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Fira Sans Light" panose="020B0604020202020204" charset="0"/>
      <p:regular r:id="rId13"/>
      <p:bold r:id="rId14"/>
      <p:italic r:id="rId15"/>
      <p:boldItalic r:id="rId16"/>
    </p:embeddedFont>
    <p:embeddedFont>
      <p:font typeface="Fira Sans Extra Condensed" panose="020B0604020202020204" charset="0"/>
      <p:regular r:id="rId17"/>
      <p:bold r:id="rId18"/>
      <p:italic r:id="rId19"/>
      <p:boldItalic r:id="rId20"/>
    </p:embeddedFont>
    <p:embeddedFont>
      <p:font typeface="Robo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2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6"/>
        <p:cNvGrpSpPr/>
        <p:nvPr/>
      </p:nvGrpSpPr>
      <p:grpSpPr>
        <a:xfrm>
          <a:off x="0" y="0"/>
          <a:ext cx="0" cy="0"/>
          <a:chOff x="0" y="0"/>
          <a:chExt cx="0" cy="0"/>
        </a:xfrm>
      </p:grpSpPr>
      <p:sp>
        <p:nvSpPr>
          <p:cNvPr id="3087" name="Google Shape;3087;g10f59e4e43a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8" name="Google Shape;3088;g10f59e4e43a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55dd37c1d_0_1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55dd37c1d_0_1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7"/>
        <p:cNvGrpSpPr/>
        <p:nvPr/>
      </p:nvGrpSpPr>
      <p:grpSpPr>
        <a:xfrm>
          <a:off x="0" y="0"/>
          <a:ext cx="0" cy="0"/>
          <a:chOff x="0" y="0"/>
          <a:chExt cx="0" cy="0"/>
        </a:xfrm>
      </p:grpSpPr>
      <p:sp>
        <p:nvSpPr>
          <p:cNvPr id="2168" name="Google Shape;2168;g9561ece904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9" name="Google Shape;2169;g9561ece904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10c4f10f164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10c4f10f164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g98a38e950e_0_30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4" name="Google Shape;2464;g98a38e950e_0_30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3"/>
        <p:cNvGrpSpPr/>
        <p:nvPr/>
      </p:nvGrpSpPr>
      <p:grpSpPr>
        <a:xfrm>
          <a:off x="0" y="0"/>
          <a:ext cx="0" cy="0"/>
          <a:chOff x="0" y="0"/>
          <a:chExt cx="0" cy="0"/>
        </a:xfrm>
      </p:grpSpPr>
      <p:sp>
        <p:nvSpPr>
          <p:cNvPr id="2524" name="Google Shape;2524;g955dd37c1d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5" name="Google Shape;2525;g955dd37c1d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5"/>
        <p:cNvGrpSpPr/>
        <p:nvPr/>
      </p:nvGrpSpPr>
      <p:grpSpPr>
        <a:xfrm>
          <a:off x="0" y="0"/>
          <a:ext cx="0" cy="0"/>
          <a:chOff x="0" y="0"/>
          <a:chExt cx="0" cy="0"/>
        </a:xfrm>
      </p:grpSpPr>
      <p:sp>
        <p:nvSpPr>
          <p:cNvPr id="2786" name="Google Shape;2786;g9666ff03a9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7" name="Google Shape;2787;g9666ff03a9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2"/>
        <p:cNvGrpSpPr/>
        <p:nvPr/>
      </p:nvGrpSpPr>
      <p:grpSpPr>
        <a:xfrm>
          <a:off x="0" y="0"/>
          <a:ext cx="0" cy="0"/>
          <a:chOff x="0" y="0"/>
          <a:chExt cx="0" cy="0"/>
        </a:xfrm>
      </p:grpSpPr>
      <p:sp>
        <p:nvSpPr>
          <p:cNvPr id="2793" name="Google Shape;2793;g10b2a6eaee7_0_2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4" name="Google Shape;2794;g10b2a6eaee7_0_2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10f59e4e43a_0_1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10f59e4e43a_0_1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200" y="1482650"/>
            <a:ext cx="4547400" cy="1670700"/>
          </a:xfrm>
          <a:prstGeom prst="rect">
            <a:avLst/>
          </a:prstGeom>
        </p:spPr>
        <p:txBody>
          <a:bodyPr spcFirstLastPara="1" wrap="square" lIns="91425" tIns="91425" rIns="91425" bIns="91425" anchor="b" anchorCtr="0">
            <a:noAutofit/>
          </a:bodyPr>
          <a:lstStyle>
            <a:lvl1pPr lvl="0" algn="l">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57200" y="3190450"/>
            <a:ext cx="4547400" cy="470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57200" y="411475"/>
            <a:ext cx="8229600" cy="3885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15" name="Google Shape;15;p4"/>
          <p:cNvSpPr txBox="1">
            <a:spLocks noGrp="1"/>
          </p:cNvSpPr>
          <p:nvPr>
            <p:ph type="body" idx="1"/>
          </p:nvPr>
        </p:nvSpPr>
        <p:spPr>
          <a:xfrm>
            <a:off x="457200" y="1118925"/>
            <a:ext cx="8229600" cy="3613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57200" y="411475"/>
            <a:ext cx="8229600" cy="3885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411475"/>
            <a:ext cx="8229600" cy="3885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1475"/>
            <a:ext cx="8229600" cy="3885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1pPr>
            <a:lvl2pPr lvl="1">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2pPr>
            <a:lvl3pPr lvl="2">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3pPr>
            <a:lvl4pPr lvl="3">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4pPr>
            <a:lvl5pPr lvl="4">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5pPr>
            <a:lvl6pPr lvl="5">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6pPr>
            <a:lvl7pPr lvl="6">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7pPr>
            <a:lvl8pPr lvl="7">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8pPr>
            <a:lvl9pPr lvl="8">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57200" y="1118925"/>
            <a:ext cx="8229600" cy="3613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Roboto"/>
              <a:buChar char="●"/>
              <a:defRPr sz="1800">
                <a:latin typeface="Roboto"/>
                <a:ea typeface="Roboto"/>
                <a:cs typeface="Roboto"/>
                <a:sym typeface="Roboto"/>
              </a:defRPr>
            </a:lvl1pPr>
            <a:lvl2pPr marL="914400" lvl="1" indent="-317500">
              <a:lnSpc>
                <a:spcPct val="115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15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15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15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15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15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15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15000"/>
              </a:lnSpc>
              <a:spcBef>
                <a:spcPts val="1600"/>
              </a:spcBef>
              <a:spcAft>
                <a:spcPts val="1600"/>
              </a:spcAft>
              <a:buSzPts val="1400"/>
              <a:buFont typeface="Roboto"/>
              <a:buChar char="■"/>
              <a:defRPr>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it.vikidia.org/w/index.php?title=Democrazia&amp;action=edit&amp;redlink=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it.wikipedia.org/wiki/Autoritarismo"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3"/>
          <p:cNvSpPr txBox="1">
            <a:spLocks noGrp="1"/>
          </p:cNvSpPr>
          <p:nvPr>
            <p:ph type="ctrTitle"/>
          </p:nvPr>
        </p:nvSpPr>
        <p:spPr>
          <a:xfrm>
            <a:off x="457200" y="1482650"/>
            <a:ext cx="4547400" cy="1670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 varie forme di governo in Africa</a:t>
            </a:r>
            <a:endParaRPr/>
          </a:p>
        </p:txBody>
      </p:sp>
      <p:sp>
        <p:nvSpPr>
          <p:cNvPr id="43" name="Google Shape;43;p13"/>
          <p:cNvSpPr txBox="1">
            <a:spLocks noGrp="1"/>
          </p:cNvSpPr>
          <p:nvPr>
            <p:ph type="subTitle" idx="1"/>
          </p:nvPr>
        </p:nvSpPr>
        <p:spPr>
          <a:xfrm>
            <a:off x="457200" y="3190450"/>
            <a:ext cx="4547400" cy="136099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Creato da Aurora Renania Dezio, Sofia Cappa, Gabriele Saccucci e Matteo Giaquinto </a:t>
            </a:r>
            <a:endParaRPr lang="en" dirty="0" smtClean="0"/>
          </a:p>
          <a:p>
            <a:pPr marL="0" lvl="0" indent="0" algn="l" rtl="0">
              <a:spcBef>
                <a:spcPts val="0"/>
              </a:spcBef>
              <a:spcAft>
                <a:spcPts val="0"/>
              </a:spcAft>
              <a:buNone/>
            </a:pPr>
            <a:r>
              <a:rPr lang="en" dirty="0" smtClean="0"/>
              <a:t>Classe: </a:t>
            </a:r>
            <a:r>
              <a:rPr lang="en" dirty="0" smtClean="0"/>
              <a:t>1CL</a:t>
            </a:r>
            <a:endParaRPr dirty="0"/>
          </a:p>
        </p:txBody>
      </p:sp>
      <p:grpSp>
        <p:nvGrpSpPr>
          <p:cNvPr id="44" name="Google Shape;44;p13"/>
          <p:cNvGrpSpPr/>
          <p:nvPr/>
        </p:nvGrpSpPr>
        <p:grpSpPr>
          <a:xfrm>
            <a:off x="5157225" y="924850"/>
            <a:ext cx="3391766" cy="3626660"/>
            <a:chOff x="5157225" y="924850"/>
            <a:chExt cx="3391766" cy="3626660"/>
          </a:xfrm>
        </p:grpSpPr>
        <p:sp>
          <p:nvSpPr>
            <p:cNvPr id="45" name="Google Shape;45;p13"/>
            <p:cNvSpPr/>
            <p:nvPr/>
          </p:nvSpPr>
          <p:spPr>
            <a:xfrm>
              <a:off x="5157225" y="924850"/>
              <a:ext cx="3391143" cy="3626660"/>
            </a:xfrm>
            <a:custGeom>
              <a:avLst/>
              <a:gdLst/>
              <a:ahLst/>
              <a:cxnLst/>
              <a:rect l="l" t="t" r="r" b="b"/>
              <a:pathLst>
                <a:path w="194307" h="207772" extrusionOk="0">
                  <a:moveTo>
                    <a:pt x="138531" y="23750"/>
                  </a:moveTo>
                  <a:lnTo>
                    <a:pt x="138612" y="23790"/>
                  </a:lnTo>
                  <a:lnTo>
                    <a:pt x="139176" y="24355"/>
                  </a:lnTo>
                  <a:cubicBezTo>
                    <a:pt x="139176" y="24556"/>
                    <a:pt x="139217" y="24798"/>
                    <a:pt x="139257" y="25000"/>
                  </a:cubicBezTo>
                  <a:lnTo>
                    <a:pt x="139217" y="24960"/>
                  </a:lnTo>
                  <a:cubicBezTo>
                    <a:pt x="139217" y="24758"/>
                    <a:pt x="139136" y="24556"/>
                    <a:pt x="138975" y="24435"/>
                  </a:cubicBezTo>
                  <a:cubicBezTo>
                    <a:pt x="138733" y="24274"/>
                    <a:pt x="138571" y="24032"/>
                    <a:pt x="138531" y="23750"/>
                  </a:cubicBezTo>
                  <a:close/>
                  <a:moveTo>
                    <a:pt x="4195" y="55852"/>
                  </a:moveTo>
                  <a:lnTo>
                    <a:pt x="4235" y="55973"/>
                  </a:lnTo>
                  <a:lnTo>
                    <a:pt x="4114" y="55932"/>
                  </a:lnTo>
                  <a:cubicBezTo>
                    <a:pt x="4155" y="55892"/>
                    <a:pt x="4155" y="55852"/>
                    <a:pt x="4195" y="55852"/>
                  </a:cubicBezTo>
                  <a:close/>
                  <a:moveTo>
                    <a:pt x="79755" y="1"/>
                  </a:moveTo>
                  <a:cubicBezTo>
                    <a:pt x="79235" y="1"/>
                    <a:pt x="78693" y="124"/>
                    <a:pt x="78199" y="480"/>
                  </a:cubicBezTo>
                  <a:cubicBezTo>
                    <a:pt x="77715" y="803"/>
                    <a:pt x="77150" y="964"/>
                    <a:pt x="76586" y="964"/>
                  </a:cubicBezTo>
                  <a:cubicBezTo>
                    <a:pt x="76263" y="964"/>
                    <a:pt x="75900" y="1004"/>
                    <a:pt x="75577" y="1085"/>
                  </a:cubicBezTo>
                  <a:cubicBezTo>
                    <a:pt x="75497" y="1004"/>
                    <a:pt x="75416" y="924"/>
                    <a:pt x="75335" y="883"/>
                  </a:cubicBezTo>
                  <a:cubicBezTo>
                    <a:pt x="75174" y="722"/>
                    <a:pt x="74972" y="641"/>
                    <a:pt x="74730" y="561"/>
                  </a:cubicBezTo>
                  <a:cubicBezTo>
                    <a:pt x="74650" y="561"/>
                    <a:pt x="74569" y="520"/>
                    <a:pt x="74488" y="480"/>
                  </a:cubicBezTo>
                  <a:cubicBezTo>
                    <a:pt x="74355" y="413"/>
                    <a:pt x="74210" y="383"/>
                    <a:pt x="74066" y="383"/>
                  </a:cubicBezTo>
                  <a:cubicBezTo>
                    <a:pt x="73948" y="383"/>
                    <a:pt x="73831" y="403"/>
                    <a:pt x="73722" y="440"/>
                  </a:cubicBezTo>
                  <a:cubicBezTo>
                    <a:pt x="73561" y="520"/>
                    <a:pt x="73480" y="641"/>
                    <a:pt x="73440" y="762"/>
                  </a:cubicBezTo>
                  <a:cubicBezTo>
                    <a:pt x="73440" y="803"/>
                    <a:pt x="73440" y="803"/>
                    <a:pt x="73440" y="843"/>
                  </a:cubicBezTo>
                  <a:lnTo>
                    <a:pt x="73359" y="803"/>
                  </a:lnTo>
                  <a:lnTo>
                    <a:pt x="73279" y="803"/>
                  </a:lnTo>
                  <a:cubicBezTo>
                    <a:pt x="73198" y="803"/>
                    <a:pt x="73117" y="803"/>
                    <a:pt x="72996" y="762"/>
                  </a:cubicBezTo>
                  <a:cubicBezTo>
                    <a:pt x="72916" y="762"/>
                    <a:pt x="72835" y="762"/>
                    <a:pt x="72795" y="722"/>
                  </a:cubicBezTo>
                  <a:cubicBezTo>
                    <a:pt x="72652" y="436"/>
                    <a:pt x="72388" y="272"/>
                    <a:pt x="72103" y="272"/>
                  </a:cubicBezTo>
                  <a:cubicBezTo>
                    <a:pt x="71985" y="272"/>
                    <a:pt x="71864" y="300"/>
                    <a:pt x="71746" y="359"/>
                  </a:cubicBezTo>
                  <a:lnTo>
                    <a:pt x="71665" y="278"/>
                  </a:lnTo>
                  <a:lnTo>
                    <a:pt x="71343" y="520"/>
                  </a:lnTo>
                  <a:lnTo>
                    <a:pt x="71262" y="561"/>
                  </a:lnTo>
                  <a:cubicBezTo>
                    <a:pt x="71141" y="641"/>
                    <a:pt x="71020" y="722"/>
                    <a:pt x="70980" y="883"/>
                  </a:cubicBezTo>
                  <a:cubicBezTo>
                    <a:pt x="70819" y="883"/>
                    <a:pt x="70698" y="924"/>
                    <a:pt x="70577" y="924"/>
                  </a:cubicBezTo>
                  <a:cubicBezTo>
                    <a:pt x="70399" y="983"/>
                    <a:pt x="70222" y="1020"/>
                    <a:pt x="70061" y="1020"/>
                  </a:cubicBezTo>
                  <a:cubicBezTo>
                    <a:pt x="70002" y="1020"/>
                    <a:pt x="69945" y="1015"/>
                    <a:pt x="69891" y="1004"/>
                  </a:cubicBezTo>
                  <a:cubicBezTo>
                    <a:pt x="69862" y="1000"/>
                    <a:pt x="69833" y="998"/>
                    <a:pt x="69805" y="998"/>
                  </a:cubicBezTo>
                  <a:cubicBezTo>
                    <a:pt x="69553" y="998"/>
                    <a:pt x="69318" y="1154"/>
                    <a:pt x="69246" y="1407"/>
                  </a:cubicBezTo>
                  <a:lnTo>
                    <a:pt x="69004" y="1407"/>
                  </a:lnTo>
                  <a:cubicBezTo>
                    <a:pt x="68963" y="1246"/>
                    <a:pt x="68883" y="1166"/>
                    <a:pt x="68802" y="1085"/>
                  </a:cubicBezTo>
                  <a:cubicBezTo>
                    <a:pt x="68721" y="1004"/>
                    <a:pt x="68600" y="924"/>
                    <a:pt x="68479" y="924"/>
                  </a:cubicBezTo>
                  <a:cubicBezTo>
                    <a:pt x="68399" y="803"/>
                    <a:pt x="68237" y="762"/>
                    <a:pt x="68076" y="762"/>
                  </a:cubicBezTo>
                  <a:cubicBezTo>
                    <a:pt x="67373" y="594"/>
                    <a:pt x="66670" y="523"/>
                    <a:pt x="65967" y="523"/>
                  </a:cubicBezTo>
                  <a:cubicBezTo>
                    <a:pt x="65662" y="523"/>
                    <a:pt x="65357" y="536"/>
                    <a:pt x="65051" y="561"/>
                  </a:cubicBezTo>
                  <a:cubicBezTo>
                    <a:pt x="64971" y="561"/>
                    <a:pt x="64890" y="641"/>
                    <a:pt x="64850" y="682"/>
                  </a:cubicBezTo>
                  <a:cubicBezTo>
                    <a:pt x="64677" y="768"/>
                    <a:pt x="64492" y="808"/>
                    <a:pt x="64309" y="808"/>
                  </a:cubicBezTo>
                  <a:cubicBezTo>
                    <a:pt x="64150" y="808"/>
                    <a:pt x="63991" y="778"/>
                    <a:pt x="63842" y="722"/>
                  </a:cubicBezTo>
                  <a:cubicBezTo>
                    <a:pt x="63697" y="656"/>
                    <a:pt x="63544" y="625"/>
                    <a:pt x="63394" y="625"/>
                  </a:cubicBezTo>
                  <a:cubicBezTo>
                    <a:pt x="63082" y="625"/>
                    <a:pt x="62782" y="759"/>
                    <a:pt x="62591" y="1004"/>
                  </a:cubicBezTo>
                  <a:lnTo>
                    <a:pt x="62551" y="1085"/>
                  </a:lnTo>
                  <a:lnTo>
                    <a:pt x="62470" y="1125"/>
                  </a:lnTo>
                  <a:lnTo>
                    <a:pt x="62390" y="1125"/>
                  </a:lnTo>
                  <a:cubicBezTo>
                    <a:pt x="62087" y="1085"/>
                    <a:pt x="61775" y="1065"/>
                    <a:pt x="61457" y="1065"/>
                  </a:cubicBezTo>
                  <a:cubicBezTo>
                    <a:pt x="61140" y="1065"/>
                    <a:pt x="60817" y="1085"/>
                    <a:pt x="60494" y="1125"/>
                  </a:cubicBezTo>
                  <a:cubicBezTo>
                    <a:pt x="60234" y="1172"/>
                    <a:pt x="59961" y="1192"/>
                    <a:pt x="59689" y="1192"/>
                  </a:cubicBezTo>
                  <a:cubicBezTo>
                    <a:pt x="59498" y="1192"/>
                    <a:pt x="59307" y="1182"/>
                    <a:pt x="59123" y="1166"/>
                  </a:cubicBezTo>
                  <a:lnTo>
                    <a:pt x="59042" y="1166"/>
                  </a:lnTo>
                  <a:cubicBezTo>
                    <a:pt x="58948" y="1139"/>
                    <a:pt x="58859" y="1125"/>
                    <a:pt x="58772" y="1125"/>
                  </a:cubicBezTo>
                  <a:cubicBezTo>
                    <a:pt x="58599" y="1125"/>
                    <a:pt x="58437" y="1179"/>
                    <a:pt x="58276" y="1287"/>
                  </a:cubicBezTo>
                  <a:cubicBezTo>
                    <a:pt x="58155" y="1287"/>
                    <a:pt x="58034" y="1367"/>
                    <a:pt x="57954" y="1448"/>
                  </a:cubicBezTo>
                  <a:lnTo>
                    <a:pt x="57792" y="1488"/>
                  </a:lnTo>
                  <a:cubicBezTo>
                    <a:pt x="57550" y="1488"/>
                    <a:pt x="57349" y="1569"/>
                    <a:pt x="57187" y="1730"/>
                  </a:cubicBezTo>
                  <a:lnTo>
                    <a:pt x="57026" y="1730"/>
                  </a:lnTo>
                  <a:cubicBezTo>
                    <a:pt x="56865" y="1770"/>
                    <a:pt x="56663" y="1851"/>
                    <a:pt x="56542" y="1932"/>
                  </a:cubicBezTo>
                  <a:cubicBezTo>
                    <a:pt x="56421" y="1972"/>
                    <a:pt x="56340" y="2012"/>
                    <a:pt x="56260" y="2053"/>
                  </a:cubicBezTo>
                  <a:cubicBezTo>
                    <a:pt x="56098" y="2093"/>
                    <a:pt x="55977" y="2214"/>
                    <a:pt x="55856" y="2335"/>
                  </a:cubicBezTo>
                  <a:cubicBezTo>
                    <a:pt x="55735" y="2416"/>
                    <a:pt x="55655" y="2577"/>
                    <a:pt x="55614" y="2738"/>
                  </a:cubicBezTo>
                  <a:lnTo>
                    <a:pt x="55574" y="2779"/>
                  </a:lnTo>
                  <a:cubicBezTo>
                    <a:pt x="55534" y="2819"/>
                    <a:pt x="55453" y="2859"/>
                    <a:pt x="55372" y="2900"/>
                  </a:cubicBezTo>
                  <a:cubicBezTo>
                    <a:pt x="55211" y="2698"/>
                    <a:pt x="55010" y="2617"/>
                    <a:pt x="54768" y="2577"/>
                  </a:cubicBezTo>
                  <a:cubicBezTo>
                    <a:pt x="54485" y="2617"/>
                    <a:pt x="54243" y="2738"/>
                    <a:pt x="54082" y="2980"/>
                  </a:cubicBezTo>
                  <a:cubicBezTo>
                    <a:pt x="54042" y="3021"/>
                    <a:pt x="53921" y="3021"/>
                    <a:pt x="53800" y="3021"/>
                  </a:cubicBezTo>
                  <a:lnTo>
                    <a:pt x="53517" y="3021"/>
                  </a:lnTo>
                  <a:cubicBezTo>
                    <a:pt x="53457" y="3003"/>
                    <a:pt x="53397" y="2995"/>
                    <a:pt x="53337" y="2995"/>
                  </a:cubicBezTo>
                  <a:cubicBezTo>
                    <a:pt x="53118" y="2995"/>
                    <a:pt x="52910" y="3104"/>
                    <a:pt x="52751" y="3263"/>
                  </a:cubicBezTo>
                  <a:cubicBezTo>
                    <a:pt x="52590" y="3303"/>
                    <a:pt x="52469" y="3384"/>
                    <a:pt x="52388" y="3545"/>
                  </a:cubicBezTo>
                  <a:cubicBezTo>
                    <a:pt x="52227" y="3626"/>
                    <a:pt x="52146" y="3747"/>
                    <a:pt x="52106" y="3908"/>
                  </a:cubicBezTo>
                  <a:lnTo>
                    <a:pt x="52065" y="3989"/>
                  </a:lnTo>
                  <a:lnTo>
                    <a:pt x="52065" y="4029"/>
                  </a:lnTo>
                  <a:cubicBezTo>
                    <a:pt x="51985" y="4069"/>
                    <a:pt x="51945" y="4069"/>
                    <a:pt x="51904" y="4069"/>
                  </a:cubicBezTo>
                  <a:cubicBezTo>
                    <a:pt x="51662" y="4069"/>
                    <a:pt x="51461" y="4150"/>
                    <a:pt x="51299" y="4352"/>
                  </a:cubicBezTo>
                  <a:cubicBezTo>
                    <a:pt x="51178" y="4352"/>
                    <a:pt x="51057" y="4432"/>
                    <a:pt x="50977" y="4513"/>
                  </a:cubicBezTo>
                  <a:cubicBezTo>
                    <a:pt x="50869" y="4544"/>
                    <a:pt x="50761" y="4557"/>
                    <a:pt x="50655" y="4557"/>
                  </a:cubicBezTo>
                  <a:cubicBezTo>
                    <a:pt x="50485" y="4557"/>
                    <a:pt x="50320" y="4522"/>
                    <a:pt x="50170" y="4473"/>
                  </a:cubicBezTo>
                  <a:cubicBezTo>
                    <a:pt x="49928" y="4432"/>
                    <a:pt x="49686" y="4392"/>
                    <a:pt x="49484" y="4392"/>
                  </a:cubicBezTo>
                  <a:cubicBezTo>
                    <a:pt x="49409" y="4397"/>
                    <a:pt x="49341" y="4399"/>
                    <a:pt x="49279" y="4399"/>
                  </a:cubicBezTo>
                  <a:cubicBezTo>
                    <a:pt x="48812" y="4399"/>
                    <a:pt x="48709" y="4255"/>
                    <a:pt x="48638" y="3827"/>
                  </a:cubicBezTo>
                  <a:cubicBezTo>
                    <a:pt x="48597" y="3585"/>
                    <a:pt x="48436" y="3424"/>
                    <a:pt x="48194" y="3384"/>
                  </a:cubicBezTo>
                  <a:cubicBezTo>
                    <a:pt x="47992" y="3384"/>
                    <a:pt x="47791" y="3505"/>
                    <a:pt x="47710" y="3706"/>
                  </a:cubicBezTo>
                  <a:cubicBezTo>
                    <a:pt x="47629" y="3827"/>
                    <a:pt x="47549" y="3868"/>
                    <a:pt x="47307" y="3948"/>
                  </a:cubicBezTo>
                  <a:cubicBezTo>
                    <a:pt x="47226" y="3948"/>
                    <a:pt x="47145" y="3989"/>
                    <a:pt x="47065" y="4029"/>
                  </a:cubicBezTo>
                  <a:cubicBezTo>
                    <a:pt x="46864" y="3895"/>
                    <a:pt x="46636" y="3817"/>
                    <a:pt x="46403" y="3817"/>
                  </a:cubicBezTo>
                  <a:cubicBezTo>
                    <a:pt x="46355" y="3817"/>
                    <a:pt x="46307" y="3820"/>
                    <a:pt x="46258" y="3827"/>
                  </a:cubicBezTo>
                  <a:lnTo>
                    <a:pt x="45452" y="3827"/>
                  </a:lnTo>
                  <a:cubicBezTo>
                    <a:pt x="45320" y="3837"/>
                    <a:pt x="45192" y="3842"/>
                    <a:pt x="45065" y="3842"/>
                  </a:cubicBezTo>
                  <a:cubicBezTo>
                    <a:pt x="44683" y="3842"/>
                    <a:pt x="44312" y="3797"/>
                    <a:pt x="43919" y="3706"/>
                  </a:cubicBezTo>
                  <a:lnTo>
                    <a:pt x="43717" y="3424"/>
                  </a:lnTo>
                  <a:cubicBezTo>
                    <a:pt x="43475" y="3182"/>
                    <a:pt x="43274" y="2940"/>
                    <a:pt x="43072" y="2658"/>
                  </a:cubicBezTo>
                  <a:cubicBezTo>
                    <a:pt x="43032" y="2537"/>
                    <a:pt x="43032" y="2456"/>
                    <a:pt x="43032" y="2375"/>
                  </a:cubicBezTo>
                  <a:cubicBezTo>
                    <a:pt x="43072" y="2012"/>
                    <a:pt x="42870" y="1690"/>
                    <a:pt x="42508" y="1569"/>
                  </a:cubicBezTo>
                  <a:cubicBezTo>
                    <a:pt x="42415" y="1538"/>
                    <a:pt x="42317" y="1525"/>
                    <a:pt x="42217" y="1525"/>
                  </a:cubicBezTo>
                  <a:cubicBezTo>
                    <a:pt x="42056" y="1525"/>
                    <a:pt x="41891" y="1559"/>
                    <a:pt x="41741" y="1609"/>
                  </a:cubicBezTo>
                  <a:cubicBezTo>
                    <a:pt x="41627" y="1638"/>
                    <a:pt x="41513" y="1666"/>
                    <a:pt x="41399" y="1666"/>
                  </a:cubicBezTo>
                  <a:cubicBezTo>
                    <a:pt x="41352" y="1666"/>
                    <a:pt x="41305" y="1661"/>
                    <a:pt x="41257" y="1649"/>
                  </a:cubicBezTo>
                  <a:cubicBezTo>
                    <a:pt x="41221" y="1644"/>
                    <a:pt x="41186" y="1642"/>
                    <a:pt x="41152" y="1642"/>
                  </a:cubicBezTo>
                  <a:cubicBezTo>
                    <a:pt x="40916" y="1642"/>
                    <a:pt x="40723" y="1761"/>
                    <a:pt x="40652" y="1972"/>
                  </a:cubicBezTo>
                  <a:cubicBezTo>
                    <a:pt x="40330" y="2617"/>
                    <a:pt x="40007" y="3222"/>
                    <a:pt x="39644" y="3827"/>
                  </a:cubicBezTo>
                  <a:cubicBezTo>
                    <a:pt x="39322" y="4311"/>
                    <a:pt x="39039" y="4755"/>
                    <a:pt x="38797" y="5279"/>
                  </a:cubicBezTo>
                  <a:cubicBezTo>
                    <a:pt x="38354" y="5561"/>
                    <a:pt x="38031" y="6005"/>
                    <a:pt x="37829" y="6489"/>
                  </a:cubicBezTo>
                  <a:cubicBezTo>
                    <a:pt x="37749" y="6529"/>
                    <a:pt x="37708" y="6570"/>
                    <a:pt x="37628" y="6650"/>
                  </a:cubicBezTo>
                  <a:cubicBezTo>
                    <a:pt x="37426" y="6731"/>
                    <a:pt x="37265" y="6892"/>
                    <a:pt x="37103" y="7054"/>
                  </a:cubicBezTo>
                  <a:cubicBezTo>
                    <a:pt x="36821" y="7094"/>
                    <a:pt x="36498" y="7215"/>
                    <a:pt x="36216" y="7376"/>
                  </a:cubicBezTo>
                  <a:cubicBezTo>
                    <a:pt x="36095" y="7457"/>
                    <a:pt x="35934" y="7497"/>
                    <a:pt x="35813" y="7578"/>
                  </a:cubicBezTo>
                  <a:cubicBezTo>
                    <a:pt x="35490" y="7699"/>
                    <a:pt x="35168" y="7779"/>
                    <a:pt x="34845" y="7860"/>
                  </a:cubicBezTo>
                  <a:cubicBezTo>
                    <a:pt x="33837" y="8142"/>
                    <a:pt x="32829" y="8384"/>
                    <a:pt x="32062" y="9312"/>
                  </a:cubicBezTo>
                  <a:cubicBezTo>
                    <a:pt x="31901" y="9514"/>
                    <a:pt x="31699" y="9675"/>
                    <a:pt x="31498" y="9796"/>
                  </a:cubicBezTo>
                  <a:cubicBezTo>
                    <a:pt x="31014" y="9998"/>
                    <a:pt x="30651" y="10401"/>
                    <a:pt x="30489" y="10885"/>
                  </a:cubicBezTo>
                  <a:lnTo>
                    <a:pt x="30409" y="11086"/>
                  </a:lnTo>
                  <a:cubicBezTo>
                    <a:pt x="30368" y="11369"/>
                    <a:pt x="30247" y="11611"/>
                    <a:pt x="30167" y="11893"/>
                  </a:cubicBezTo>
                  <a:lnTo>
                    <a:pt x="29159" y="12901"/>
                  </a:lnTo>
                  <a:cubicBezTo>
                    <a:pt x="28594" y="13426"/>
                    <a:pt x="28271" y="14111"/>
                    <a:pt x="28231" y="14837"/>
                  </a:cubicBezTo>
                  <a:cubicBezTo>
                    <a:pt x="28191" y="15039"/>
                    <a:pt x="28150" y="15240"/>
                    <a:pt x="28110" y="15402"/>
                  </a:cubicBezTo>
                  <a:lnTo>
                    <a:pt x="28110" y="15482"/>
                  </a:lnTo>
                  <a:cubicBezTo>
                    <a:pt x="27908" y="15926"/>
                    <a:pt x="27949" y="16450"/>
                    <a:pt x="28191" y="16854"/>
                  </a:cubicBezTo>
                  <a:cubicBezTo>
                    <a:pt x="28392" y="17055"/>
                    <a:pt x="28392" y="17337"/>
                    <a:pt x="28191" y="17539"/>
                  </a:cubicBezTo>
                  <a:cubicBezTo>
                    <a:pt x="27989" y="17821"/>
                    <a:pt x="27787" y="18063"/>
                    <a:pt x="27586" y="18346"/>
                  </a:cubicBezTo>
                  <a:cubicBezTo>
                    <a:pt x="26739" y="19354"/>
                    <a:pt x="25973" y="20362"/>
                    <a:pt x="24763" y="20846"/>
                  </a:cubicBezTo>
                  <a:lnTo>
                    <a:pt x="24521" y="20927"/>
                  </a:lnTo>
                  <a:cubicBezTo>
                    <a:pt x="24158" y="21048"/>
                    <a:pt x="23835" y="21209"/>
                    <a:pt x="23593" y="21451"/>
                  </a:cubicBezTo>
                  <a:cubicBezTo>
                    <a:pt x="22585" y="22379"/>
                    <a:pt x="21294" y="22943"/>
                    <a:pt x="19923" y="22984"/>
                  </a:cubicBezTo>
                  <a:lnTo>
                    <a:pt x="19560" y="22984"/>
                  </a:lnTo>
                  <a:cubicBezTo>
                    <a:pt x="19448" y="22975"/>
                    <a:pt x="19328" y="22966"/>
                    <a:pt x="19203" y="22966"/>
                  </a:cubicBezTo>
                  <a:cubicBezTo>
                    <a:pt x="18745" y="22966"/>
                    <a:pt x="18241" y="23083"/>
                    <a:pt x="17987" y="23750"/>
                  </a:cubicBezTo>
                  <a:lnTo>
                    <a:pt x="17745" y="23992"/>
                  </a:lnTo>
                  <a:cubicBezTo>
                    <a:pt x="17100" y="24798"/>
                    <a:pt x="16576" y="25686"/>
                    <a:pt x="16132" y="26654"/>
                  </a:cubicBezTo>
                  <a:lnTo>
                    <a:pt x="15810" y="26815"/>
                  </a:lnTo>
                  <a:cubicBezTo>
                    <a:pt x="15487" y="26976"/>
                    <a:pt x="15124" y="27137"/>
                    <a:pt x="14801" y="27258"/>
                  </a:cubicBezTo>
                  <a:lnTo>
                    <a:pt x="14600" y="27339"/>
                  </a:lnTo>
                  <a:cubicBezTo>
                    <a:pt x="14035" y="27500"/>
                    <a:pt x="13350" y="27742"/>
                    <a:pt x="13188" y="28630"/>
                  </a:cubicBezTo>
                  <a:cubicBezTo>
                    <a:pt x="13148" y="28670"/>
                    <a:pt x="13148" y="28751"/>
                    <a:pt x="13067" y="28791"/>
                  </a:cubicBezTo>
                  <a:cubicBezTo>
                    <a:pt x="13027" y="28872"/>
                    <a:pt x="12946" y="28952"/>
                    <a:pt x="12906" y="29033"/>
                  </a:cubicBezTo>
                  <a:cubicBezTo>
                    <a:pt x="12785" y="29275"/>
                    <a:pt x="12664" y="29477"/>
                    <a:pt x="12503" y="29719"/>
                  </a:cubicBezTo>
                  <a:cubicBezTo>
                    <a:pt x="12019" y="30283"/>
                    <a:pt x="11777" y="31009"/>
                    <a:pt x="11696" y="31735"/>
                  </a:cubicBezTo>
                  <a:cubicBezTo>
                    <a:pt x="11696" y="32179"/>
                    <a:pt x="11414" y="32582"/>
                    <a:pt x="11051" y="32743"/>
                  </a:cubicBezTo>
                  <a:cubicBezTo>
                    <a:pt x="10567" y="33026"/>
                    <a:pt x="10123" y="33348"/>
                    <a:pt x="9720" y="33751"/>
                  </a:cubicBezTo>
                  <a:cubicBezTo>
                    <a:pt x="9397" y="34034"/>
                    <a:pt x="9034" y="34316"/>
                    <a:pt x="8631" y="34558"/>
                  </a:cubicBezTo>
                  <a:lnTo>
                    <a:pt x="8349" y="34881"/>
                  </a:lnTo>
                  <a:cubicBezTo>
                    <a:pt x="8147" y="35002"/>
                    <a:pt x="7986" y="35244"/>
                    <a:pt x="7986" y="35486"/>
                  </a:cubicBezTo>
                  <a:cubicBezTo>
                    <a:pt x="7905" y="35889"/>
                    <a:pt x="7704" y="36252"/>
                    <a:pt x="7462" y="36574"/>
                  </a:cubicBezTo>
                  <a:cubicBezTo>
                    <a:pt x="7260" y="36897"/>
                    <a:pt x="7099" y="37260"/>
                    <a:pt x="6978" y="37583"/>
                  </a:cubicBezTo>
                  <a:cubicBezTo>
                    <a:pt x="6776" y="37704"/>
                    <a:pt x="6655" y="37905"/>
                    <a:pt x="6655" y="38107"/>
                  </a:cubicBezTo>
                  <a:lnTo>
                    <a:pt x="6534" y="38228"/>
                  </a:lnTo>
                  <a:cubicBezTo>
                    <a:pt x="6413" y="38430"/>
                    <a:pt x="6292" y="38591"/>
                    <a:pt x="6211" y="38793"/>
                  </a:cubicBezTo>
                  <a:cubicBezTo>
                    <a:pt x="6131" y="38833"/>
                    <a:pt x="6131" y="38954"/>
                    <a:pt x="6090" y="39035"/>
                  </a:cubicBezTo>
                  <a:cubicBezTo>
                    <a:pt x="6090" y="39075"/>
                    <a:pt x="6050" y="39115"/>
                    <a:pt x="6090" y="39115"/>
                  </a:cubicBezTo>
                  <a:lnTo>
                    <a:pt x="6050" y="39115"/>
                  </a:lnTo>
                  <a:cubicBezTo>
                    <a:pt x="5566" y="39115"/>
                    <a:pt x="5163" y="39398"/>
                    <a:pt x="4961" y="39841"/>
                  </a:cubicBezTo>
                  <a:lnTo>
                    <a:pt x="4921" y="39881"/>
                  </a:lnTo>
                  <a:cubicBezTo>
                    <a:pt x="4477" y="40688"/>
                    <a:pt x="4114" y="41575"/>
                    <a:pt x="3913" y="42503"/>
                  </a:cubicBezTo>
                  <a:cubicBezTo>
                    <a:pt x="3872" y="42745"/>
                    <a:pt x="3792" y="43027"/>
                    <a:pt x="3711" y="43229"/>
                  </a:cubicBezTo>
                  <a:cubicBezTo>
                    <a:pt x="3711" y="43269"/>
                    <a:pt x="3671" y="43350"/>
                    <a:pt x="3671" y="43390"/>
                  </a:cubicBezTo>
                  <a:cubicBezTo>
                    <a:pt x="3550" y="43592"/>
                    <a:pt x="3509" y="43874"/>
                    <a:pt x="3590" y="44116"/>
                  </a:cubicBezTo>
                  <a:cubicBezTo>
                    <a:pt x="3671" y="44277"/>
                    <a:pt x="3792" y="44358"/>
                    <a:pt x="3953" y="44398"/>
                  </a:cubicBezTo>
                  <a:cubicBezTo>
                    <a:pt x="3996" y="44409"/>
                    <a:pt x="4039" y="44414"/>
                    <a:pt x="4083" y="44414"/>
                  </a:cubicBezTo>
                  <a:cubicBezTo>
                    <a:pt x="4201" y="44414"/>
                    <a:pt x="4319" y="44377"/>
                    <a:pt x="4437" y="44318"/>
                  </a:cubicBezTo>
                  <a:cubicBezTo>
                    <a:pt x="4437" y="44277"/>
                    <a:pt x="4477" y="44277"/>
                    <a:pt x="4518" y="44237"/>
                  </a:cubicBezTo>
                  <a:cubicBezTo>
                    <a:pt x="4558" y="44600"/>
                    <a:pt x="4719" y="45084"/>
                    <a:pt x="5082" y="45165"/>
                  </a:cubicBezTo>
                  <a:cubicBezTo>
                    <a:pt x="5243" y="45165"/>
                    <a:pt x="5284" y="45245"/>
                    <a:pt x="5364" y="45407"/>
                  </a:cubicBezTo>
                  <a:cubicBezTo>
                    <a:pt x="5364" y="45487"/>
                    <a:pt x="5405" y="45528"/>
                    <a:pt x="5445" y="45608"/>
                  </a:cubicBezTo>
                  <a:cubicBezTo>
                    <a:pt x="5485" y="45649"/>
                    <a:pt x="5445" y="45729"/>
                    <a:pt x="5485" y="45810"/>
                  </a:cubicBezTo>
                  <a:cubicBezTo>
                    <a:pt x="5526" y="45971"/>
                    <a:pt x="5526" y="46132"/>
                    <a:pt x="5526" y="46294"/>
                  </a:cubicBezTo>
                  <a:cubicBezTo>
                    <a:pt x="5526" y="46415"/>
                    <a:pt x="5445" y="46455"/>
                    <a:pt x="5284" y="46576"/>
                  </a:cubicBezTo>
                  <a:cubicBezTo>
                    <a:pt x="5082" y="46697"/>
                    <a:pt x="4921" y="46899"/>
                    <a:pt x="4880" y="47141"/>
                  </a:cubicBezTo>
                  <a:cubicBezTo>
                    <a:pt x="4759" y="47342"/>
                    <a:pt x="4719" y="47544"/>
                    <a:pt x="4759" y="47786"/>
                  </a:cubicBezTo>
                  <a:lnTo>
                    <a:pt x="4759" y="47947"/>
                  </a:lnTo>
                  <a:cubicBezTo>
                    <a:pt x="4397" y="48270"/>
                    <a:pt x="4356" y="48835"/>
                    <a:pt x="4679" y="49238"/>
                  </a:cubicBezTo>
                  <a:cubicBezTo>
                    <a:pt x="4759" y="49318"/>
                    <a:pt x="4840" y="49439"/>
                    <a:pt x="4880" y="49560"/>
                  </a:cubicBezTo>
                  <a:cubicBezTo>
                    <a:pt x="4961" y="49681"/>
                    <a:pt x="5042" y="49843"/>
                    <a:pt x="5163" y="49964"/>
                  </a:cubicBezTo>
                  <a:cubicBezTo>
                    <a:pt x="5163" y="50327"/>
                    <a:pt x="5203" y="50730"/>
                    <a:pt x="5243" y="51133"/>
                  </a:cubicBezTo>
                  <a:cubicBezTo>
                    <a:pt x="5324" y="51577"/>
                    <a:pt x="5324" y="52061"/>
                    <a:pt x="5284" y="52545"/>
                  </a:cubicBezTo>
                  <a:cubicBezTo>
                    <a:pt x="5122" y="52908"/>
                    <a:pt x="5042" y="53311"/>
                    <a:pt x="5001" y="53714"/>
                  </a:cubicBezTo>
                  <a:cubicBezTo>
                    <a:pt x="4921" y="53835"/>
                    <a:pt x="4880" y="53997"/>
                    <a:pt x="4880" y="54118"/>
                  </a:cubicBezTo>
                  <a:cubicBezTo>
                    <a:pt x="4638" y="54521"/>
                    <a:pt x="4397" y="54924"/>
                    <a:pt x="4276" y="55368"/>
                  </a:cubicBezTo>
                  <a:cubicBezTo>
                    <a:pt x="4155" y="55448"/>
                    <a:pt x="4114" y="55569"/>
                    <a:pt x="4074" y="55690"/>
                  </a:cubicBezTo>
                  <a:cubicBezTo>
                    <a:pt x="3993" y="55771"/>
                    <a:pt x="3953" y="55892"/>
                    <a:pt x="3953" y="56013"/>
                  </a:cubicBezTo>
                  <a:cubicBezTo>
                    <a:pt x="3832" y="56134"/>
                    <a:pt x="3751" y="56295"/>
                    <a:pt x="3711" y="56497"/>
                  </a:cubicBezTo>
                  <a:cubicBezTo>
                    <a:pt x="3590" y="56618"/>
                    <a:pt x="3550" y="56779"/>
                    <a:pt x="3550" y="56941"/>
                  </a:cubicBezTo>
                  <a:cubicBezTo>
                    <a:pt x="3429" y="57021"/>
                    <a:pt x="3388" y="57183"/>
                    <a:pt x="3429" y="57344"/>
                  </a:cubicBezTo>
                  <a:cubicBezTo>
                    <a:pt x="3227" y="57586"/>
                    <a:pt x="3146" y="57828"/>
                    <a:pt x="3146" y="58110"/>
                  </a:cubicBezTo>
                  <a:cubicBezTo>
                    <a:pt x="3025" y="59723"/>
                    <a:pt x="2017" y="61175"/>
                    <a:pt x="525" y="61861"/>
                  </a:cubicBezTo>
                  <a:lnTo>
                    <a:pt x="485" y="61861"/>
                  </a:lnTo>
                  <a:cubicBezTo>
                    <a:pt x="202" y="61901"/>
                    <a:pt x="1" y="62143"/>
                    <a:pt x="41" y="62425"/>
                  </a:cubicBezTo>
                  <a:cubicBezTo>
                    <a:pt x="41" y="62627"/>
                    <a:pt x="122" y="62788"/>
                    <a:pt x="283" y="62950"/>
                  </a:cubicBezTo>
                  <a:cubicBezTo>
                    <a:pt x="404" y="63030"/>
                    <a:pt x="565" y="63071"/>
                    <a:pt x="727" y="63071"/>
                  </a:cubicBezTo>
                  <a:cubicBezTo>
                    <a:pt x="848" y="63071"/>
                    <a:pt x="888" y="63071"/>
                    <a:pt x="969" y="63353"/>
                  </a:cubicBezTo>
                  <a:cubicBezTo>
                    <a:pt x="1090" y="63635"/>
                    <a:pt x="1211" y="63877"/>
                    <a:pt x="1332" y="64119"/>
                  </a:cubicBezTo>
                  <a:cubicBezTo>
                    <a:pt x="1614" y="64442"/>
                    <a:pt x="1735" y="64885"/>
                    <a:pt x="1694" y="65289"/>
                  </a:cubicBezTo>
                  <a:lnTo>
                    <a:pt x="1614" y="65571"/>
                  </a:lnTo>
                  <a:lnTo>
                    <a:pt x="1936" y="65652"/>
                  </a:lnTo>
                  <a:cubicBezTo>
                    <a:pt x="1936" y="65652"/>
                    <a:pt x="1936" y="65692"/>
                    <a:pt x="1936" y="65732"/>
                  </a:cubicBezTo>
                  <a:cubicBezTo>
                    <a:pt x="1936" y="65853"/>
                    <a:pt x="1936" y="65974"/>
                    <a:pt x="1936" y="66095"/>
                  </a:cubicBezTo>
                  <a:cubicBezTo>
                    <a:pt x="1815" y="66095"/>
                    <a:pt x="1694" y="66136"/>
                    <a:pt x="1573" y="66216"/>
                  </a:cubicBezTo>
                  <a:cubicBezTo>
                    <a:pt x="1493" y="66297"/>
                    <a:pt x="1452" y="66418"/>
                    <a:pt x="1452" y="66499"/>
                  </a:cubicBezTo>
                  <a:cubicBezTo>
                    <a:pt x="1412" y="66620"/>
                    <a:pt x="1412" y="66700"/>
                    <a:pt x="1372" y="66821"/>
                  </a:cubicBezTo>
                  <a:lnTo>
                    <a:pt x="1372" y="66862"/>
                  </a:lnTo>
                  <a:cubicBezTo>
                    <a:pt x="1412" y="67467"/>
                    <a:pt x="1372" y="68031"/>
                    <a:pt x="1332" y="68636"/>
                  </a:cubicBezTo>
                  <a:cubicBezTo>
                    <a:pt x="1251" y="69120"/>
                    <a:pt x="1049" y="70370"/>
                    <a:pt x="2299" y="70854"/>
                  </a:cubicBezTo>
                  <a:cubicBezTo>
                    <a:pt x="2299" y="70895"/>
                    <a:pt x="2299" y="70895"/>
                    <a:pt x="2299" y="70935"/>
                  </a:cubicBezTo>
                  <a:cubicBezTo>
                    <a:pt x="2299" y="70975"/>
                    <a:pt x="2299" y="71016"/>
                    <a:pt x="2299" y="71016"/>
                  </a:cubicBezTo>
                  <a:cubicBezTo>
                    <a:pt x="2299" y="71338"/>
                    <a:pt x="2420" y="71620"/>
                    <a:pt x="2662" y="71862"/>
                  </a:cubicBezTo>
                  <a:cubicBezTo>
                    <a:pt x="2501" y="71862"/>
                    <a:pt x="2380" y="71903"/>
                    <a:pt x="2259" y="71983"/>
                  </a:cubicBezTo>
                  <a:cubicBezTo>
                    <a:pt x="2098" y="72064"/>
                    <a:pt x="1977" y="72225"/>
                    <a:pt x="1936" y="72387"/>
                  </a:cubicBezTo>
                  <a:cubicBezTo>
                    <a:pt x="1936" y="72508"/>
                    <a:pt x="1936" y="72629"/>
                    <a:pt x="1977" y="72709"/>
                  </a:cubicBezTo>
                  <a:cubicBezTo>
                    <a:pt x="1815" y="72750"/>
                    <a:pt x="1654" y="72951"/>
                    <a:pt x="1694" y="73153"/>
                  </a:cubicBezTo>
                  <a:cubicBezTo>
                    <a:pt x="1694" y="73395"/>
                    <a:pt x="1735" y="73637"/>
                    <a:pt x="2178" y="73718"/>
                  </a:cubicBezTo>
                  <a:lnTo>
                    <a:pt x="2219" y="73718"/>
                  </a:lnTo>
                  <a:cubicBezTo>
                    <a:pt x="2259" y="73758"/>
                    <a:pt x="2299" y="73798"/>
                    <a:pt x="2380" y="73798"/>
                  </a:cubicBezTo>
                  <a:cubicBezTo>
                    <a:pt x="2340" y="74000"/>
                    <a:pt x="2420" y="74202"/>
                    <a:pt x="2582" y="74363"/>
                  </a:cubicBezTo>
                  <a:cubicBezTo>
                    <a:pt x="2728" y="74461"/>
                    <a:pt x="2890" y="74514"/>
                    <a:pt x="3057" y="74514"/>
                  </a:cubicBezTo>
                  <a:cubicBezTo>
                    <a:pt x="3166" y="74514"/>
                    <a:pt x="3277" y="74491"/>
                    <a:pt x="3388" y="74443"/>
                  </a:cubicBezTo>
                  <a:lnTo>
                    <a:pt x="3509" y="74443"/>
                  </a:lnTo>
                  <a:cubicBezTo>
                    <a:pt x="3671" y="74403"/>
                    <a:pt x="3872" y="74323"/>
                    <a:pt x="3993" y="74202"/>
                  </a:cubicBezTo>
                  <a:cubicBezTo>
                    <a:pt x="4114" y="74081"/>
                    <a:pt x="4235" y="74040"/>
                    <a:pt x="4397" y="74000"/>
                  </a:cubicBezTo>
                  <a:cubicBezTo>
                    <a:pt x="4558" y="74000"/>
                    <a:pt x="4719" y="73919"/>
                    <a:pt x="4800" y="73798"/>
                  </a:cubicBezTo>
                  <a:cubicBezTo>
                    <a:pt x="4880" y="74081"/>
                    <a:pt x="5082" y="74363"/>
                    <a:pt x="5364" y="74524"/>
                  </a:cubicBezTo>
                  <a:cubicBezTo>
                    <a:pt x="5526" y="74685"/>
                    <a:pt x="5687" y="74806"/>
                    <a:pt x="5727" y="75008"/>
                  </a:cubicBezTo>
                  <a:cubicBezTo>
                    <a:pt x="5768" y="75129"/>
                    <a:pt x="5889" y="75250"/>
                    <a:pt x="6010" y="75290"/>
                  </a:cubicBezTo>
                  <a:cubicBezTo>
                    <a:pt x="6044" y="75297"/>
                    <a:pt x="6079" y="75301"/>
                    <a:pt x="6113" y="75301"/>
                  </a:cubicBezTo>
                  <a:cubicBezTo>
                    <a:pt x="6278" y="75301"/>
                    <a:pt x="6434" y="75222"/>
                    <a:pt x="6534" y="75089"/>
                  </a:cubicBezTo>
                  <a:lnTo>
                    <a:pt x="6574" y="75048"/>
                  </a:lnTo>
                  <a:cubicBezTo>
                    <a:pt x="6655" y="75331"/>
                    <a:pt x="6695" y="75613"/>
                    <a:pt x="6695" y="75895"/>
                  </a:cubicBezTo>
                  <a:cubicBezTo>
                    <a:pt x="6695" y="76016"/>
                    <a:pt x="6736" y="76137"/>
                    <a:pt x="6816" y="76178"/>
                  </a:cubicBezTo>
                  <a:cubicBezTo>
                    <a:pt x="6978" y="76339"/>
                    <a:pt x="7099" y="76460"/>
                    <a:pt x="7179" y="76621"/>
                  </a:cubicBezTo>
                  <a:cubicBezTo>
                    <a:pt x="7421" y="77025"/>
                    <a:pt x="7744" y="77347"/>
                    <a:pt x="8147" y="77549"/>
                  </a:cubicBezTo>
                  <a:cubicBezTo>
                    <a:pt x="8429" y="77710"/>
                    <a:pt x="8671" y="77912"/>
                    <a:pt x="8913" y="78113"/>
                  </a:cubicBezTo>
                  <a:cubicBezTo>
                    <a:pt x="8994" y="78234"/>
                    <a:pt x="9115" y="78355"/>
                    <a:pt x="9236" y="78476"/>
                  </a:cubicBezTo>
                  <a:cubicBezTo>
                    <a:pt x="9115" y="78476"/>
                    <a:pt x="8994" y="78557"/>
                    <a:pt x="8913" y="78678"/>
                  </a:cubicBezTo>
                  <a:cubicBezTo>
                    <a:pt x="8833" y="78799"/>
                    <a:pt x="8792" y="78960"/>
                    <a:pt x="8873" y="79122"/>
                  </a:cubicBezTo>
                  <a:lnTo>
                    <a:pt x="8913" y="79404"/>
                  </a:lnTo>
                  <a:lnTo>
                    <a:pt x="9236" y="79323"/>
                  </a:lnTo>
                  <a:cubicBezTo>
                    <a:pt x="9326" y="79301"/>
                    <a:pt x="9403" y="79290"/>
                    <a:pt x="9471" y="79290"/>
                  </a:cubicBezTo>
                  <a:cubicBezTo>
                    <a:pt x="9768" y="79290"/>
                    <a:pt x="9878" y="79509"/>
                    <a:pt x="10043" y="79969"/>
                  </a:cubicBezTo>
                  <a:lnTo>
                    <a:pt x="10164" y="80251"/>
                  </a:lnTo>
                  <a:cubicBezTo>
                    <a:pt x="10244" y="80493"/>
                    <a:pt x="10285" y="80695"/>
                    <a:pt x="10244" y="80936"/>
                  </a:cubicBezTo>
                  <a:cubicBezTo>
                    <a:pt x="10244" y="81219"/>
                    <a:pt x="10285" y="81501"/>
                    <a:pt x="10365" y="81783"/>
                  </a:cubicBezTo>
                  <a:cubicBezTo>
                    <a:pt x="10285" y="81824"/>
                    <a:pt x="10204" y="81864"/>
                    <a:pt x="10164" y="81945"/>
                  </a:cubicBezTo>
                  <a:cubicBezTo>
                    <a:pt x="10083" y="82187"/>
                    <a:pt x="10123" y="82429"/>
                    <a:pt x="10285" y="82590"/>
                  </a:cubicBezTo>
                  <a:cubicBezTo>
                    <a:pt x="10406" y="82671"/>
                    <a:pt x="10446" y="82711"/>
                    <a:pt x="10285" y="83114"/>
                  </a:cubicBezTo>
                  <a:lnTo>
                    <a:pt x="9962" y="83760"/>
                  </a:lnTo>
                  <a:lnTo>
                    <a:pt x="10648" y="83518"/>
                  </a:lnTo>
                  <a:cubicBezTo>
                    <a:pt x="10809" y="83477"/>
                    <a:pt x="11010" y="83397"/>
                    <a:pt x="11172" y="83397"/>
                  </a:cubicBezTo>
                  <a:cubicBezTo>
                    <a:pt x="11172" y="83518"/>
                    <a:pt x="11172" y="83598"/>
                    <a:pt x="11131" y="83719"/>
                  </a:cubicBezTo>
                  <a:cubicBezTo>
                    <a:pt x="11051" y="83840"/>
                    <a:pt x="11091" y="84001"/>
                    <a:pt x="11172" y="84122"/>
                  </a:cubicBezTo>
                  <a:cubicBezTo>
                    <a:pt x="11051" y="84163"/>
                    <a:pt x="10970" y="84163"/>
                    <a:pt x="10890" y="84203"/>
                  </a:cubicBezTo>
                  <a:lnTo>
                    <a:pt x="10648" y="84324"/>
                  </a:lnTo>
                  <a:lnTo>
                    <a:pt x="10728" y="84647"/>
                  </a:lnTo>
                  <a:cubicBezTo>
                    <a:pt x="10769" y="84808"/>
                    <a:pt x="10849" y="85211"/>
                    <a:pt x="11212" y="85252"/>
                  </a:cubicBezTo>
                  <a:cubicBezTo>
                    <a:pt x="11575" y="85332"/>
                    <a:pt x="11898" y="85453"/>
                    <a:pt x="12180" y="85655"/>
                  </a:cubicBezTo>
                  <a:cubicBezTo>
                    <a:pt x="12382" y="85776"/>
                    <a:pt x="12583" y="85857"/>
                    <a:pt x="12785" y="85937"/>
                  </a:cubicBezTo>
                  <a:lnTo>
                    <a:pt x="13269" y="86139"/>
                  </a:lnTo>
                  <a:cubicBezTo>
                    <a:pt x="13874" y="86341"/>
                    <a:pt x="14438" y="86663"/>
                    <a:pt x="14882" y="87107"/>
                  </a:cubicBezTo>
                  <a:cubicBezTo>
                    <a:pt x="15406" y="87792"/>
                    <a:pt x="16052" y="88276"/>
                    <a:pt x="16818" y="88639"/>
                  </a:cubicBezTo>
                  <a:cubicBezTo>
                    <a:pt x="16818" y="89123"/>
                    <a:pt x="17100" y="89406"/>
                    <a:pt x="17705" y="89527"/>
                  </a:cubicBezTo>
                  <a:cubicBezTo>
                    <a:pt x="18149" y="89648"/>
                    <a:pt x="18512" y="89890"/>
                    <a:pt x="18794" y="90212"/>
                  </a:cubicBezTo>
                  <a:cubicBezTo>
                    <a:pt x="18915" y="90333"/>
                    <a:pt x="19036" y="90454"/>
                    <a:pt x="19157" y="90535"/>
                  </a:cubicBezTo>
                  <a:cubicBezTo>
                    <a:pt x="19560" y="90857"/>
                    <a:pt x="19883" y="91220"/>
                    <a:pt x="20206" y="91624"/>
                  </a:cubicBezTo>
                  <a:cubicBezTo>
                    <a:pt x="20649" y="92148"/>
                    <a:pt x="21133" y="92632"/>
                    <a:pt x="21698" y="93035"/>
                  </a:cubicBezTo>
                  <a:cubicBezTo>
                    <a:pt x="22545" y="93559"/>
                    <a:pt x="23392" y="94043"/>
                    <a:pt x="24319" y="94406"/>
                  </a:cubicBezTo>
                  <a:cubicBezTo>
                    <a:pt x="24843" y="94648"/>
                    <a:pt x="25327" y="94890"/>
                    <a:pt x="25852" y="95132"/>
                  </a:cubicBezTo>
                  <a:cubicBezTo>
                    <a:pt x="26015" y="95223"/>
                    <a:pt x="26203" y="95265"/>
                    <a:pt x="26394" y="95265"/>
                  </a:cubicBezTo>
                  <a:cubicBezTo>
                    <a:pt x="26626" y="95265"/>
                    <a:pt x="26862" y="95203"/>
                    <a:pt x="27061" y="95092"/>
                  </a:cubicBezTo>
                  <a:lnTo>
                    <a:pt x="27586" y="94850"/>
                  </a:lnTo>
                  <a:cubicBezTo>
                    <a:pt x="28150" y="94568"/>
                    <a:pt x="28715" y="94326"/>
                    <a:pt x="29320" y="94124"/>
                  </a:cubicBezTo>
                  <a:cubicBezTo>
                    <a:pt x="29683" y="94003"/>
                    <a:pt x="30046" y="93842"/>
                    <a:pt x="30368" y="93680"/>
                  </a:cubicBezTo>
                  <a:cubicBezTo>
                    <a:pt x="30772" y="93519"/>
                    <a:pt x="31135" y="93358"/>
                    <a:pt x="31538" y="93237"/>
                  </a:cubicBezTo>
                  <a:cubicBezTo>
                    <a:pt x="32506" y="93076"/>
                    <a:pt x="33433" y="92995"/>
                    <a:pt x="34361" y="92914"/>
                  </a:cubicBezTo>
                  <a:cubicBezTo>
                    <a:pt x="34845" y="92874"/>
                    <a:pt x="35329" y="92874"/>
                    <a:pt x="35813" y="92793"/>
                  </a:cubicBezTo>
                  <a:cubicBezTo>
                    <a:pt x="35931" y="92788"/>
                    <a:pt x="36049" y="92786"/>
                    <a:pt x="36166" y="92786"/>
                  </a:cubicBezTo>
                  <a:cubicBezTo>
                    <a:pt x="36975" y="92786"/>
                    <a:pt x="37781" y="92905"/>
                    <a:pt x="38555" y="93116"/>
                  </a:cubicBezTo>
                  <a:lnTo>
                    <a:pt x="39281" y="93237"/>
                  </a:lnTo>
                  <a:lnTo>
                    <a:pt x="39765" y="93318"/>
                  </a:lnTo>
                  <a:cubicBezTo>
                    <a:pt x="40330" y="93358"/>
                    <a:pt x="40854" y="93559"/>
                    <a:pt x="41338" y="93842"/>
                  </a:cubicBezTo>
                  <a:cubicBezTo>
                    <a:pt x="41536" y="94039"/>
                    <a:pt x="41812" y="94138"/>
                    <a:pt x="42085" y="94138"/>
                  </a:cubicBezTo>
                  <a:cubicBezTo>
                    <a:pt x="42202" y="94138"/>
                    <a:pt x="42318" y="94120"/>
                    <a:pt x="42427" y="94084"/>
                  </a:cubicBezTo>
                  <a:lnTo>
                    <a:pt x="42548" y="94084"/>
                  </a:lnTo>
                  <a:cubicBezTo>
                    <a:pt x="42830" y="94003"/>
                    <a:pt x="43112" y="93842"/>
                    <a:pt x="43354" y="93640"/>
                  </a:cubicBezTo>
                  <a:cubicBezTo>
                    <a:pt x="43556" y="93519"/>
                    <a:pt x="43758" y="93398"/>
                    <a:pt x="43959" y="93318"/>
                  </a:cubicBezTo>
                  <a:cubicBezTo>
                    <a:pt x="44968" y="93197"/>
                    <a:pt x="45935" y="92874"/>
                    <a:pt x="46863" y="92430"/>
                  </a:cubicBezTo>
                  <a:lnTo>
                    <a:pt x="46944" y="92390"/>
                  </a:lnTo>
                  <a:cubicBezTo>
                    <a:pt x="47880" y="91835"/>
                    <a:pt x="48756" y="91340"/>
                    <a:pt x="49778" y="91340"/>
                  </a:cubicBezTo>
                  <a:cubicBezTo>
                    <a:pt x="49945" y="91340"/>
                    <a:pt x="50115" y="91353"/>
                    <a:pt x="50291" y="91382"/>
                  </a:cubicBezTo>
                  <a:cubicBezTo>
                    <a:pt x="50354" y="91398"/>
                    <a:pt x="50419" y="91405"/>
                    <a:pt x="50483" y="91405"/>
                  </a:cubicBezTo>
                  <a:cubicBezTo>
                    <a:pt x="50913" y="91405"/>
                    <a:pt x="51340" y="91071"/>
                    <a:pt x="51340" y="90615"/>
                  </a:cubicBezTo>
                  <a:cubicBezTo>
                    <a:pt x="51380" y="90454"/>
                    <a:pt x="51461" y="90333"/>
                    <a:pt x="51541" y="90333"/>
                  </a:cubicBezTo>
                  <a:cubicBezTo>
                    <a:pt x="51904" y="90293"/>
                    <a:pt x="52227" y="90212"/>
                    <a:pt x="52590" y="90091"/>
                  </a:cubicBezTo>
                  <a:cubicBezTo>
                    <a:pt x="52872" y="90011"/>
                    <a:pt x="53154" y="89930"/>
                    <a:pt x="53437" y="89890"/>
                  </a:cubicBezTo>
                  <a:lnTo>
                    <a:pt x="53800" y="89890"/>
                  </a:lnTo>
                  <a:cubicBezTo>
                    <a:pt x="55354" y="89687"/>
                    <a:pt x="56936" y="89597"/>
                    <a:pt x="58499" y="89597"/>
                  </a:cubicBezTo>
                  <a:cubicBezTo>
                    <a:pt x="58802" y="89597"/>
                    <a:pt x="59104" y="89601"/>
                    <a:pt x="59405" y="89607"/>
                  </a:cubicBezTo>
                  <a:cubicBezTo>
                    <a:pt x="60131" y="89607"/>
                    <a:pt x="60817" y="89890"/>
                    <a:pt x="61341" y="90373"/>
                  </a:cubicBezTo>
                  <a:cubicBezTo>
                    <a:pt x="62188" y="91422"/>
                    <a:pt x="62874" y="92632"/>
                    <a:pt x="63277" y="93922"/>
                  </a:cubicBezTo>
                  <a:cubicBezTo>
                    <a:pt x="63519" y="94890"/>
                    <a:pt x="64285" y="95616"/>
                    <a:pt x="65293" y="95778"/>
                  </a:cubicBezTo>
                  <a:cubicBezTo>
                    <a:pt x="65535" y="95804"/>
                    <a:pt x="65777" y="95818"/>
                    <a:pt x="66019" y="95818"/>
                  </a:cubicBezTo>
                  <a:cubicBezTo>
                    <a:pt x="66503" y="95818"/>
                    <a:pt x="66987" y="95764"/>
                    <a:pt x="67471" y="95657"/>
                  </a:cubicBezTo>
                  <a:cubicBezTo>
                    <a:pt x="67955" y="95576"/>
                    <a:pt x="68399" y="95536"/>
                    <a:pt x="68883" y="95495"/>
                  </a:cubicBezTo>
                  <a:cubicBezTo>
                    <a:pt x="69205" y="95495"/>
                    <a:pt x="69528" y="95415"/>
                    <a:pt x="69851" y="95294"/>
                  </a:cubicBezTo>
                  <a:cubicBezTo>
                    <a:pt x="70133" y="95213"/>
                    <a:pt x="70456" y="95173"/>
                    <a:pt x="70738" y="95132"/>
                  </a:cubicBezTo>
                  <a:lnTo>
                    <a:pt x="70940" y="95132"/>
                  </a:lnTo>
                  <a:cubicBezTo>
                    <a:pt x="71037" y="95154"/>
                    <a:pt x="71131" y="95164"/>
                    <a:pt x="71223" y="95164"/>
                  </a:cubicBezTo>
                  <a:cubicBezTo>
                    <a:pt x="71472" y="95164"/>
                    <a:pt x="71701" y="95089"/>
                    <a:pt x="71907" y="94971"/>
                  </a:cubicBezTo>
                  <a:cubicBezTo>
                    <a:pt x="71988" y="95092"/>
                    <a:pt x="72069" y="95173"/>
                    <a:pt x="72190" y="95213"/>
                  </a:cubicBezTo>
                  <a:cubicBezTo>
                    <a:pt x="72311" y="95273"/>
                    <a:pt x="72442" y="95304"/>
                    <a:pt x="72573" y="95304"/>
                  </a:cubicBezTo>
                  <a:cubicBezTo>
                    <a:pt x="72704" y="95304"/>
                    <a:pt x="72835" y="95273"/>
                    <a:pt x="72956" y="95213"/>
                  </a:cubicBezTo>
                  <a:cubicBezTo>
                    <a:pt x="72996" y="95334"/>
                    <a:pt x="73037" y="95455"/>
                    <a:pt x="73037" y="95576"/>
                  </a:cubicBezTo>
                  <a:cubicBezTo>
                    <a:pt x="73077" y="95939"/>
                    <a:pt x="73279" y="96302"/>
                    <a:pt x="73601" y="96463"/>
                  </a:cubicBezTo>
                  <a:cubicBezTo>
                    <a:pt x="73963" y="96717"/>
                    <a:pt x="74358" y="96873"/>
                    <a:pt x="74785" y="96873"/>
                  </a:cubicBezTo>
                  <a:cubicBezTo>
                    <a:pt x="74834" y="96873"/>
                    <a:pt x="74883" y="96871"/>
                    <a:pt x="74932" y="96866"/>
                  </a:cubicBezTo>
                  <a:lnTo>
                    <a:pt x="74932" y="96866"/>
                  </a:lnTo>
                  <a:cubicBezTo>
                    <a:pt x="74892" y="97350"/>
                    <a:pt x="75093" y="97794"/>
                    <a:pt x="75456" y="98117"/>
                  </a:cubicBezTo>
                  <a:cubicBezTo>
                    <a:pt x="75779" y="98359"/>
                    <a:pt x="75940" y="98762"/>
                    <a:pt x="75819" y="99125"/>
                  </a:cubicBezTo>
                  <a:cubicBezTo>
                    <a:pt x="75577" y="100012"/>
                    <a:pt x="75456" y="100940"/>
                    <a:pt x="75497" y="101827"/>
                  </a:cubicBezTo>
                  <a:cubicBezTo>
                    <a:pt x="75497" y="102029"/>
                    <a:pt x="75456" y="102271"/>
                    <a:pt x="75335" y="102432"/>
                  </a:cubicBezTo>
                  <a:cubicBezTo>
                    <a:pt x="75255" y="102593"/>
                    <a:pt x="75093" y="102795"/>
                    <a:pt x="74972" y="102956"/>
                  </a:cubicBezTo>
                  <a:cubicBezTo>
                    <a:pt x="74851" y="103158"/>
                    <a:pt x="74650" y="103480"/>
                    <a:pt x="74488" y="103722"/>
                  </a:cubicBezTo>
                  <a:lnTo>
                    <a:pt x="74448" y="103803"/>
                  </a:lnTo>
                  <a:cubicBezTo>
                    <a:pt x="74246" y="104005"/>
                    <a:pt x="74166" y="104327"/>
                    <a:pt x="74246" y="104610"/>
                  </a:cubicBezTo>
                  <a:cubicBezTo>
                    <a:pt x="74367" y="104811"/>
                    <a:pt x="74569" y="104932"/>
                    <a:pt x="74811" y="104932"/>
                  </a:cubicBezTo>
                  <a:cubicBezTo>
                    <a:pt x="74771" y="105134"/>
                    <a:pt x="74811" y="105295"/>
                    <a:pt x="74851" y="105457"/>
                  </a:cubicBezTo>
                  <a:cubicBezTo>
                    <a:pt x="74824" y="105453"/>
                    <a:pt x="74797" y="105451"/>
                    <a:pt x="74770" y="105451"/>
                  </a:cubicBezTo>
                  <a:cubicBezTo>
                    <a:pt x="74482" y="105451"/>
                    <a:pt x="74240" y="105645"/>
                    <a:pt x="74166" y="105941"/>
                  </a:cubicBezTo>
                  <a:cubicBezTo>
                    <a:pt x="74085" y="106223"/>
                    <a:pt x="74126" y="106545"/>
                    <a:pt x="74246" y="106787"/>
                  </a:cubicBezTo>
                  <a:lnTo>
                    <a:pt x="74126" y="106787"/>
                  </a:lnTo>
                  <a:lnTo>
                    <a:pt x="74126" y="107070"/>
                  </a:lnTo>
                  <a:lnTo>
                    <a:pt x="74126" y="107312"/>
                  </a:lnTo>
                  <a:cubicBezTo>
                    <a:pt x="74126" y="107513"/>
                    <a:pt x="74126" y="107675"/>
                    <a:pt x="74126" y="107836"/>
                  </a:cubicBezTo>
                  <a:cubicBezTo>
                    <a:pt x="74085" y="108522"/>
                    <a:pt x="73924" y="108965"/>
                    <a:pt x="73642" y="109127"/>
                  </a:cubicBezTo>
                  <a:cubicBezTo>
                    <a:pt x="73521" y="109187"/>
                    <a:pt x="73379" y="109217"/>
                    <a:pt x="73233" y="109217"/>
                  </a:cubicBezTo>
                  <a:cubicBezTo>
                    <a:pt x="73087" y="109217"/>
                    <a:pt x="72936" y="109187"/>
                    <a:pt x="72795" y="109127"/>
                  </a:cubicBezTo>
                  <a:lnTo>
                    <a:pt x="72553" y="109046"/>
                  </a:lnTo>
                  <a:lnTo>
                    <a:pt x="72432" y="109328"/>
                  </a:lnTo>
                  <a:cubicBezTo>
                    <a:pt x="72311" y="109691"/>
                    <a:pt x="72391" y="110135"/>
                    <a:pt x="72633" y="110457"/>
                  </a:cubicBezTo>
                  <a:cubicBezTo>
                    <a:pt x="73117" y="111143"/>
                    <a:pt x="73521" y="111909"/>
                    <a:pt x="73803" y="112675"/>
                  </a:cubicBezTo>
                  <a:cubicBezTo>
                    <a:pt x="74166" y="113643"/>
                    <a:pt x="74730" y="114490"/>
                    <a:pt x="75416" y="115216"/>
                  </a:cubicBezTo>
                  <a:lnTo>
                    <a:pt x="75577" y="115418"/>
                  </a:lnTo>
                  <a:cubicBezTo>
                    <a:pt x="75981" y="115821"/>
                    <a:pt x="76384" y="116184"/>
                    <a:pt x="76787" y="116547"/>
                  </a:cubicBezTo>
                  <a:cubicBezTo>
                    <a:pt x="77150" y="116829"/>
                    <a:pt x="77513" y="117112"/>
                    <a:pt x="77795" y="117434"/>
                  </a:cubicBezTo>
                  <a:cubicBezTo>
                    <a:pt x="78279" y="117918"/>
                    <a:pt x="78683" y="118402"/>
                    <a:pt x="79126" y="118886"/>
                  </a:cubicBezTo>
                  <a:cubicBezTo>
                    <a:pt x="79691" y="119531"/>
                    <a:pt x="80296" y="120177"/>
                    <a:pt x="80901" y="120822"/>
                  </a:cubicBezTo>
                  <a:cubicBezTo>
                    <a:pt x="81143" y="121104"/>
                    <a:pt x="81344" y="121387"/>
                    <a:pt x="81465" y="121709"/>
                  </a:cubicBezTo>
                  <a:cubicBezTo>
                    <a:pt x="81627" y="122032"/>
                    <a:pt x="81788" y="122314"/>
                    <a:pt x="82030" y="122596"/>
                  </a:cubicBezTo>
                  <a:cubicBezTo>
                    <a:pt x="82191" y="122838"/>
                    <a:pt x="82353" y="123121"/>
                    <a:pt x="82433" y="123403"/>
                  </a:cubicBezTo>
                  <a:cubicBezTo>
                    <a:pt x="82393" y="123443"/>
                    <a:pt x="82393" y="123484"/>
                    <a:pt x="82353" y="123484"/>
                  </a:cubicBezTo>
                  <a:cubicBezTo>
                    <a:pt x="82111" y="123685"/>
                    <a:pt x="82111" y="124048"/>
                    <a:pt x="82353" y="124250"/>
                  </a:cubicBezTo>
                  <a:cubicBezTo>
                    <a:pt x="82635" y="124573"/>
                    <a:pt x="82796" y="124976"/>
                    <a:pt x="82837" y="125379"/>
                  </a:cubicBezTo>
                  <a:cubicBezTo>
                    <a:pt x="82877" y="125621"/>
                    <a:pt x="82917" y="125823"/>
                    <a:pt x="82998" y="126065"/>
                  </a:cubicBezTo>
                  <a:cubicBezTo>
                    <a:pt x="83119" y="126428"/>
                    <a:pt x="83361" y="126791"/>
                    <a:pt x="83643" y="127073"/>
                  </a:cubicBezTo>
                  <a:cubicBezTo>
                    <a:pt x="83845" y="127275"/>
                    <a:pt x="84006" y="127557"/>
                    <a:pt x="84127" y="127839"/>
                  </a:cubicBezTo>
                  <a:lnTo>
                    <a:pt x="84288" y="128283"/>
                  </a:lnTo>
                  <a:cubicBezTo>
                    <a:pt x="84692" y="129533"/>
                    <a:pt x="85216" y="130743"/>
                    <a:pt x="85902" y="131872"/>
                  </a:cubicBezTo>
                  <a:cubicBezTo>
                    <a:pt x="85942" y="132074"/>
                    <a:pt x="85982" y="132275"/>
                    <a:pt x="85942" y="132437"/>
                  </a:cubicBezTo>
                  <a:cubicBezTo>
                    <a:pt x="85458" y="132759"/>
                    <a:pt x="85135" y="133203"/>
                    <a:pt x="84974" y="133768"/>
                  </a:cubicBezTo>
                  <a:cubicBezTo>
                    <a:pt x="84934" y="134211"/>
                    <a:pt x="85055" y="134615"/>
                    <a:pt x="85337" y="134977"/>
                  </a:cubicBezTo>
                  <a:cubicBezTo>
                    <a:pt x="85579" y="136026"/>
                    <a:pt x="86023" y="137034"/>
                    <a:pt x="86668" y="137881"/>
                  </a:cubicBezTo>
                  <a:cubicBezTo>
                    <a:pt x="87152" y="138486"/>
                    <a:pt x="87353" y="139212"/>
                    <a:pt x="87273" y="139978"/>
                  </a:cubicBezTo>
                  <a:cubicBezTo>
                    <a:pt x="87273" y="140059"/>
                    <a:pt x="87273" y="140140"/>
                    <a:pt x="87232" y="140180"/>
                  </a:cubicBezTo>
                  <a:cubicBezTo>
                    <a:pt x="87152" y="140462"/>
                    <a:pt x="87152" y="140745"/>
                    <a:pt x="87152" y="141027"/>
                  </a:cubicBezTo>
                  <a:cubicBezTo>
                    <a:pt x="87192" y="142398"/>
                    <a:pt x="86910" y="142882"/>
                    <a:pt x="85781" y="143608"/>
                  </a:cubicBezTo>
                  <a:cubicBezTo>
                    <a:pt x="85014" y="144092"/>
                    <a:pt x="85014" y="144414"/>
                    <a:pt x="85014" y="144535"/>
                  </a:cubicBezTo>
                  <a:cubicBezTo>
                    <a:pt x="85014" y="144898"/>
                    <a:pt x="84853" y="145060"/>
                    <a:pt x="84530" y="145342"/>
                  </a:cubicBezTo>
                  <a:cubicBezTo>
                    <a:pt x="84369" y="145463"/>
                    <a:pt x="84248" y="145584"/>
                    <a:pt x="84127" y="145705"/>
                  </a:cubicBezTo>
                  <a:lnTo>
                    <a:pt x="84087" y="145745"/>
                  </a:lnTo>
                  <a:cubicBezTo>
                    <a:pt x="83885" y="145826"/>
                    <a:pt x="83764" y="146028"/>
                    <a:pt x="83764" y="146270"/>
                  </a:cubicBezTo>
                  <a:cubicBezTo>
                    <a:pt x="83764" y="146552"/>
                    <a:pt x="83724" y="146834"/>
                    <a:pt x="83603" y="147117"/>
                  </a:cubicBezTo>
                  <a:cubicBezTo>
                    <a:pt x="83482" y="147359"/>
                    <a:pt x="83401" y="147641"/>
                    <a:pt x="83401" y="147923"/>
                  </a:cubicBezTo>
                  <a:cubicBezTo>
                    <a:pt x="83361" y="148689"/>
                    <a:pt x="83240" y="149456"/>
                    <a:pt x="82958" y="150222"/>
                  </a:cubicBezTo>
                  <a:cubicBezTo>
                    <a:pt x="82756" y="150786"/>
                    <a:pt x="82595" y="151432"/>
                    <a:pt x="82514" y="152037"/>
                  </a:cubicBezTo>
                  <a:lnTo>
                    <a:pt x="82514" y="152117"/>
                  </a:lnTo>
                  <a:cubicBezTo>
                    <a:pt x="82514" y="152238"/>
                    <a:pt x="82474" y="152440"/>
                    <a:pt x="82393" y="152480"/>
                  </a:cubicBezTo>
                  <a:cubicBezTo>
                    <a:pt x="81869" y="152642"/>
                    <a:pt x="81586" y="153206"/>
                    <a:pt x="81828" y="153731"/>
                  </a:cubicBezTo>
                  <a:lnTo>
                    <a:pt x="81828" y="153892"/>
                  </a:lnTo>
                  <a:cubicBezTo>
                    <a:pt x="81869" y="154053"/>
                    <a:pt x="81909" y="154174"/>
                    <a:pt x="81949" y="154295"/>
                  </a:cubicBezTo>
                  <a:cubicBezTo>
                    <a:pt x="81990" y="154456"/>
                    <a:pt x="82030" y="154618"/>
                    <a:pt x="82030" y="154739"/>
                  </a:cubicBezTo>
                  <a:cubicBezTo>
                    <a:pt x="81586" y="154900"/>
                    <a:pt x="81425" y="155424"/>
                    <a:pt x="81707" y="155828"/>
                  </a:cubicBezTo>
                  <a:lnTo>
                    <a:pt x="81707" y="155868"/>
                  </a:lnTo>
                  <a:cubicBezTo>
                    <a:pt x="81949" y="156433"/>
                    <a:pt x="81949" y="156997"/>
                    <a:pt x="81788" y="157562"/>
                  </a:cubicBezTo>
                  <a:cubicBezTo>
                    <a:pt x="81707" y="157844"/>
                    <a:pt x="81707" y="158126"/>
                    <a:pt x="81748" y="158449"/>
                  </a:cubicBezTo>
                  <a:cubicBezTo>
                    <a:pt x="81949" y="159699"/>
                    <a:pt x="82554" y="160909"/>
                    <a:pt x="83522" y="161756"/>
                  </a:cubicBezTo>
                  <a:cubicBezTo>
                    <a:pt x="83643" y="161877"/>
                    <a:pt x="83724" y="161998"/>
                    <a:pt x="83804" y="162119"/>
                  </a:cubicBezTo>
                  <a:lnTo>
                    <a:pt x="83804" y="162159"/>
                  </a:lnTo>
                  <a:cubicBezTo>
                    <a:pt x="84530" y="163289"/>
                    <a:pt x="85176" y="164498"/>
                    <a:pt x="85740" y="165708"/>
                  </a:cubicBezTo>
                  <a:cubicBezTo>
                    <a:pt x="86184" y="166636"/>
                    <a:pt x="86668" y="167604"/>
                    <a:pt x="87192" y="168491"/>
                  </a:cubicBezTo>
                  <a:cubicBezTo>
                    <a:pt x="87273" y="168652"/>
                    <a:pt x="87394" y="168854"/>
                    <a:pt x="87474" y="169015"/>
                  </a:cubicBezTo>
                  <a:cubicBezTo>
                    <a:pt x="87878" y="169701"/>
                    <a:pt x="88281" y="170386"/>
                    <a:pt x="88805" y="171032"/>
                  </a:cubicBezTo>
                  <a:lnTo>
                    <a:pt x="88926" y="171193"/>
                  </a:lnTo>
                  <a:cubicBezTo>
                    <a:pt x="89612" y="171959"/>
                    <a:pt x="90217" y="172685"/>
                    <a:pt x="89733" y="173693"/>
                  </a:cubicBezTo>
                  <a:cubicBezTo>
                    <a:pt x="89652" y="173895"/>
                    <a:pt x="89652" y="174097"/>
                    <a:pt x="89733" y="174298"/>
                  </a:cubicBezTo>
                  <a:lnTo>
                    <a:pt x="89733" y="174379"/>
                  </a:lnTo>
                  <a:cubicBezTo>
                    <a:pt x="89733" y="174540"/>
                    <a:pt x="89773" y="174702"/>
                    <a:pt x="89814" y="174823"/>
                  </a:cubicBezTo>
                  <a:cubicBezTo>
                    <a:pt x="89935" y="175226"/>
                    <a:pt x="89975" y="175629"/>
                    <a:pt x="89894" y="175992"/>
                  </a:cubicBezTo>
                  <a:cubicBezTo>
                    <a:pt x="89693" y="176758"/>
                    <a:pt x="89814" y="177605"/>
                    <a:pt x="90257" y="178251"/>
                  </a:cubicBezTo>
                  <a:lnTo>
                    <a:pt x="90378" y="178533"/>
                  </a:lnTo>
                  <a:cubicBezTo>
                    <a:pt x="90660" y="179017"/>
                    <a:pt x="90822" y="179541"/>
                    <a:pt x="90862" y="180106"/>
                  </a:cubicBezTo>
                  <a:cubicBezTo>
                    <a:pt x="90862" y="181396"/>
                    <a:pt x="91185" y="182687"/>
                    <a:pt x="91709" y="183816"/>
                  </a:cubicBezTo>
                  <a:cubicBezTo>
                    <a:pt x="91749" y="183897"/>
                    <a:pt x="91749" y="183897"/>
                    <a:pt x="91709" y="183897"/>
                  </a:cubicBezTo>
                  <a:cubicBezTo>
                    <a:pt x="91709" y="184744"/>
                    <a:pt x="91951" y="185590"/>
                    <a:pt x="92395" y="186316"/>
                  </a:cubicBezTo>
                  <a:lnTo>
                    <a:pt x="92475" y="186518"/>
                  </a:lnTo>
                  <a:cubicBezTo>
                    <a:pt x="93201" y="187970"/>
                    <a:pt x="94290" y="189260"/>
                    <a:pt x="95621" y="190228"/>
                  </a:cubicBezTo>
                  <a:cubicBezTo>
                    <a:pt x="95661" y="190269"/>
                    <a:pt x="95702" y="190309"/>
                    <a:pt x="95742" y="190349"/>
                  </a:cubicBezTo>
                  <a:cubicBezTo>
                    <a:pt x="96387" y="191438"/>
                    <a:pt x="96911" y="192648"/>
                    <a:pt x="97315" y="193858"/>
                  </a:cubicBezTo>
                  <a:lnTo>
                    <a:pt x="97516" y="194382"/>
                  </a:lnTo>
                  <a:cubicBezTo>
                    <a:pt x="97960" y="195713"/>
                    <a:pt x="98646" y="196963"/>
                    <a:pt x="99573" y="198052"/>
                  </a:cubicBezTo>
                  <a:cubicBezTo>
                    <a:pt x="100138" y="198778"/>
                    <a:pt x="100460" y="199706"/>
                    <a:pt x="100380" y="200674"/>
                  </a:cubicBezTo>
                  <a:cubicBezTo>
                    <a:pt x="100380" y="200916"/>
                    <a:pt x="100339" y="200996"/>
                    <a:pt x="100299" y="201037"/>
                  </a:cubicBezTo>
                  <a:cubicBezTo>
                    <a:pt x="100259" y="201057"/>
                    <a:pt x="100218" y="201067"/>
                    <a:pt x="100178" y="201067"/>
                  </a:cubicBezTo>
                  <a:cubicBezTo>
                    <a:pt x="100138" y="201067"/>
                    <a:pt x="100097" y="201057"/>
                    <a:pt x="100057" y="201037"/>
                  </a:cubicBezTo>
                  <a:cubicBezTo>
                    <a:pt x="99983" y="201022"/>
                    <a:pt x="99909" y="201012"/>
                    <a:pt x="99838" y="201012"/>
                  </a:cubicBezTo>
                  <a:cubicBezTo>
                    <a:pt x="99713" y="201012"/>
                    <a:pt x="99595" y="201040"/>
                    <a:pt x="99493" y="201117"/>
                  </a:cubicBezTo>
                  <a:cubicBezTo>
                    <a:pt x="99331" y="201279"/>
                    <a:pt x="99210" y="201561"/>
                    <a:pt x="99210" y="201803"/>
                  </a:cubicBezTo>
                  <a:cubicBezTo>
                    <a:pt x="99210" y="201843"/>
                    <a:pt x="99210" y="201883"/>
                    <a:pt x="99210" y="201924"/>
                  </a:cubicBezTo>
                  <a:cubicBezTo>
                    <a:pt x="99170" y="202287"/>
                    <a:pt x="99331" y="202650"/>
                    <a:pt x="99613" y="202932"/>
                  </a:cubicBezTo>
                  <a:cubicBezTo>
                    <a:pt x="99815" y="203174"/>
                    <a:pt x="99896" y="203295"/>
                    <a:pt x="99815" y="203456"/>
                  </a:cubicBezTo>
                  <a:cubicBezTo>
                    <a:pt x="99775" y="203577"/>
                    <a:pt x="99815" y="203658"/>
                    <a:pt x="99855" y="203779"/>
                  </a:cubicBezTo>
                  <a:cubicBezTo>
                    <a:pt x="99976" y="203900"/>
                    <a:pt x="100097" y="203940"/>
                    <a:pt x="100259" y="203940"/>
                  </a:cubicBezTo>
                  <a:lnTo>
                    <a:pt x="100299" y="203940"/>
                  </a:lnTo>
                  <a:cubicBezTo>
                    <a:pt x="100460" y="203981"/>
                    <a:pt x="100581" y="204061"/>
                    <a:pt x="100662" y="204223"/>
                  </a:cubicBezTo>
                  <a:cubicBezTo>
                    <a:pt x="100743" y="204344"/>
                    <a:pt x="100743" y="204505"/>
                    <a:pt x="100662" y="204626"/>
                  </a:cubicBezTo>
                  <a:cubicBezTo>
                    <a:pt x="100380" y="205110"/>
                    <a:pt x="100420" y="205674"/>
                    <a:pt x="100702" y="206158"/>
                  </a:cubicBezTo>
                  <a:cubicBezTo>
                    <a:pt x="100743" y="206320"/>
                    <a:pt x="100904" y="206481"/>
                    <a:pt x="101065" y="206562"/>
                  </a:cubicBezTo>
                  <a:cubicBezTo>
                    <a:pt x="101146" y="206602"/>
                    <a:pt x="101217" y="206622"/>
                    <a:pt x="101287" y="206622"/>
                  </a:cubicBezTo>
                  <a:cubicBezTo>
                    <a:pt x="101358" y="206622"/>
                    <a:pt x="101428" y="206602"/>
                    <a:pt x="101509" y="206562"/>
                  </a:cubicBezTo>
                  <a:cubicBezTo>
                    <a:pt x="101670" y="206521"/>
                    <a:pt x="101791" y="206360"/>
                    <a:pt x="101832" y="206199"/>
                  </a:cubicBezTo>
                  <a:lnTo>
                    <a:pt x="101832" y="206158"/>
                  </a:lnTo>
                  <a:cubicBezTo>
                    <a:pt x="102033" y="206360"/>
                    <a:pt x="102275" y="206521"/>
                    <a:pt x="102598" y="206562"/>
                  </a:cubicBezTo>
                  <a:lnTo>
                    <a:pt x="102679" y="206562"/>
                  </a:lnTo>
                  <a:cubicBezTo>
                    <a:pt x="102799" y="206602"/>
                    <a:pt x="102880" y="206683"/>
                    <a:pt x="103001" y="206844"/>
                  </a:cubicBezTo>
                  <a:cubicBezTo>
                    <a:pt x="103082" y="207046"/>
                    <a:pt x="103203" y="207167"/>
                    <a:pt x="103404" y="207288"/>
                  </a:cubicBezTo>
                  <a:cubicBezTo>
                    <a:pt x="103808" y="207570"/>
                    <a:pt x="104332" y="207731"/>
                    <a:pt x="104856" y="207772"/>
                  </a:cubicBezTo>
                  <a:cubicBezTo>
                    <a:pt x="105421" y="207731"/>
                    <a:pt x="105945" y="207489"/>
                    <a:pt x="106348" y="207126"/>
                  </a:cubicBezTo>
                  <a:cubicBezTo>
                    <a:pt x="106913" y="206884"/>
                    <a:pt x="107518" y="206763"/>
                    <a:pt x="108123" y="206683"/>
                  </a:cubicBezTo>
                  <a:cubicBezTo>
                    <a:pt x="108224" y="206662"/>
                    <a:pt x="108325" y="206652"/>
                    <a:pt x="108425" y="206652"/>
                  </a:cubicBezTo>
                  <a:cubicBezTo>
                    <a:pt x="108526" y="206652"/>
                    <a:pt x="108627" y="206662"/>
                    <a:pt x="108728" y="206683"/>
                  </a:cubicBezTo>
                  <a:cubicBezTo>
                    <a:pt x="108784" y="206683"/>
                    <a:pt x="108843" y="206683"/>
                    <a:pt x="108903" y="206683"/>
                  </a:cubicBezTo>
                  <a:cubicBezTo>
                    <a:pt x="109443" y="206683"/>
                    <a:pt x="110111" y="206650"/>
                    <a:pt x="110583" y="205997"/>
                  </a:cubicBezTo>
                  <a:cubicBezTo>
                    <a:pt x="110785" y="205755"/>
                    <a:pt x="111107" y="205634"/>
                    <a:pt x="111390" y="205634"/>
                  </a:cubicBezTo>
                  <a:cubicBezTo>
                    <a:pt x="111476" y="205623"/>
                    <a:pt x="111562" y="205618"/>
                    <a:pt x="111648" y="205618"/>
                  </a:cubicBezTo>
                  <a:cubicBezTo>
                    <a:pt x="111882" y="205618"/>
                    <a:pt x="112110" y="205656"/>
                    <a:pt x="112317" y="205715"/>
                  </a:cubicBezTo>
                  <a:cubicBezTo>
                    <a:pt x="112640" y="205795"/>
                    <a:pt x="112922" y="205836"/>
                    <a:pt x="113245" y="205836"/>
                  </a:cubicBezTo>
                  <a:cubicBezTo>
                    <a:pt x="113446" y="205795"/>
                    <a:pt x="113688" y="205755"/>
                    <a:pt x="113890" y="205634"/>
                  </a:cubicBezTo>
                  <a:cubicBezTo>
                    <a:pt x="114051" y="205553"/>
                    <a:pt x="114172" y="205513"/>
                    <a:pt x="114253" y="205513"/>
                  </a:cubicBezTo>
                  <a:cubicBezTo>
                    <a:pt x="114535" y="205594"/>
                    <a:pt x="114777" y="205634"/>
                    <a:pt x="115019" y="205674"/>
                  </a:cubicBezTo>
                  <a:cubicBezTo>
                    <a:pt x="115503" y="205755"/>
                    <a:pt x="115947" y="205876"/>
                    <a:pt x="116390" y="206078"/>
                  </a:cubicBezTo>
                  <a:cubicBezTo>
                    <a:pt x="116579" y="206185"/>
                    <a:pt x="116803" y="206239"/>
                    <a:pt x="117027" y="206239"/>
                  </a:cubicBezTo>
                  <a:cubicBezTo>
                    <a:pt x="117139" y="206239"/>
                    <a:pt x="117251" y="206226"/>
                    <a:pt x="117358" y="206199"/>
                  </a:cubicBezTo>
                  <a:cubicBezTo>
                    <a:pt x="117479" y="206158"/>
                    <a:pt x="117560" y="206078"/>
                    <a:pt x="117641" y="205957"/>
                  </a:cubicBezTo>
                  <a:cubicBezTo>
                    <a:pt x="117758" y="205698"/>
                    <a:pt x="117876" y="205576"/>
                    <a:pt x="118074" y="205576"/>
                  </a:cubicBezTo>
                  <a:cubicBezTo>
                    <a:pt x="118215" y="205576"/>
                    <a:pt x="118397" y="205638"/>
                    <a:pt x="118649" y="205755"/>
                  </a:cubicBezTo>
                  <a:cubicBezTo>
                    <a:pt x="118763" y="205784"/>
                    <a:pt x="118897" y="205812"/>
                    <a:pt x="119023" y="205812"/>
                  </a:cubicBezTo>
                  <a:cubicBezTo>
                    <a:pt x="119075" y="205812"/>
                    <a:pt x="119126" y="205807"/>
                    <a:pt x="119173" y="205795"/>
                  </a:cubicBezTo>
                  <a:lnTo>
                    <a:pt x="119375" y="205795"/>
                  </a:lnTo>
                  <a:cubicBezTo>
                    <a:pt x="119496" y="205795"/>
                    <a:pt x="119657" y="205755"/>
                    <a:pt x="119738" y="205674"/>
                  </a:cubicBezTo>
                  <a:cubicBezTo>
                    <a:pt x="119859" y="205553"/>
                    <a:pt x="119899" y="205392"/>
                    <a:pt x="119899" y="205271"/>
                  </a:cubicBezTo>
                  <a:cubicBezTo>
                    <a:pt x="119899" y="205110"/>
                    <a:pt x="119939" y="204948"/>
                    <a:pt x="120060" y="204827"/>
                  </a:cubicBezTo>
                  <a:cubicBezTo>
                    <a:pt x="120101" y="204807"/>
                    <a:pt x="120141" y="204797"/>
                    <a:pt x="120181" y="204797"/>
                  </a:cubicBezTo>
                  <a:cubicBezTo>
                    <a:pt x="120222" y="204797"/>
                    <a:pt x="120262" y="204807"/>
                    <a:pt x="120302" y="204827"/>
                  </a:cubicBezTo>
                  <a:cubicBezTo>
                    <a:pt x="120651" y="204984"/>
                    <a:pt x="120977" y="205047"/>
                    <a:pt x="121286" y="205047"/>
                  </a:cubicBezTo>
                  <a:cubicBezTo>
                    <a:pt x="122013" y="205047"/>
                    <a:pt x="122640" y="204695"/>
                    <a:pt x="123206" y="204384"/>
                  </a:cubicBezTo>
                  <a:lnTo>
                    <a:pt x="123448" y="204263"/>
                  </a:lnTo>
                  <a:cubicBezTo>
                    <a:pt x="124214" y="203779"/>
                    <a:pt x="124980" y="203255"/>
                    <a:pt x="125666" y="202690"/>
                  </a:cubicBezTo>
                  <a:cubicBezTo>
                    <a:pt x="125989" y="202448"/>
                    <a:pt x="126311" y="202206"/>
                    <a:pt x="126634" y="201964"/>
                  </a:cubicBezTo>
                  <a:lnTo>
                    <a:pt x="126674" y="201924"/>
                  </a:lnTo>
                  <a:cubicBezTo>
                    <a:pt x="127521" y="201400"/>
                    <a:pt x="128287" y="200714"/>
                    <a:pt x="128933" y="199907"/>
                  </a:cubicBezTo>
                  <a:cubicBezTo>
                    <a:pt x="129175" y="199585"/>
                    <a:pt x="129457" y="199302"/>
                    <a:pt x="129820" y="199101"/>
                  </a:cubicBezTo>
                  <a:cubicBezTo>
                    <a:pt x="131352" y="198173"/>
                    <a:pt x="132361" y="196762"/>
                    <a:pt x="133288" y="195390"/>
                  </a:cubicBezTo>
                  <a:lnTo>
                    <a:pt x="133611" y="194907"/>
                  </a:lnTo>
                  <a:cubicBezTo>
                    <a:pt x="133813" y="194624"/>
                    <a:pt x="133974" y="194302"/>
                    <a:pt x="134176" y="193979"/>
                  </a:cubicBezTo>
                  <a:cubicBezTo>
                    <a:pt x="134458" y="193374"/>
                    <a:pt x="134861" y="192809"/>
                    <a:pt x="135385" y="192325"/>
                  </a:cubicBezTo>
                  <a:lnTo>
                    <a:pt x="135668" y="192083"/>
                  </a:lnTo>
                  <a:cubicBezTo>
                    <a:pt x="135990" y="191801"/>
                    <a:pt x="136353" y="191519"/>
                    <a:pt x="136757" y="191358"/>
                  </a:cubicBezTo>
                  <a:cubicBezTo>
                    <a:pt x="137684" y="190874"/>
                    <a:pt x="138370" y="189986"/>
                    <a:pt x="138531" y="188938"/>
                  </a:cubicBezTo>
                  <a:cubicBezTo>
                    <a:pt x="138692" y="188373"/>
                    <a:pt x="138854" y="187809"/>
                    <a:pt x="139096" y="187244"/>
                  </a:cubicBezTo>
                  <a:cubicBezTo>
                    <a:pt x="139499" y="186397"/>
                    <a:pt x="139701" y="185510"/>
                    <a:pt x="139781" y="184582"/>
                  </a:cubicBezTo>
                  <a:cubicBezTo>
                    <a:pt x="139822" y="184340"/>
                    <a:pt x="139822" y="184139"/>
                    <a:pt x="139862" y="183937"/>
                  </a:cubicBezTo>
                  <a:cubicBezTo>
                    <a:pt x="139983" y="183413"/>
                    <a:pt x="139983" y="182929"/>
                    <a:pt x="139862" y="182404"/>
                  </a:cubicBezTo>
                  <a:lnTo>
                    <a:pt x="139741" y="181961"/>
                  </a:lnTo>
                  <a:cubicBezTo>
                    <a:pt x="139943" y="181759"/>
                    <a:pt x="140185" y="181598"/>
                    <a:pt x="140467" y="181477"/>
                  </a:cubicBezTo>
                  <a:cubicBezTo>
                    <a:pt x="141757" y="180832"/>
                    <a:pt x="143129" y="180307"/>
                    <a:pt x="144540" y="179985"/>
                  </a:cubicBezTo>
                  <a:lnTo>
                    <a:pt x="144701" y="179944"/>
                  </a:lnTo>
                  <a:cubicBezTo>
                    <a:pt x="145508" y="179662"/>
                    <a:pt x="146194" y="179138"/>
                    <a:pt x="146678" y="178452"/>
                  </a:cubicBezTo>
                  <a:cubicBezTo>
                    <a:pt x="146718" y="178412"/>
                    <a:pt x="146758" y="178331"/>
                    <a:pt x="146839" y="178251"/>
                  </a:cubicBezTo>
                  <a:cubicBezTo>
                    <a:pt x="147202" y="177968"/>
                    <a:pt x="147363" y="177484"/>
                    <a:pt x="147242" y="177041"/>
                  </a:cubicBezTo>
                  <a:cubicBezTo>
                    <a:pt x="147081" y="176194"/>
                    <a:pt x="147242" y="175266"/>
                    <a:pt x="147686" y="174500"/>
                  </a:cubicBezTo>
                  <a:cubicBezTo>
                    <a:pt x="147726" y="174419"/>
                    <a:pt x="147887" y="174056"/>
                    <a:pt x="147686" y="173855"/>
                  </a:cubicBezTo>
                  <a:cubicBezTo>
                    <a:pt x="147484" y="173613"/>
                    <a:pt x="147524" y="173492"/>
                    <a:pt x="147645" y="173088"/>
                  </a:cubicBezTo>
                  <a:cubicBezTo>
                    <a:pt x="147686" y="173008"/>
                    <a:pt x="147726" y="172887"/>
                    <a:pt x="147766" y="172766"/>
                  </a:cubicBezTo>
                  <a:cubicBezTo>
                    <a:pt x="147847" y="172484"/>
                    <a:pt x="148008" y="171879"/>
                    <a:pt x="147242" y="171637"/>
                  </a:cubicBezTo>
                  <a:cubicBezTo>
                    <a:pt x="147242" y="171637"/>
                    <a:pt x="147242" y="171596"/>
                    <a:pt x="147242" y="171596"/>
                  </a:cubicBezTo>
                  <a:cubicBezTo>
                    <a:pt x="147726" y="171516"/>
                    <a:pt x="147968" y="171032"/>
                    <a:pt x="147847" y="170588"/>
                  </a:cubicBezTo>
                  <a:cubicBezTo>
                    <a:pt x="147847" y="170507"/>
                    <a:pt x="147847" y="170427"/>
                    <a:pt x="147847" y="170346"/>
                  </a:cubicBezTo>
                  <a:lnTo>
                    <a:pt x="147847" y="170265"/>
                  </a:lnTo>
                  <a:cubicBezTo>
                    <a:pt x="147928" y="169822"/>
                    <a:pt x="147807" y="169580"/>
                    <a:pt x="147484" y="169499"/>
                  </a:cubicBezTo>
                  <a:cubicBezTo>
                    <a:pt x="147450" y="169492"/>
                    <a:pt x="147415" y="169489"/>
                    <a:pt x="147381" y="169489"/>
                  </a:cubicBezTo>
                  <a:cubicBezTo>
                    <a:pt x="147216" y="169489"/>
                    <a:pt x="147060" y="169567"/>
                    <a:pt x="146960" y="169701"/>
                  </a:cubicBezTo>
                  <a:cubicBezTo>
                    <a:pt x="146718" y="169378"/>
                    <a:pt x="146597" y="169136"/>
                    <a:pt x="146718" y="168733"/>
                  </a:cubicBezTo>
                  <a:cubicBezTo>
                    <a:pt x="146920" y="168168"/>
                    <a:pt x="146758" y="167563"/>
                    <a:pt x="146274" y="167160"/>
                  </a:cubicBezTo>
                  <a:cubicBezTo>
                    <a:pt x="145871" y="166918"/>
                    <a:pt x="145911" y="166797"/>
                    <a:pt x="145992" y="166273"/>
                  </a:cubicBezTo>
                  <a:lnTo>
                    <a:pt x="145992" y="166192"/>
                  </a:lnTo>
                  <a:cubicBezTo>
                    <a:pt x="146113" y="165668"/>
                    <a:pt x="146153" y="165466"/>
                    <a:pt x="146678" y="165265"/>
                  </a:cubicBezTo>
                  <a:cubicBezTo>
                    <a:pt x="147323" y="164942"/>
                    <a:pt x="147887" y="164458"/>
                    <a:pt x="148291" y="163813"/>
                  </a:cubicBezTo>
                  <a:lnTo>
                    <a:pt x="148412" y="163651"/>
                  </a:lnTo>
                  <a:cubicBezTo>
                    <a:pt x="148613" y="163369"/>
                    <a:pt x="148896" y="163127"/>
                    <a:pt x="149259" y="163006"/>
                  </a:cubicBezTo>
                  <a:cubicBezTo>
                    <a:pt x="149864" y="162966"/>
                    <a:pt x="150468" y="162643"/>
                    <a:pt x="150791" y="162079"/>
                  </a:cubicBezTo>
                  <a:lnTo>
                    <a:pt x="150993" y="161877"/>
                  </a:lnTo>
                  <a:lnTo>
                    <a:pt x="151154" y="161675"/>
                  </a:lnTo>
                  <a:cubicBezTo>
                    <a:pt x="152001" y="160627"/>
                    <a:pt x="153009" y="159699"/>
                    <a:pt x="154219" y="158973"/>
                  </a:cubicBezTo>
                  <a:cubicBezTo>
                    <a:pt x="154380" y="158893"/>
                    <a:pt x="154542" y="158812"/>
                    <a:pt x="154703" y="158691"/>
                  </a:cubicBezTo>
                  <a:cubicBezTo>
                    <a:pt x="155026" y="158489"/>
                    <a:pt x="155348" y="158328"/>
                    <a:pt x="155711" y="158247"/>
                  </a:cubicBezTo>
                  <a:lnTo>
                    <a:pt x="156074" y="158167"/>
                  </a:lnTo>
                  <a:cubicBezTo>
                    <a:pt x="157082" y="158005"/>
                    <a:pt x="158010" y="157642"/>
                    <a:pt x="158897" y="157158"/>
                  </a:cubicBezTo>
                  <a:cubicBezTo>
                    <a:pt x="159784" y="156554"/>
                    <a:pt x="160591" y="155868"/>
                    <a:pt x="161317" y="155061"/>
                  </a:cubicBezTo>
                  <a:lnTo>
                    <a:pt x="161519" y="154860"/>
                  </a:lnTo>
                  <a:cubicBezTo>
                    <a:pt x="162406" y="153972"/>
                    <a:pt x="163293" y="153045"/>
                    <a:pt x="163575" y="151674"/>
                  </a:cubicBezTo>
                  <a:cubicBezTo>
                    <a:pt x="163616" y="151553"/>
                    <a:pt x="163656" y="151432"/>
                    <a:pt x="163696" y="151311"/>
                  </a:cubicBezTo>
                  <a:cubicBezTo>
                    <a:pt x="163817" y="151109"/>
                    <a:pt x="163858" y="150907"/>
                    <a:pt x="163898" y="150665"/>
                  </a:cubicBezTo>
                  <a:cubicBezTo>
                    <a:pt x="163938" y="150101"/>
                    <a:pt x="163817" y="149577"/>
                    <a:pt x="163535" y="149093"/>
                  </a:cubicBezTo>
                  <a:cubicBezTo>
                    <a:pt x="163333" y="148689"/>
                    <a:pt x="163253" y="148286"/>
                    <a:pt x="163253" y="147842"/>
                  </a:cubicBezTo>
                  <a:cubicBezTo>
                    <a:pt x="163253" y="147721"/>
                    <a:pt x="163253" y="147560"/>
                    <a:pt x="163293" y="147439"/>
                  </a:cubicBezTo>
                  <a:cubicBezTo>
                    <a:pt x="163374" y="147117"/>
                    <a:pt x="163374" y="146834"/>
                    <a:pt x="163374" y="146512"/>
                  </a:cubicBezTo>
                  <a:cubicBezTo>
                    <a:pt x="163333" y="146229"/>
                    <a:pt x="163293" y="145947"/>
                    <a:pt x="163132" y="145705"/>
                  </a:cubicBezTo>
                  <a:cubicBezTo>
                    <a:pt x="163495" y="145503"/>
                    <a:pt x="163656" y="145140"/>
                    <a:pt x="163616" y="144777"/>
                  </a:cubicBezTo>
                  <a:cubicBezTo>
                    <a:pt x="163616" y="144173"/>
                    <a:pt x="163575" y="143608"/>
                    <a:pt x="163454" y="143043"/>
                  </a:cubicBezTo>
                  <a:cubicBezTo>
                    <a:pt x="163293" y="142398"/>
                    <a:pt x="163253" y="141793"/>
                    <a:pt x="163293" y="141148"/>
                  </a:cubicBezTo>
                  <a:lnTo>
                    <a:pt x="163293" y="140987"/>
                  </a:lnTo>
                  <a:lnTo>
                    <a:pt x="163293" y="140946"/>
                  </a:lnTo>
                  <a:lnTo>
                    <a:pt x="163374" y="140946"/>
                  </a:lnTo>
                  <a:cubicBezTo>
                    <a:pt x="163414" y="140956"/>
                    <a:pt x="163457" y="140961"/>
                    <a:pt x="163500" y="140961"/>
                  </a:cubicBezTo>
                  <a:cubicBezTo>
                    <a:pt x="163631" y="140961"/>
                    <a:pt x="163767" y="140916"/>
                    <a:pt x="163858" y="140825"/>
                  </a:cubicBezTo>
                  <a:cubicBezTo>
                    <a:pt x="163979" y="140704"/>
                    <a:pt x="164019" y="140543"/>
                    <a:pt x="163979" y="140422"/>
                  </a:cubicBezTo>
                  <a:cubicBezTo>
                    <a:pt x="163979" y="140382"/>
                    <a:pt x="163979" y="140341"/>
                    <a:pt x="163979" y="140301"/>
                  </a:cubicBezTo>
                  <a:cubicBezTo>
                    <a:pt x="163979" y="140140"/>
                    <a:pt x="164100" y="139656"/>
                    <a:pt x="163616" y="139575"/>
                  </a:cubicBezTo>
                  <a:lnTo>
                    <a:pt x="163575" y="139575"/>
                  </a:lnTo>
                  <a:cubicBezTo>
                    <a:pt x="163575" y="139535"/>
                    <a:pt x="163575" y="139494"/>
                    <a:pt x="163575" y="139494"/>
                  </a:cubicBezTo>
                  <a:lnTo>
                    <a:pt x="163575" y="139414"/>
                  </a:lnTo>
                  <a:cubicBezTo>
                    <a:pt x="163737" y="138042"/>
                    <a:pt x="163495" y="137559"/>
                    <a:pt x="162285" y="137034"/>
                  </a:cubicBezTo>
                  <a:cubicBezTo>
                    <a:pt x="161922" y="136913"/>
                    <a:pt x="161680" y="136631"/>
                    <a:pt x="161599" y="136268"/>
                  </a:cubicBezTo>
                  <a:cubicBezTo>
                    <a:pt x="161478" y="135865"/>
                    <a:pt x="161398" y="135461"/>
                    <a:pt x="161317" y="135018"/>
                  </a:cubicBezTo>
                  <a:cubicBezTo>
                    <a:pt x="161277" y="134332"/>
                    <a:pt x="161075" y="133647"/>
                    <a:pt x="160712" y="133042"/>
                  </a:cubicBezTo>
                  <a:cubicBezTo>
                    <a:pt x="160389" y="132638"/>
                    <a:pt x="160349" y="132074"/>
                    <a:pt x="160631" y="131630"/>
                  </a:cubicBezTo>
                  <a:cubicBezTo>
                    <a:pt x="160873" y="131187"/>
                    <a:pt x="160873" y="130622"/>
                    <a:pt x="160631" y="130178"/>
                  </a:cubicBezTo>
                  <a:cubicBezTo>
                    <a:pt x="160349" y="129735"/>
                    <a:pt x="160510" y="129452"/>
                    <a:pt x="160914" y="129009"/>
                  </a:cubicBezTo>
                  <a:cubicBezTo>
                    <a:pt x="161156" y="128726"/>
                    <a:pt x="161236" y="128364"/>
                    <a:pt x="161115" y="128001"/>
                  </a:cubicBezTo>
                  <a:cubicBezTo>
                    <a:pt x="161035" y="127718"/>
                    <a:pt x="160752" y="127517"/>
                    <a:pt x="160470" y="127436"/>
                  </a:cubicBezTo>
                  <a:cubicBezTo>
                    <a:pt x="160389" y="127436"/>
                    <a:pt x="160389" y="127436"/>
                    <a:pt x="160349" y="127275"/>
                  </a:cubicBezTo>
                  <a:cubicBezTo>
                    <a:pt x="160268" y="126831"/>
                    <a:pt x="159986" y="126508"/>
                    <a:pt x="159623" y="126347"/>
                  </a:cubicBezTo>
                  <a:cubicBezTo>
                    <a:pt x="159301" y="126226"/>
                    <a:pt x="159260" y="126145"/>
                    <a:pt x="159260" y="125863"/>
                  </a:cubicBezTo>
                  <a:cubicBezTo>
                    <a:pt x="159260" y="125742"/>
                    <a:pt x="159220" y="125621"/>
                    <a:pt x="159220" y="125500"/>
                  </a:cubicBezTo>
                  <a:cubicBezTo>
                    <a:pt x="159139" y="125339"/>
                    <a:pt x="159139" y="125137"/>
                    <a:pt x="159220" y="124976"/>
                  </a:cubicBezTo>
                  <a:lnTo>
                    <a:pt x="159381" y="124694"/>
                  </a:lnTo>
                  <a:cubicBezTo>
                    <a:pt x="159704" y="124129"/>
                    <a:pt x="159946" y="123484"/>
                    <a:pt x="160147" y="122838"/>
                  </a:cubicBezTo>
                  <a:cubicBezTo>
                    <a:pt x="160228" y="122314"/>
                    <a:pt x="160470" y="121830"/>
                    <a:pt x="160833" y="121467"/>
                  </a:cubicBezTo>
                  <a:cubicBezTo>
                    <a:pt x="161115" y="121225"/>
                    <a:pt x="161317" y="120903"/>
                    <a:pt x="161438" y="120580"/>
                  </a:cubicBezTo>
                  <a:lnTo>
                    <a:pt x="161519" y="120459"/>
                  </a:lnTo>
                  <a:cubicBezTo>
                    <a:pt x="161720" y="120096"/>
                    <a:pt x="161882" y="119693"/>
                    <a:pt x="162043" y="119330"/>
                  </a:cubicBezTo>
                  <a:cubicBezTo>
                    <a:pt x="162204" y="118886"/>
                    <a:pt x="162366" y="118483"/>
                    <a:pt x="162608" y="118120"/>
                  </a:cubicBezTo>
                  <a:lnTo>
                    <a:pt x="162648" y="118039"/>
                  </a:lnTo>
                  <a:cubicBezTo>
                    <a:pt x="163091" y="117434"/>
                    <a:pt x="163293" y="116708"/>
                    <a:pt x="163293" y="115942"/>
                  </a:cubicBezTo>
                  <a:cubicBezTo>
                    <a:pt x="163293" y="115781"/>
                    <a:pt x="163454" y="115660"/>
                    <a:pt x="163656" y="115620"/>
                  </a:cubicBezTo>
                  <a:cubicBezTo>
                    <a:pt x="164866" y="115378"/>
                    <a:pt x="165148" y="115136"/>
                    <a:pt x="165310" y="114006"/>
                  </a:cubicBezTo>
                  <a:cubicBezTo>
                    <a:pt x="165310" y="113966"/>
                    <a:pt x="165310" y="113926"/>
                    <a:pt x="165310" y="113885"/>
                  </a:cubicBezTo>
                  <a:cubicBezTo>
                    <a:pt x="165436" y="113913"/>
                    <a:pt x="165553" y="113925"/>
                    <a:pt x="165662" y="113925"/>
                  </a:cubicBezTo>
                  <a:cubicBezTo>
                    <a:pt x="166356" y="113925"/>
                    <a:pt x="166725" y="113422"/>
                    <a:pt x="167003" y="113038"/>
                  </a:cubicBezTo>
                  <a:cubicBezTo>
                    <a:pt x="167084" y="112917"/>
                    <a:pt x="167165" y="112796"/>
                    <a:pt x="167245" y="112716"/>
                  </a:cubicBezTo>
                  <a:cubicBezTo>
                    <a:pt x="167568" y="112313"/>
                    <a:pt x="167850" y="111909"/>
                    <a:pt x="168092" y="111466"/>
                  </a:cubicBezTo>
                  <a:cubicBezTo>
                    <a:pt x="168254" y="111183"/>
                    <a:pt x="168415" y="110941"/>
                    <a:pt x="168576" y="110699"/>
                  </a:cubicBezTo>
                  <a:cubicBezTo>
                    <a:pt x="168939" y="110175"/>
                    <a:pt x="169383" y="109691"/>
                    <a:pt x="169826" y="109248"/>
                  </a:cubicBezTo>
                  <a:lnTo>
                    <a:pt x="170391" y="108723"/>
                  </a:lnTo>
                  <a:cubicBezTo>
                    <a:pt x="170673" y="108401"/>
                    <a:pt x="170996" y="108038"/>
                    <a:pt x="171319" y="107715"/>
                  </a:cubicBezTo>
                  <a:cubicBezTo>
                    <a:pt x="172206" y="106707"/>
                    <a:pt x="173174" y="105739"/>
                    <a:pt x="174142" y="104852"/>
                  </a:cubicBezTo>
                  <a:lnTo>
                    <a:pt x="174343" y="104690"/>
                  </a:lnTo>
                  <a:cubicBezTo>
                    <a:pt x="175311" y="103803"/>
                    <a:pt x="176360" y="103037"/>
                    <a:pt x="177489" y="102351"/>
                  </a:cubicBezTo>
                  <a:lnTo>
                    <a:pt x="177691" y="102230"/>
                  </a:lnTo>
                  <a:cubicBezTo>
                    <a:pt x="178578" y="101827"/>
                    <a:pt x="179384" y="101303"/>
                    <a:pt x="180070" y="100617"/>
                  </a:cubicBezTo>
                  <a:lnTo>
                    <a:pt x="180836" y="99810"/>
                  </a:lnTo>
                  <a:cubicBezTo>
                    <a:pt x="182853" y="97713"/>
                    <a:pt x="184910" y="95576"/>
                    <a:pt x="186402" y="92955"/>
                  </a:cubicBezTo>
                  <a:cubicBezTo>
                    <a:pt x="186603" y="92592"/>
                    <a:pt x="186845" y="92229"/>
                    <a:pt x="187047" y="91866"/>
                  </a:cubicBezTo>
                  <a:cubicBezTo>
                    <a:pt x="187813" y="90777"/>
                    <a:pt x="188337" y="89607"/>
                    <a:pt x="188620" y="88317"/>
                  </a:cubicBezTo>
                  <a:cubicBezTo>
                    <a:pt x="188821" y="87470"/>
                    <a:pt x="189265" y="86663"/>
                    <a:pt x="189870" y="85978"/>
                  </a:cubicBezTo>
                  <a:cubicBezTo>
                    <a:pt x="190112" y="85615"/>
                    <a:pt x="190273" y="85211"/>
                    <a:pt x="190354" y="84768"/>
                  </a:cubicBezTo>
                  <a:cubicBezTo>
                    <a:pt x="190435" y="84284"/>
                    <a:pt x="190636" y="83840"/>
                    <a:pt x="190999" y="83518"/>
                  </a:cubicBezTo>
                  <a:cubicBezTo>
                    <a:pt x="191443" y="83074"/>
                    <a:pt x="191725" y="82550"/>
                    <a:pt x="191886" y="81945"/>
                  </a:cubicBezTo>
                  <a:cubicBezTo>
                    <a:pt x="192007" y="81501"/>
                    <a:pt x="192209" y="81098"/>
                    <a:pt x="192451" y="80735"/>
                  </a:cubicBezTo>
                  <a:cubicBezTo>
                    <a:pt x="193016" y="79928"/>
                    <a:pt x="193016" y="79001"/>
                    <a:pt x="193016" y="78073"/>
                  </a:cubicBezTo>
                  <a:lnTo>
                    <a:pt x="193016" y="77226"/>
                  </a:lnTo>
                  <a:cubicBezTo>
                    <a:pt x="193016" y="76944"/>
                    <a:pt x="193056" y="76984"/>
                    <a:pt x="193258" y="76944"/>
                  </a:cubicBezTo>
                  <a:cubicBezTo>
                    <a:pt x="193278" y="76924"/>
                    <a:pt x="193308" y="76914"/>
                    <a:pt x="193338" y="76914"/>
                  </a:cubicBezTo>
                  <a:cubicBezTo>
                    <a:pt x="193369" y="76914"/>
                    <a:pt x="193399" y="76924"/>
                    <a:pt x="193419" y="76944"/>
                  </a:cubicBezTo>
                  <a:lnTo>
                    <a:pt x="193701" y="76944"/>
                  </a:lnTo>
                  <a:cubicBezTo>
                    <a:pt x="193863" y="76944"/>
                    <a:pt x="193984" y="76904"/>
                    <a:pt x="194105" y="76823"/>
                  </a:cubicBezTo>
                  <a:cubicBezTo>
                    <a:pt x="194226" y="76742"/>
                    <a:pt x="194266" y="76621"/>
                    <a:pt x="194266" y="76460"/>
                  </a:cubicBezTo>
                  <a:lnTo>
                    <a:pt x="194266" y="76420"/>
                  </a:lnTo>
                  <a:cubicBezTo>
                    <a:pt x="194306" y="76258"/>
                    <a:pt x="194306" y="76097"/>
                    <a:pt x="194226" y="75936"/>
                  </a:cubicBezTo>
                  <a:cubicBezTo>
                    <a:pt x="194145" y="75855"/>
                    <a:pt x="193984" y="75774"/>
                    <a:pt x="193822" y="75774"/>
                  </a:cubicBezTo>
                  <a:cubicBezTo>
                    <a:pt x="193782" y="75774"/>
                    <a:pt x="193742" y="75774"/>
                    <a:pt x="193742" y="75734"/>
                  </a:cubicBezTo>
                  <a:cubicBezTo>
                    <a:pt x="193701" y="75452"/>
                    <a:pt x="193661" y="75210"/>
                    <a:pt x="193580" y="74927"/>
                  </a:cubicBezTo>
                  <a:cubicBezTo>
                    <a:pt x="193379" y="74323"/>
                    <a:pt x="193379" y="73718"/>
                    <a:pt x="193580" y="73113"/>
                  </a:cubicBezTo>
                  <a:cubicBezTo>
                    <a:pt x="193863" y="72669"/>
                    <a:pt x="193742" y="72145"/>
                    <a:pt x="193379" y="71822"/>
                  </a:cubicBezTo>
                  <a:cubicBezTo>
                    <a:pt x="193078" y="71582"/>
                    <a:pt x="192711" y="71453"/>
                    <a:pt x="192343" y="71453"/>
                  </a:cubicBezTo>
                  <a:cubicBezTo>
                    <a:pt x="192217" y="71453"/>
                    <a:pt x="192091" y="71469"/>
                    <a:pt x="191967" y="71499"/>
                  </a:cubicBezTo>
                  <a:cubicBezTo>
                    <a:pt x="191483" y="71620"/>
                    <a:pt x="191080" y="71903"/>
                    <a:pt x="190798" y="72346"/>
                  </a:cubicBezTo>
                  <a:cubicBezTo>
                    <a:pt x="190757" y="72387"/>
                    <a:pt x="190717" y="72427"/>
                    <a:pt x="190677" y="72467"/>
                  </a:cubicBezTo>
                  <a:cubicBezTo>
                    <a:pt x="190233" y="72709"/>
                    <a:pt x="189749" y="72871"/>
                    <a:pt x="189265" y="72992"/>
                  </a:cubicBezTo>
                  <a:cubicBezTo>
                    <a:pt x="188741" y="73072"/>
                    <a:pt x="188216" y="73274"/>
                    <a:pt x="187773" y="73516"/>
                  </a:cubicBezTo>
                  <a:cubicBezTo>
                    <a:pt x="187458" y="73661"/>
                    <a:pt x="187129" y="73734"/>
                    <a:pt x="186803" y="73734"/>
                  </a:cubicBezTo>
                  <a:cubicBezTo>
                    <a:pt x="186586" y="73734"/>
                    <a:pt x="186369" y="73701"/>
                    <a:pt x="186160" y="73637"/>
                  </a:cubicBezTo>
                  <a:cubicBezTo>
                    <a:pt x="186053" y="73620"/>
                    <a:pt x="185947" y="73612"/>
                    <a:pt x="185844" y="73612"/>
                  </a:cubicBezTo>
                  <a:cubicBezTo>
                    <a:pt x="185441" y="73612"/>
                    <a:pt x="185069" y="73735"/>
                    <a:pt x="184748" y="73960"/>
                  </a:cubicBezTo>
                  <a:cubicBezTo>
                    <a:pt x="184351" y="74183"/>
                    <a:pt x="184030" y="74300"/>
                    <a:pt x="183748" y="74300"/>
                  </a:cubicBezTo>
                  <a:cubicBezTo>
                    <a:pt x="183572" y="74300"/>
                    <a:pt x="183411" y="74254"/>
                    <a:pt x="183256" y="74161"/>
                  </a:cubicBezTo>
                  <a:cubicBezTo>
                    <a:pt x="183104" y="74085"/>
                    <a:pt x="182942" y="74045"/>
                    <a:pt x="182785" y="74045"/>
                  </a:cubicBezTo>
                  <a:cubicBezTo>
                    <a:pt x="182609" y="74045"/>
                    <a:pt x="182437" y="74095"/>
                    <a:pt x="182288" y="74202"/>
                  </a:cubicBezTo>
                  <a:cubicBezTo>
                    <a:pt x="182046" y="74363"/>
                    <a:pt x="181844" y="74524"/>
                    <a:pt x="181603" y="74645"/>
                  </a:cubicBezTo>
                  <a:cubicBezTo>
                    <a:pt x="181280" y="74887"/>
                    <a:pt x="180917" y="75169"/>
                    <a:pt x="180514" y="75371"/>
                  </a:cubicBezTo>
                  <a:cubicBezTo>
                    <a:pt x="180282" y="75500"/>
                    <a:pt x="180116" y="75596"/>
                    <a:pt x="179921" y="75596"/>
                  </a:cubicBezTo>
                  <a:cubicBezTo>
                    <a:pt x="179811" y="75596"/>
                    <a:pt x="179692" y="75565"/>
                    <a:pt x="179546" y="75492"/>
                  </a:cubicBezTo>
                  <a:cubicBezTo>
                    <a:pt x="179233" y="75299"/>
                    <a:pt x="178877" y="75207"/>
                    <a:pt x="178512" y="75207"/>
                  </a:cubicBezTo>
                  <a:cubicBezTo>
                    <a:pt x="178266" y="75207"/>
                    <a:pt x="178015" y="75249"/>
                    <a:pt x="177771" y="75331"/>
                  </a:cubicBezTo>
                  <a:cubicBezTo>
                    <a:pt x="177328" y="75532"/>
                    <a:pt x="176924" y="75774"/>
                    <a:pt x="176561" y="76016"/>
                  </a:cubicBezTo>
                  <a:lnTo>
                    <a:pt x="176440" y="76097"/>
                  </a:lnTo>
                  <a:cubicBezTo>
                    <a:pt x="175993" y="76441"/>
                    <a:pt x="175427" y="76639"/>
                    <a:pt x="174845" y="76639"/>
                  </a:cubicBezTo>
                  <a:cubicBezTo>
                    <a:pt x="174745" y="76639"/>
                    <a:pt x="174645" y="76633"/>
                    <a:pt x="174545" y="76621"/>
                  </a:cubicBezTo>
                  <a:cubicBezTo>
                    <a:pt x="173537" y="76420"/>
                    <a:pt x="172690" y="75774"/>
                    <a:pt x="172206" y="74887"/>
                  </a:cubicBezTo>
                  <a:cubicBezTo>
                    <a:pt x="172166" y="74766"/>
                    <a:pt x="172085" y="74685"/>
                    <a:pt x="172045" y="74564"/>
                  </a:cubicBezTo>
                  <a:cubicBezTo>
                    <a:pt x="171803" y="74040"/>
                    <a:pt x="171399" y="73597"/>
                    <a:pt x="170835" y="73355"/>
                  </a:cubicBezTo>
                  <a:cubicBezTo>
                    <a:pt x="170754" y="73314"/>
                    <a:pt x="170633" y="73274"/>
                    <a:pt x="170512" y="73274"/>
                  </a:cubicBezTo>
                  <a:cubicBezTo>
                    <a:pt x="170633" y="73153"/>
                    <a:pt x="170754" y="73072"/>
                    <a:pt x="170915" y="73032"/>
                  </a:cubicBezTo>
                  <a:cubicBezTo>
                    <a:pt x="171319" y="72951"/>
                    <a:pt x="171601" y="72588"/>
                    <a:pt x="171561" y="72185"/>
                  </a:cubicBezTo>
                  <a:cubicBezTo>
                    <a:pt x="171561" y="71257"/>
                    <a:pt x="170472" y="69483"/>
                    <a:pt x="169625" y="69120"/>
                  </a:cubicBezTo>
                  <a:cubicBezTo>
                    <a:pt x="169544" y="69080"/>
                    <a:pt x="169504" y="69080"/>
                    <a:pt x="169463" y="69039"/>
                  </a:cubicBezTo>
                  <a:cubicBezTo>
                    <a:pt x="168859" y="68999"/>
                    <a:pt x="168334" y="68596"/>
                    <a:pt x="168173" y="67991"/>
                  </a:cubicBezTo>
                  <a:cubicBezTo>
                    <a:pt x="168092" y="67830"/>
                    <a:pt x="167931" y="67628"/>
                    <a:pt x="167770" y="67507"/>
                  </a:cubicBezTo>
                  <a:cubicBezTo>
                    <a:pt x="167729" y="67467"/>
                    <a:pt x="167689" y="67386"/>
                    <a:pt x="167649" y="67346"/>
                  </a:cubicBezTo>
                  <a:cubicBezTo>
                    <a:pt x="167366" y="67023"/>
                    <a:pt x="167044" y="66781"/>
                    <a:pt x="166640" y="66620"/>
                  </a:cubicBezTo>
                  <a:cubicBezTo>
                    <a:pt x="166277" y="66418"/>
                    <a:pt x="165915" y="66136"/>
                    <a:pt x="165713" y="65773"/>
                  </a:cubicBezTo>
                  <a:cubicBezTo>
                    <a:pt x="165431" y="65289"/>
                    <a:pt x="165068" y="64644"/>
                    <a:pt x="164342" y="64482"/>
                  </a:cubicBezTo>
                  <a:cubicBezTo>
                    <a:pt x="163938" y="64402"/>
                    <a:pt x="163535" y="64200"/>
                    <a:pt x="163212" y="63958"/>
                  </a:cubicBezTo>
                  <a:cubicBezTo>
                    <a:pt x="162930" y="63756"/>
                    <a:pt x="162648" y="63595"/>
                    <a:pt x="162325" y="63474"/>
                  </a:cubicBezTo>
                  <a:cubicBezTo>
                    <a:pt x="162325" y="63474"/>
                    <a:pt x="162325" y="63474"/>
                    <a:pt x="162245" y="63353"/>
                  </a:cubicBezTo>
                  <a:cubicBezTo>
                    <a:pt x="162245" y="63313"/>
                    <a:pt x="162204" y="63272"/>
                    <a:pt x="162204" y="63232"/>
                  </a:cubicBezTo>
                  <a:cubicBezTo>
                    <a:pt x="161933" y="62757"/>
                    <a:pt x="161404" y="62338"/>
                    <a:pt x="160882" y="62338"/>
                  </a:cubicBezTo>
                  <a:cubicBezTo>
                    <a:pt x="160784" y="62338"/>
                    <a:pt x="160687" y="62353"/>
                    <a:pt x="160591" y="62385"/>
                  </a:cubicBezTo>
                  <a:cubicBezTo>
                    <a:pt x="160537" y="62407"/>
                    <a:pt x="160480" y="62417"/>
                    <a:pt x="160424" y="62417"/>
                  </a:cubicBezTo>
                  <a:cubicBezTo>
                    <a:pt x="160271" y="62417"/>
                    <a:pt x="160126" y="62342"/>
                    <a:pt x="160067" y="62224"/>
                  </a:cubicBezTo>
                  <a:cubicBezTo>
                    <a:pt x="159946" y="61861"/>
                    <a:pt x="159784" y="61538"/>
                    <a:pt x="159543" y="61256"/>
                  </a:cubicBezTo>
                  <a:cubicBezTo>
                    <a:pt x="159341" y="61054"/>
                    <a:pt x="159180" y="60772"/>
                    <a:pt x="159139" y="60449"/>
                  </a:cubicBezTo>
                  <a:cubicBezTo>
                    <a:pt x="158978" y="59522"/>
                    <a:pt x="158736" y="58554"/>
                    <a:pt x="158333" y="57667"/>
                  </a:cubicBezTo>
                  <a:lnTo>
                    <a:pt x="158333" y="57626"/>
                  </a:lnTo>
                  <a:cubicBezTo>
                    <a:pt x="157889" y="56376"/>
                    <a:pt x="157324" y="55166"/>
                    <a:pt x="156074" y="54481"/>
                  </a:cubicBezTo>
                  <a:lnTo>
                    <a:pt x="155994" y="54400"/>
                  </a:lnTo>
                  <a:cubicBezTo>
                    <a:pt x="155711" y="54319"/>
                    <a:pt x="155510" y="54118"/>
                    <a:pt x="155389" y="53876"/>
                  </a:cubicBezTo>
                  <a:cubicBezTo>
                    <a:pt x="155106" y="53351"/>
                    <a:pt x="154622" y="53029"/>
                    <a:pt x="154058" y="52908"/>
                  </a:cubicBezTo>
                  <a:cubicBezTo>
                    <a:pt x="153735" y="52827"/>
                    <a:pt x="153654" y="52706"/>
                    <a:pt x="153574" y="52545"/>
                  </a:cubicBezTo>
                  <a:cubicBezTo>
                    <a:pt x="153493" y="52343"/>
                    <a:pt x="153453" y="52222"/>
                    <a:pt x="153412" y="52101"/>
                  </a:cubicBezTo>
                  <a:cubicBezTo>
                    <a:pt x="153211" y="51658"/>
                    <a:pt x="153090" y="51174"/>
                    <a:pt x="153009" y="50690"/>
                  </a:cubicBezTo>
                  <a:cubicBezTo>
                    <a:pt x="152969" y="50165"/>
                    <a:pt x="152888" y="49601"/>
                    <a:pt x="152808" y="49117"/>
                  </a:cubicBezTo>
                  <a:cubicBezTo>
                    <a:pt x="152606" y="48230"/>
                    <a:pt x="152566" y="47383"/>
                    <a:pt x="152566" y="46495"/>
                  </a:cubicBezTo>
                  <a:cubicBezTo>
                    <a:pt x="152606" y="46253"/>
                    <a:pt x="152485" y="46052"/>
                    <a:pt x="152364" y="45890"/>
                  </a:cubicBezTo>
                  <a:cubicBezTo>
                    <a:pt x="151880" y="45286"/>
                    <a:pt x="151436" y="44681"/>
                    <a:pt x="151517" y="43914"/>
                  </a:cubicBezTo>
                  <a:cubicBezTo>
                    <a:pt x="151517" y="43551"/>
                    <a:pt x="151356" y="43229"/>
                    <a:pt x="151033" y="43108"/>
                  </a:cubicBezTo>
                  <a:cubicBezTo>
                    <a:pt x="150670" y="42906"/>
                    <a:pt x="150347" y="42664"/>
                    <a:pt x="150065" y="42382"/>
                  </a:cubicBezTo>
                  <a:cubicBezTo>
                    <a:pt x="149622" y="41938"/>
                    <a:pt x="149057" y="41575"/>
                    <a:pt x="148452" y="41414"/>
                  </a:cubicBezTo>
                  <a:cubicBezTo>
                    <a:pt x="148452" y="41414"/>
                    <a:pt x="148452" y="41374"/>
                    <a:pt x="148412" y="41374"/>
                  </a:cubicBezTo>
                  <a:cubicBezTo>
                    <a:pt x="148412" y="41333"/>
                    <a:pt x="148331" y="41253"/>
                    <a:pt x="148291" y="41212"/>
                  </a:cubicBezTo>
                  <a:cubicBezTo>
                    <a:pt x="148008" y="40930"/>
                    <a:pt x="147807" y="40567"/>
                    <a:pt x="147686" y="40204"/>
                  </a:cubicBezTo>
                  <a:cubicBezTo>
                    <a:pt x="147605" y="40043"/>
                    <a:pt x="147565" y="39881"/>
                    <a:pt x="147484" y="39720"/>
                  </a:cubicBezTo>
                  <a:lnTo>
                    <a:pt x="147484" y="39599"/>
                  </a:lnTo>
                  <a:lnTo>
                    <a:pt x="147484" y="39115"/>
                  </a:lnTo>
                  <a:cubicBezTo>
                    <a:pt x="147573" y="39182"/>
                    <a:pt x="147674" y="39212"/>
                    <a:pt x="147780" y="39212"/>
                  </a:cubicBezTo>
                  <a:cubicBezTo>
                    <a:pt x="147867" y="39212"/>
                    <a:pt x="147958" y="39192"/>
                    <a:pt x="148049" y="39156"/>
                  </a:cubicBezTo>
                  <a:cubicBezTo>
                    <a:pt x="148250" y="39035"/>
                    <a:pt x="148412" y="38793"/>
                    <a:pt x="148129" y="38349"/>
                  </a:cubicBezTo>
                  <a:lnTo>
                    <a:pt x="148129" y="38309"/>
                  </a:lnTo>
                  <a:cubicBezTo>
                    <a:pt x="148049" y="38107"/>
                    <a:pt x="147928" y="37946"/>
                    <a:pt x="147766" y="37865"/>
                  </a:cubicBezTo>
                  <a:cubicBezTo>
                    <a:pt x="147000" y="37421"/>
                    <a:pt x="146436" y="36816"/>
                    <a:pt x="146032" y="36050"/>
                  </a:cubicBezTo>
                  <a:cubicBezTo>
                    <a:pt x="145952" y="35929"/>
                    <a:pt x="145911" y="35808"/>
                    <a:pt x="145831" y="35647"/>
                  </a:cubicBezTo>
                  <a:cubicBezTo>
                    <a:pt x="145669" y="35163"/>
                    <a:pt x="145387" y="34719"/>
                    <a:pt x="144984" y="34397"/>
                  </a:cubicBezTo>
                  <a:cubicBezTo>
                    <a:pt x="144661" y="33509"/>
                    <a:pt x="144137" y="32703"/>
                    <a:pt x="143492" y="32017"/>
                  </a:cubicBezTo>
                  <a:lnTo>
                    <a:pt x="143371" y="31856"/>
                  </a:lnTo>
                  <a:cubicBezTo>
                    <a:pt x="143250" y="31574"/>
                    <a:pt x="143129" y="31291"/>
                    <a:pt x="142967" y="31009"/>
                  </a:cubicBezTo>
                  <a:cubicBezTo>
                    <a:pt x="142685" y="30565"/>
                    <a:pt x="142524" y="30081"/>
                    <a:pt x="142403" y="29557"/>
                  </a:cubicBezTo>
                  <a:cubicBezTo>
                    <a:pt x="142362" y="29194"/>
                    <a:pt x="142161" y="28831"/>
                    <a:pt x="141878" y="28589"/>
                  </a:cubicBezTo>
                  <a:cubicBezTo>
                    <a:pt x="141838" y="28549"/>
                    <a:pt x="141798" y="28509"/>
                    <a:pt x="141798" y="28509"/>
                  </a:cubicBezTo>
                  <a:cubicBezTo>
                    <a:pt x="141798" y="28468"/>
                    <a:pt x="141798" y="28428"/>
                    <a:pt x="141838" y="28388"/>
                  </a:cubicBezTo>
                  <a:lnTo>
                    <a:pt x="141838" y="28347"/>
                  </a:lnTo>
                  <a:cubicBezTo>
                    <a:pt x="141919" y="28146"/>
                    <a:pt x="141959" y="27904"/>
                    <a:pt x="141878" y="27742"/>
                  </a:cubicBezTo>
                  <a:lnTo>
                    <a:pt x="141878" y="27742"/>
                  </a:lnTo>
                  <a:cubicBezTo>
                    <a:pt x="142060" y="27843"/>
                    <a:pt x="142251" y="27894"/>
                    <a:pt x="142448" y="27894"/>
                  </a:cubicBezTo>
                  <a:cubicBezTo>
                    <a:pt x="142645" y="27894"/>
                    <a:pt x="142846" y="27843"/>
                    <a:pt x="143048" y="27742"/>
                  </a:cubicBezTo>
                  <a:cubicBezTo>
                    <a:pt x="143411" y="27500"/>
                    <a:pt x="143572" y="27057"/>
                    <a:pt x="143492" y="26654"/>
                  </a:cubicBezTo>
                  <a:cubicBezTo>
                    <a:pt x="143532" y="25726"/>
                    <a:pt x="143653" y="24798"/>
                    <a:pt x="143975" y="23911"/>
                  </a:cubicBezTo>
                  <a:lnTo>
                    <a:pt x="144056" y="23588"/>
                  </a:lnTo>
                  <a:cubicBezTo>
                    <a:pt x="144459" y="22258"/>
                    <a:pt x="144177" y="21048"/>
                    <a:pt x="143250" y="19798"/>
                  </a:cubicBezTo>
                  <a:cubicBezTo>
                    <a:pt x="143088" y="19031"/>
                    <a:pt x="142766" y="18305"/>
                    <a:pt x="142322" y="17660"/>
                  </a:cubicBezTo>
                  <a:cubicBezTo>
                    <a:pt x="142322" y="17499"/>
                    <a:pt x="142282" y="17337"/>
                    <a:pt x="142161" y="17217"/>
                  </a:cubicBezTo>
                  <a:cubicBezTo>
                    <a:pt x="142040" y="17096"/>
                    <a:pt x="141878" y="17055"/>
                    <a:pt x="141717" y="17055"/>
                  </a:cubicBezTo>
                  <a:lnTo>
                    <a:pt x="141636" y="17055"/>
                  </a:lnTo>
                  <a:cubicBezTo>
                    <a:pt x="141354" y="17055"/>
                    <a:pt x="141112" y="17136"/>
                    <a:pt x="140870" y="17257"/>
                  </a:cubicBezTo>
                  <a:cubicBezTo>
                    <a:pt x="140655" y="17425"/>
                    <a:pt x="140396" y="17521"/>
                    <a:pt x="140129" y="17521"/>
                  </a:cubicBezTo>
                  <a:cubicBezTo>
                    <a:pt x="139946" y="17521"/>
                    <a:pt x="139760" y="17476"/>
                    <a:pt x="139580" y="17378"/>
                  </a:cubicBezTo>
                  <a:cubicBezTo>
                    <a:pt x="139411" y="17260"/>
                    <a:pt x="139214" y="17205"/>
                    <a:pt x="139016" y="17205"/>
                  </a:cubicBezTo>
                  <a:cubicBezTo>
                    <a:pt x="138740" y="17205"/>
                    <a:pt x="138460" y="17311"/>
                    <a:pt x="138249" y="17499"/>
                  </a:cubicBezTo>
                  <a:cubicBezTo>
                    <a:pt x="138168" y="17539"/>
                    <a:pt x="138087" y="17620"/>
                    <a:pt x="138007" y="17700"/>
                  </a:cubicBezTo>
                  <a:cubicBezTo>
                    <a:pt x="137886" y="17821"/>
                    <a:pt x="137805" y="17902"/>
                    <a:pt x="137765" y="17902"/>
                  </a:cubicBezTo>
                  <a:cubicBezTo>
                    <a:pt x="137523" y="17579"/>
                    <a:pt x="137200" y="17337"/>
                    <a:pt x="136837" y="17217"/>
                  </a:cubicBezTo>
                  <a:cubicBezTo>
                    <a:pt x="136555" y="17096"/>
                    <a:pt x="136273" y="16934"/>
                    <a:pt x="136111" y="16692"/>
                  </a:cubicBezTo>
                  <a:cubicBezTo>
                    <a:pt x="136031" y="16571"/>
                    <a:pt x="135910" y="16531"/>
                    <a:pt x="135748" y="16531"/>
                  </a:cubicBezTo>
                  <a:cubicBezTo>
                    <a:pt x="135705" y="16520"/>
                    <a:pt x="135659" y="16515"/>
                    <a:pt x="135612" y="16515"/>
                  </a:cubicBezTo>
                  <a:cubicBezTo>
                    <a:pt x="135485" y="16515"/>
                    <a:pt x="135353" y="16553"/>
                    <a:pt x="135264" y="16612"/>
                  </a:cubicBezTo>
                  <a:cubicBezTo>
                    <a:pt x="135155" y="16721"/>
                    <a:pt x="135062" y="16764"/>
                    <a:pt x="134960" y="16764"/>
                  </a:cubicBezTo>
                  <a:cubicBezTo>
                    <a:pt x="134836" y="16764"/>
                    <a:pt x="134697" y="16700"/>
                    <a:pt x="134498" y="16612"/>
                  </a:cubicBezTo>
                  <a:cubicBezTo>
                    <a:pt x="134377" y="16571"/>
                    <a:pt x="134297" y="16531"/>
                    <a:pt x="134176" y="16491"/>
                  </a:cubicBezTo>
                  <a:cubicBezTo>
                    <a:pt x="133998" y="16424"/>
                    <a:pt x="133820" y="16394"/>
                    <a:pt x="133643" y="16394"/>
                  </a:cubicBezTo>
                  <a:cubicBezTo>
                    <a:pt x="133498" y="16394"/>
                    <a:pt x="133353" y="16414"/>
                    <a:pt x="133208" y="16450"/>
                  </a:cubicBezTo>
                  <a:cubicBezTo>
                    <a:pt x="132038" y="16773"/>
                    <a:pt x="130949" y="17297"/>
                    <a:pt x="129941" y="17983"/>
                  </a:cubicBezTo>
                  <a:cubicBezTo>
                    <a:pt x="129860" y="18063"/>
                    <a:pt x="129780" y="18144"/>
                    <a:pt x="129699" y="18225"/>
                  </a:cubicBezTo>
                  <a:cubicBezTo>
                    <a:pt x="129350" y="18510"/>
                    <a:pt x="129026" y="18771"/>
                    <a:pt x="128629" y="18771"/>
                  </a:cubicBezTo>
                  <a:cubicBezTo>
                    <a:pt x="128521" y="18771"/>
                    <a:pt x="128408" y="18752"/>
                    <a:pt x="128287" y="18709"/>
                  </a:cubicBezTo>
                  <a:cubicBezTo>
                    <a:pt x="127918" y="18339"/>
                    <a:pt x="127447" y="18139"/>
                    <a:pt x="126937" y="18139"/>
                  </a:cubicBezTo>
                  <a:cubicBezTo>
                    <a:pt x="126890" y="18139"/>
                    <a:pt x="126843" y="18141"/>
                    <a:pt x="126795" y="18144"/>
                  </a:cubicBezTo>
                  <a:lnTo>
                    <a:pt x="126352" y="18144"/>
                  </a:lnTo>
                  <a:cubicBezTo>
                    <a:pt x="126308" y="18155"/>
                    <a:pt x="126262" y="18160"/>
                    <a:pt x="126215" y="18160"/>
                  </a:cubicBezTo>
                  <a:cubicBezTo>
                    <a:pt x="126085" y="18160"/>
                    <a:pt x="125945" y="18122"/>
                    <a:pt x="125827" y="18063"/>
                  </a:cubicBezTo>
                  <a:cubicBezTo>
                    <a:pt x="125545" y="17902"/>
                    <a:pt x="125222" y="17781"/>
                    <a:pt x="124900" y="17741"/>
                  </a:cubicBezTo>
                  <a:cubicBezTo>
                    <a:pt x="124618" y="17660"/>
                    <a:pt x="124376" y="17579"/>
                    <a:pt x="124134" y="17458"/>
                  </a:cubicBezTo>
                  <a:cubicBezTo>
                    <a:pt x="123448" y="17136"/>
                    <a:pt x="122762" y="16975"/>
                    <a:pt x="122036" y="16975"/>
                  </a:cubicBezTo>
                  <a:cubicBezTo>
                    <a:pt x="121754" y="16975"/>
                    <a:pt x="121432" y="16934"/>
                    <a:pt x="121190" y="16934"/>
                  </a:cubicBezTo>
                  <a:cubicBezTo>
                    <a:pt x="120860" y="16818"/>
                    <a:pt x="120530" y="16757"/>
                    <a:pt x="120205" y="16757"/>
                  </a:cubicBezTo>
                  <a:cubicBezTo>
                    <a:pt x="119854" y="16757"/>
                    <a:pt x="119508" y="16828"/>
                    <a:pt x="119173" y="16975"/>
                  </a:cubicBezTo>
                  <a:cubicBezTo>
                    <a:pt x="119045" y="17022"/>
                    <a:pt x="118962" y="17051"/>
                    <a:pt x="118903" y="17051"/>
                  </a:cubicBezTo>
                  <a:cubicBezTo>
                    <a:pt x="118812" y="17051"/>
                    <a:pt x="118778" y="16984"/>
                    <a:pt x="118729" y="16813"/>
                  </a:cubicBezTo>
                  <a:cubicBezTo>
                    <a:pt x="118339" y="15882"/>
                    <a:pt x="118038" y="15600"/>
                    <a:pt x="117393" y="15600"/>
                  </a:cubicBezTo>
                  <a:cubicBezTo>
                    <a:pt x="117172" y="15600"/>
                    <a:pt x="116911" y="15633"/>
                    <a:pt x="116592" y="15684"/>
                  </a:cubicBezTo>
                  <a:cubicBezTo>
                    <a:pt x="116481" y="15732"/>
                    <a:pt x="116357" y="15754"/>
                    <a:pt x="116230" y="15754"/>
                  </a:cubicBezTo>
                  <a:cubicBezTo>
                    <a:pt x="116036" y="15754"/>
                    <a:pt x="115835" y="15701"/>
                    <a:pt x="115664" y="15603"/>
                  </a:cubicBezTo>
                  <a:cubicBezTo>
                    <a:pt x="115302" y="15313"/>
                    <a:pt x="114874" y="15154"/>
                    <a:pt x="114411" y="15154"/>
                  </a:cubicBezTo>
                  <a:cubicBezTo>
                    <a:pt x="114358" y="15154"/>
                    <a:pt x="114306" y="15156"/>
                    <a:pt x="114253" y="15160"/>
                  </a:cubicBezTo>
                  <a:cubicBezTo>
                    <a:pt x="113809" y="15160"/>
                    <a:pt x="113608" y="14998"/>
                    <a:pt x="113608" y="14595"/>
                  </a:cubicBezTo>
                  <a:cubicBezTo>
                    <a:pt x="113608" y="14555"/>
                    <a:pt x="113608" y="14555"/>
                    <a:pt x="113608" y="14514"/>
                  </a:cubicBezTo>
                  <a:cubicBezTo>
                    <a:pt x="113608" y="14353"/>
                    <a:pt x="113608" y="13950"/>
                    <a:pt x="113164" y="13869"/>
                  </a:cubicBezTo>
                  <a:cubicBezTo>
                    <a:pt x="112841" y="13829"/>
                    <a:pt x="112559" y="13708"/>
                    <a:pt x="112277" y="13587"/>
                  </a:cubicBezTo>
                  <a:cubicBezTo>
                    <a:pt x="111954" y="13466"/>
                    <a:pt x="111632" y="13345"/>
                    <a:pt x="111309" y="13305"/>
                  </a:cubicBezTo>
                  <a:cubicBezTo>
                    <a:pt x="110944" y="13228"/>
                    <a:pt x="110572" y="13193"/>
                    <a:pt x="110202" y="13193"/>
                  </a:cubicBezTo>
                  <a:cubicBezTo>
                    <a:pt x="109591" y="13193"/>
                    <a:pt x="108983" y="13290"/>
                    <a:pt x="108405" y="13466"/>
                  </a:cubicBezTo>
                  <a:cubicBezTo>
                    <a:pt x="107397" y="13748"/>
                    <a:pt x="106429" y="14192"/>
                    <a:pt x="105582" y="14797"/>
                  </a:cubicBezTo>
                  <a:cubicBezTo>
                    <a:pt x="104493" y="15563"/>
                    <a:pt x="104171" y="17015"/>
                    <a:pt x="104816" y="18144"/>
                  </a:cubicBezTo>
                  <a:cubicBezTo>
                    <a:pt x="105179" y="18668"/>
                    <a:pt x="105058" y="18991"/>
                    <a:pt x="104695" y="19435"/>
                  </a:cubicBezTo>
                  <a:cubicBezTo>
                    <a:pt x="104018" y="20280"/>
                    <a:pt x="103486" y="20677"/>
                    <a:pt x="102934" y="20677"/>
                  </a:cubicBezTo>
                  <a:cubicBezTo>
                    <a:pt x="102565" y="20677"/>
                    <a:pt x="102187" y="20500"/>
                    <a:pt x="101751" y="20161"/>
                  </a:cubicBezTo>
                  <a:lnTo>
                    <a:pt x="101711" y="20120"/>
                  </a:lnTo>
                  <a:cubicBezTo>
                    <a:pt x="101186" y="19677"/>
                    <a:pt x="100622" y="19354"/>
                    <a:pt x="100057" y="19031"/>
                  </a:cubicBezTo>
                  <a:cubicBezTo>
                    <a:pt x="98888" y="18426"/>
                    <a:pt x="97597" y="18063"/>
                    <a:pt x="96307" y="17983"/>
                  </a:cubicBezTo>
                  <a:cubicBezTo>
                    <a:pt x="94693" y="17942"/>
                    <a:pt x="94008" y="17337"/>
                    <a:pt x="93806" y="15684"/>
                  </a:cubicBezTo>
                  <a:cubicBezTo>
                    <a:pt x="93727" y="15290"/>
                    <a:pt x="93610" y="14473"/>
                    <a:pt x="92665" y="14473"/>
                  </a:cubicBezTo>
                  <a:cubicBezTo>
                    <a:pt x="92642" y="14473"/>
                    <a:pt x="92620" y="14473"/>
                    <a:pt x="92596" y="14474"/>
                  </a:cubicBezTo>
                  <a:cubicBezTo>
                    <a:pt x="92435" y="14474"/>
                    <a:pt x="92274" y="14434"/>
                    <a:pt x="92112" y="14353"/>
                  </a:cubicBezTo>
                  <a:lnTo>
                    <a:pt x="91790" y="14272"/>
                  </a:lnTo>
                  <a:cubicBezTo>
                    <a:pt x="91507" y="14192"/>
                    <a:pt x="91225" y="14071"/>
                    <a:pt x="90943" y="13869"/>
                  </a:cubicBezTo>
                  <a:cubicBezTo>
                    <a:pt x="90580" y="13587"/>
                    <a:pt x="90096" y="13426"/>
                    <a:pt x="89652" y="13345"/>
                  </a:cubicBezTo>
                  <a:cubicBezTo>
                    <a:pt x="89370" y="13345"/>
                    <a:pt x="89128" y="13264"/>
                    <a:pt x="88886" y="13184"/>
                  </a:cubicBezTo>
                  <a:cubicBezTo>
                    <a:pt x="88591" y="13057"/>
                    <a:pt x="88285" y="12997"/>
                    <a:pt x="87979" y="12997"/>
                  </a:cubicBezTo>
                  <a:cubicBezTo>
                    <a:pt x="87700" y="12997"/>
                    <a:pt x="87421" y="13047"/>
                    <a:pt x="87152" y="13143"/>
                  </a:cubicBezTo>
                  <a:cubicBezTo>
                    <a:pt x="86960" y="13232"/>
                    <a:pt x="86773" y="13277"/>
                    <a:pt x="86580" y="13277"/>
                  </a:cubicBezTo>
                  <a:cubicBezTo>
                    <a:pt x="86246" y="13277"/>
                    <a:pt x="85892" y="13142"/>
                    <a:pt x="85458" y="12861"/>
                  </a:cubicBezTo>
                  <a:cubicBezTo>
                    <a:pt x="85055" y="12579"/>
                    <a:pt x="84571" y="12417"/>
                    <a:pt x="84127" y="12296"/>
                  </a:cubicBezTo>
                  <a:lnTo>
                    <a:pt x="83885" y="12256"/>
                  </a:lnTo>
                  <a:cubicBezTo>
                    <a:pt x="83522" y="12175"/>
                    <a:pt x="83240" y="12095"/>
                    <a:pt x="83200" y="11933"/>
                  </a:cubicBezTo>
                  <a:cubicBezTo>
                    <a:pt x="83159" y="11691"/>
                    <a:pt x="83119" y="11490"/>
                    <a:pt x="83038" y="11288"/>
                  </a:cubicBezTo>
                  <a:cubicBezTo>
                    <a:pt x="82958" y="11046"/>
                    <a:pt x="82917" y="10845"/>
                    <a:pt x="82877" y="10603"/>
                  </a:cubicBezTo>
                  <a:cubicBezTo>
                    <a:pt x="82837" y="10159"/>
                    <a:pt x="82595" y="9917"/>
                    <a:pt x="82191" y="9917"/>
                  </a:cubicBezTo>
                  <a:lnTo>
                    <a:pt x="82151" y="9917"/>
                  </a:lnTo>
                  <a:cubicBezTo>
                    <a:pt x="82104" y="9908"/>
                    <a:pt x="82058" y="9903"/>
                    <a:pt x="82014" y="9903"/>
                  </a:cubicBezTo>
                  <a:cubicBezTo>
                    <a:pt x="81677" y="9903"/>
                    <a:pt x="81425" y="10161"/>
                    <a:pt x="81425" y="10482"/>
                  </a:cubicBezTo>
                  <a:cubicBezTo>
                    <a:pt x="81425" y="10522"/>
                    <a:pt x="81425" y="10522"/>
                    <a:pt x="81385" y="10562"/>
                  </a:cubicBezTo>
                  <a:cubicBezTo>
                    <a:pt x="81358" y="10562"/>
                    <a:pt x="81331" y="10580"/>
                    <a:pt x="81316" y="10580"/>
                  </a:cubicBezTo>
                  <a:cubicBezTo>
                    <a:pt x="81309" y="10580"/>
                    <a:pt x="81304" y="10576"/>
                    <a:pt x="81304" y="10562"/>
                  </a:cubicBezTo>
                  <a:cubicBezTo>
                    <a:pt x="80981" y="10522"/>
                    <a:pt x="80780" y="10361"/>
                    <a:pt x="80618" y="9877"/>
                  </a:cubicBezTo>
                  <a:cubicBezTo>
                    <a:pt x="80578" y="9836"/>
                    <a:pt x="80498" y="9594"/>
                    <a:pt x="80860" y="9433"/>
                  </a:cubicBezTo>
                  <a:cubicBezTo>
                    <a:pt x="81707" y="9070"/>
                    <a:pt x="82474" y="8425"/>
                    <a:pt x="82998" y="7659"/>
                  </a:cubicBezTo>
                  <a:cubicBezTo>
                    <a:pt x="83321" y="7134"/>
                    <a:pt x="83482" y="6529"/>
                    <a:pt x="83361" y="5924"/>
                  </a:cubicBezTo>
                  <a:cubicBezTo>
                    <a:pt x="83321" y="5279"/>
                    <a:pt x="82958" y="4714"/>
                    <a:pt x="82353" y="4473"/>
                  </a:cubicBezTo>
                  <a:cubicBezTo>
                    <a:pt x="82232" y="4352"/>
                    <a:pt x="82151" y="4190"/>
                    <a:pt x="82151" y="4029"/>
                  </a:cubicBezTo>
                  <a:cubicBezTo>
                    <a:pt x="82111" y="3908"/>
                    <a:pt x="82111" y="3787"/>
                    <a:pt x="82191" y="3706"/>
                  </a:cubicBezTo>
                  <a:cubicBezTo>
                    <a:pt x="82595" y="3505"/>
                    <a:pt x="82958" y="3222"/>
                    <a:pt x="83200" y="2859"/>
                  </a:cubicBezTo>
                  <a:cubicBezTo>
                    <a:pt x="83280" y="2738"/>
                    <a:pt x="83401" y="2617"/>
                    <a:pt x="83482" y="2496"/>
                  </a:cubicBezTo>
                  <a:cubicBezTo>
                    <a:pt x="83804" y="2214"/>
                    <a:pt x="83925" y="1770"/>
                    <a:pt x="83804" y="1367"/>
                  </a:cubicBezTo>
                  <a:cubicBezTo>
                    <a:pt x="83684" y="1085"/>
                    <a:pt x="83442" y="843"/>
                    <a:pt x="83119" y="803"/>
                  </a:cubicBezTo>
                  <a:cubicBezTo>
                    <a:pt x="83038" y="762"/>
                    <a:pt x="82958" y="762"/>
                    <a:pt x="82877" y="682"/>
                  </a:cubicBezTo>
                  <a:cubicBezTo>
                    <a:pt x="82796" y="601"/>
                    <a:pt x="82695" y="561"/>
                    <a:pt x="82595" y="561"/>
                  </a:cubicBezTo>
                  <a:cubicBezTo>
                    <a:pt x="82494" y="561"/>
                    <a:pt x="82393" y="601"/>
                    <a:pt x="82312" y="682"/>
                  </a:cubicBezTo>
                  <a:cubicBezTo>
                    <a:pt x="82111" y="843"/>
                    <a:pt x="82111" y="1125"/>
                    <a:pt x="82272" y="1327"/>
                  </a:cubicBezTo>
                  <a:cubicBezTo>
                    <a:pt x="82070" y="1327"/>
                    <a:pt x="81909" y="1407"/>
                    <a:pt x="81788" y="1488"/>
                  </a:cubicBezTo>
                  <a:cubicBezTo>
                    <a:pt x="81788" y="1448"/>
                    <a:pt x="81788" y="1407"/>
                    <a:pt x="81748" y="1327"/>
                  </a:cubicBezTo>
                  <a:cubicBezTo>
                    <a:pt x="81707" y="1246"/>
                    <a:pt x="81707" y="1166"/>
                    <a:pt x="81707" y="1045"/>
                  </a:cubicBezTo>
                  <a:lnTo>
                    <a:pt x="81707" y="1004"/>
                  </a:lnTo>
                  <a:cubicBezTo>
                    <a:pt x="81748" y="682"/>
                    <a:pt x="81546" y="359"/>
                    <a:pt x="81223" y="278"/>
                  </a:cubicBezTo>
                  <a:cubicBezTo>
                    <a:pt x="80812" y="134"/>
                    <a:pt x="80296" y="1"/>
                    <a:pt x="79755"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3"/>
            <p:cNvSpPr/>
            <p:nvPr/>
          </p:nvSpPr>
          <p:spPr>
            <a:xfrm>
              <a:off x="5878636" y="2158225"/>
              <a:ext cx="218924" cy="410507"/>
            </a:xfrm>
            <a:custGeom>
              <a:avLst/>
              <a:gdLst/>
              <a:ahLst/>
              <a:cxnLst/>
              <a:rect l="l" t="t" r="r" b="b"/>
              <a:pathLst>
                <a:path w="12544" h="23518" extrusionOk="0">
                  <a:moveTo>
                    <a:pt x="2842" y="0"/>
                  </a:moveTo>
                  <a:cubicBezTo>
                    <a:pt x="2424" y="0"/>
                    <a:pt x="2104" y="72"/>
                    <a:pt x="1937" y="233"/>
                  </a:cubicBezTo>
                  <a:cubicBezTo>
                    <a:pt x="1009" y="1160"/>
                    <a:pt x="1" y="23260"/>
                    <a:pt x="1" y="23260"/>
                  </a:cubicBezTo>
                  <a:cubicBezTo>
                    <a:pt x="224" y="23428"/>
                    <a:pt x="504" y="23518"/>
                    <a:pt x="776" y="23518"/>
                  </a:cubicBezTo>
                  <a:cubicBezTo>
                    <a:pt x="898" y="23518"/>
                    <a:pt x="1018" y="23500"/>
                    <a:pt x="1130" y="23462"/>
                  </a:cubicBezTo>
                  <a:lnTo>
                    <a:pt x="1251" y="23462"/>
                  </a:lnTo>
                  <a:cubicBezTo>
                    <a:pt x="1533" y="23381"/>
                    <a:pt x="1816" y="23220"/>
                    <a:pt x="2058" y="23018"/>
                  </a:cubicBezTo>
                  <a:cubicBezTo>
                    <a:pt x="2259" y="22857"/>
                    <a:pt x="2461" y="22777"/>
                    <a:pt x="2663" y="22696"/>
                  </a:cubicBezTo>
                  <a:cubicBezTo>
                    <a:pt x="3671" y="22575"/>
                    <a:pt x="4639" y="22252"/>
                    <a:pt x="5566" y="21809"/>
                  </a:cubicBezTo>
                  <a:lnTo>
                    <a:pt x="5647" y="21728"/>
                  </a:lnTo>
                  <a:cubicBezTo>
                    <a:pt x="6608" y="21194"/>
                    <a:pt x="7506" y="20692"/>
                    <a:pt x="8535" y="20692"/>
                  </a:cubicBezTo>
                  <a:cubicBezTo>
                    <a:pt x="8672" y="20692"/>
                    <a:pt x="8812" y="20701"/>
                    <a:pt x="8954" y="20720"/>
                  </a:cubicBezTo>
                  <a:cubicBezTo>
                    <a:pt x="9039" y="20746"/>
                    <a:pt x="9125" y="20758"/>
                    <a:pt x="9209" y="20758"/>
                  </a:cubicBezTo>
                  <a:cubicBezTo>
                    <a:pt x="9646" y="20758"/>
                    <a:pt x="10043" y="20427"/>
                    <a:pt x="10043" y="19953"/>
                  </a:cubicBezTo>
                  <a:cubicBezTo>
                    <a:pt x="10083" y="19832"/>
                    <a:pt x="10164" y="19671"/>
                    <a:pt x="10245" y="19671"/>
                  </a:cubicBezTo>
                  <a:cubicBezTo>
                    <a:pt x="10608" y="19671"/>
                    <a:pt x="10930" y="19591"/>
                    <a:pt x="11293" y="19470"/>
                  </a:cubicBezTo>
                  <a:cubicBezTo>
                    <a:pt x="11495" y="19389"/>
                    <a:pt x="11696" y="19349"/>
                    <a:pt x="11938" y="19308"/>
                  </a:cubicBezTo>
                  <a:cubicBezTo>
                    <a:pt x="11616" y="18340"/>
                    <a:pt x="11374" y="17372"/>
                    <a:pt x="11454" y="16848"/>
                  </a:cubicBezTo>
                  <a:cubicBezTo>
                    <a:pt x="11777" y="15517"/>
                    <a:pt x="11616" y="11888"/>
                    <a:pt x="11616" y="10678"/>
                  </a:cubicBezTo>
                  <a:cubicBezTo>
                    <a:pt x="11616" y="9468"/>
                    <a:pt x="12543" y="7935"/>
                    <a:pt x="11454" y="7492"/>
                  </a:cubicBezTo>
                  <a:cubicBezTo>
                    <a:pt x="10406" y="7048"/>
                    <a:pt x="10567" y="4790"/>
                    <a:pt x="9519" y="2975"/>
                  </a:cubicBezTo>
                  <a:cubicBezTo>
                    <a:pt x="8659" y="1488"/>
                    <a:pt x="4739" y="0"/>
                    <a:pt x="2842" y="0"/>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3"/>
            <p:cNvSpPr/>
            <p:nvPr/>
          </p:nvSpPr>
          <p:spPr>
            <a:xfrm>
              <a:off x="6420588" y="2612079"/>
              <a:ext cx="387829" cy="385441"/>
            </a:xfrm>
            <a:custGeom>
              <a:avLst/>
              <a:gdLst/>
              <a:ahLst/>
              <a:cxnLst/>
              <a:rect l="l" t="t" r="r" b="b"/>
              <a:pathLst>
                <a:path w="22222" h="22082" extrusionOk="0">
                  <a:moveTo>
                    <a:pt x="15124" y="1"/>
                  </a:moveTo>
                  <a:lnTo>
                    <a:pt x="4114" y="485"/>
                  </a:lnTo>
                  <a:lnTo>
                    <a:pt x="3428" y="1816"/>
                  </a:lnTo>
                  <a:cubicBezTo>
                    <a:pt x="3549" y="2017"/>
                    <a:pt x="3549" y="2259"/>
                    <a:pt x="3469" y="2501"/>
                  </a:cubicBezTo>
                  <a:cubicBezTo>
                    <a:pt x="3267" y="3388"/>
                    <a:pt x="3146" y="4276"/>
                    <a:pt x="3146" y="5203"/>
                  </a:cubicBezTo>
                  <a:cubicBezTo>
                    <a:pt x="3186" y="5405"/>
                    <a:pt x="3146" y="5607"/>
                    <a:pt x="3025" y="5768"/>
                  </a:cubicBezTo>
                  <a:cubicBezTo>
                    <a:pt x="2904" y="5970"/>
                    <a:pt x="2783" y="6131"/>
                    <a:pt x="2662" y="6332"/>
                  </a:cubicBezTo>
                  <a:cubicBezTo>
                    <a:pt x="2541" y="6494"/>
                    <a:pt x="2339" y="6816"/>
                    <a:pt x="2178" y="7099"/>
                  </a:cubicBezTo>
                  <a:lnTo>
                    <a:pt x="2138" y="7139"/>
                  </a:lnTo>
                  <a:cubicBezTo>
                    <a:pt x="1936" y="7381"/>
                    <a:pt x="1855" y="7663"/>
                    <a:pt x="1936" y="7946"/>
                  </a:cubicBezTo>
                  <a:cubicBezTo>
                    <a:pt x="2057" y="8147"/>
                    <a:pt x="2259" y="8268"/>
                    <a:pt x="2501" y="8309"/>
                  </a:cubicBezTo>
                  <a:cubicBezTo>
                    <a:pt x="2460" y="8470"/>
                    <a:pt x="2501" y="8631"/>
                    <a:pt x="2541" y="8793"/>
                  </a:cubicBezTo>
                  <a:cubicBezTo>
                    <a:pt x="2514" y="8789"/>
                    <a:pt x="2486" y="8787"/>
                    <a:pt x="2459" y="8787"/>
                  </a:cubicBezTo>
                  <a:cubicBezTo>
                    <a:pt x="2166" y="8787"/>
                    <a:pt x="1892" y="8981"/>
                    <a:pt x="1855" y="9277"/>
                  </a:cubicBezTo>
                  <a:cubicBezTo>
                    <a:pt x="1775" y="9559"/>
                    <a:pt x="1815" y="9881"/>
                    <a:pt x="1936" y="10164"/>
                  </a:cubicBezTo>
                  <a:lnTo>
                    <a:pt x="1815" y="10164"/>
                  </a:lnTo>
                  <a:lnTo>
                    <a:pt x="1815" y="10406"/>
                  </a:lnTo>
                  <a:lnTo>
                    <a:pt x="1815" y="10688"/>
                  </a:lnTo>
                  <a:cubicBezTo>
                    <a:pt x="1815" y="10849"/>
                    <a:pt x="1815" y="11011"/>
                    <a:pt x="1815" y="11172"/>
                  </a:cubicBezTo>
                  <a:cubicBezTo>
                    <a:pt x="1735" y="11858"/>
                    <a:pt x="1614" y="12301"/>
                    <a:pt x="1331" y="12503"/>
                  </a:cubicBezTo>
                  <a:cubicBezTo>
                    <a:pt x="1210" y="12563"/>
                    <a:pt x="1069" y="12594"/>
                    <a:pt x="923" y="12594"/>
                  </a:cubicBezTo>
                  <a:cubicBezTo>
                    <a:pt x="777" y="12594"/>
                    <a:pt x="625" y="12563"/>
                    <a:pt x="484" y="12503"/>
                  </a:cubicBezTo>
                  <a:lnTo>
                    <a:pt x="242" y="12382"/>
                  </a:lnTo>
                  <a:lnTo>
                    <a:pt x="121" y="12664"/>
                  </a:lnTo>
                  <a:cubicBezTo>
                    <a:pt x="0" y="13067"/>
                    <a:pt x="41" y="13471"/>
                    <a:pt x="323" y="13834"/>
                  </a:cubicBezTo>
                  <a:cubicBezTo>
                    <a:pt x="807" y="14519"/>
                    <a:pt x="1170" y="15245"/>
                    <a:pt x="1493" y="16011"/>
                  </a:cubicBezTo>
                  <a:cubicBezTo>
                    <a:pt x="1855" y="16979"/>
                    <a:pt x="2420" y="17826"/>
                    <a:pt x="3106" y="18593"/>
                  </a:cubicBezTo>
                  <a:lnTo>
                    <a:pt x="3267" y="18754"/>
                  </a:lnTo>
                  <a:cubicBezTo>
                    <a:pt x="3630" y="19157"/>
                    <a:pt x="4033" y="19560"/>
                    <a:pt x="4477" y="19883"/>
                  </a:cubicBezTo>
                  <a:cubicBezTo>
                    <a:pt x="4840" y="20165"/>
                    <a:pt x="5162" y="20448"/>
                    <a:pt x="5485" y="20770"/>
                  </a:cubicBezTo>
                  <a:cubicBezTo>
                    <a:pt x="5888" y="21174"/>
                    <a:pt x="6251" y="21617"/>
                    <a:pt x="6614" y="22021"/>
                  </a:cubicBezTo>
                  <a:cubicBezTo>
                    <a:pt x="7219" y="22061"/>
                    <a:pt x="7814" y="22081"/>
                    <a:pt x="8404" y="22081"/>
                  </a:cubicBezTo>
                  <a:cubicBezTo>
                    <a:pt x="8994" y="22081"/>
                    <a:pt x="9579" y="22061"/>
                    <a:pt x="10163" y="22021"/>
                  </a:cubicBezTo>
                  <a:lnTo>
                    <a:pt x="16818" y="20528"/>
                  </a:lnTo>
                  <a:cubicBezTo>
                    <a:pt x="18068" y="19923"/>
                    <a:pt x="19237" y="19117"/>
                    <a:pt x="20286" y="18109"/>
                  </a:cubicBezTo>
                  <a:cubicBezTo>
                    <a:pt x="22222" y="16294"/>
                    <a:pt x="21173" y="8026"/>
                    <a:pt x="20407" y="5445"/>
                  </a:cubicBezTo>
                  <a:cubicBezTo>
                    <a:pt x="19681" y="2905"/>
                    <a:pt x="15124" y="1"/>
                    <a:pt x="15124"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3"/>
            <p:cNvSpPr/>
            <p:nvPr/>
          </p:nvSpPr>
          <p:spPr>
            <a:xfrm>
              <a:off x="7342591" y="2947155"/>
              <a:ext cx="261142" cy="367864"/>
            </a:xfrm>
            <a:custGeom>
              <a:avLst/>
              <a:gdLst/>
              <a:ahLst/>
              <a:cxnLst/>
              <a:rect l="l" t="t" r="r" b="b"/>
              <a:pathLst>
                <a:path w="14963" h="21075" extrusionOk="0">
                  <a:moveTo>
                    <a:pt x="5445" y="0"/>
                  </a:moveTo>
                  <a:lnTo>
                    <a:pt x="0" y="7381"/>
                  </a:lnTo>
                  <a:cubicBezTo>
                    <a:pt x="0" y="7381"/>
                    <a:pt x="283" y="11293"/>
                    <a:pt x="1049" y="12341"/>
                  </a:cubicBezTo>
                  <a:cubicBezTo>
                    <a:pt x="1761" y="13315"/>
                    <a:pt x="9745" y="21074"/>
                    <a:pt x="12461" y="21074"/>
                  </a:cubicBezTo>
                  <a:cubicBezTo>
                    <a:pt x="12669" y="21074"/>
                    <a:pt x="12846" y="21029"/>
                    <a:pt x="12986" y="20931"/>
                  </a:cubicBezTo>
                  <a:cubicBezTo>
                    <a:pt x="14963" y="19600"/>
                    <a:pt x="11777" y="15205"/>
                    <a:pt x="11938" y="14156"/>
                  </a:cubicBezTo>
                  <a:cubicBezTo>
                    <a:pt x="12059" y="13107"/>
                    <a:pt x="11333" y="12785"/>
                    <a:pt x="11010" y="12341"/>
                  </a:cubicBezTo>
                  <a:cubicBezTo>
                    <a:pt x="10688" y="11898"/>
                    <a:pt x="10405" y="12059"/>
                    <a:pt x="10244" y="10526"/>
                  </a:cubicBezTo>
                  <a:cubicBezTo>
                    <a:pt x="10203" y="10143"/>
                    <a:pt x="10172" y="10018"/>
                    <a:pt x="10131" y="10018"/>
                  </a:cubicBezTo>
                  <a:cubicBezTo>
                    <a:pt x="10055" y="10018"/>
                    <a:pt x="9944" y="10454"/>
                    <a:pt x="9665" y="10454"/>
                  </a:cubicBezTo>
                  <a:cubicBezTo>
                    <a:pt x="9512" y="10454"/>
                    <a:pt x="9309" y="10324"/>
                    <a:pt x="9034" y="9921"/>
                  </a:cubicBezTo>
                  <a:cubicBezTo>
                    <a:pt x="8712" y="9437"/>
                    <a:pt x="8429" y="9478"/>
                    <a:pt x="9195" y="8429"/>
                  </a:cubicBezTo>
                  <a:cubicBezTo>
                    <a:pt x="9962" y="7381"/>
                    <a:pt x="8147" y="6010"/>
                    <a:pt x="8147" y="6010"/>
                  </a:cubicBezTo>
                  <a:cubicBezTo>
                    <a:pt x="8026" y="5243"/>
                    <a:pt x="7824" y="4477"/>
                    <a:pt x="7542" y="3751"/>
                  </a:cubicBezTo>
                  <a:cubicBezTo>
                    <a:pt x="7098" y="2541"/>
                    <a:pt x="7381" y="3307"/>
                    <a:pt x="7219" y="1775"/>
                  </a:cubicBezTo>
                  <a:cubicBezTo>
                    <a:pt x="7098" y="283"/>
                    <a:pt x="5445" y="0"/>
                    <a:pt x="5445" y="0"/>
                  </a:cubicBezTo>
                  <a:close/>
                </a:path>
              </a:pathLst>
            </a:custGeom>
            <a:solidFill>
              <a:srgbClr val="FFB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3"/>
            <p:cNvSpPr/>
            <p:nvPr/>
          </p:nvSpPr>
          <p:spPr>
            <a:xfrm>
              <a:off x="7342591" y="2947155"/>
              <a:ext cx="261142" cy="389299"/>
            </a:xfrm>
            <a:custGeom>
              <a:avLst/>
              <a:gdLst/>
              <a:ahLst/>
              <a:cxnLst/>
              <a:rect l="l" t="t" r="r" b="b"/>
              <a:pathLst>
                <a:path w="14963" h="22303" fill="none" extrusionOk="0">
                  <a:moveTo>
                    <a:pt x="5445" y="0"/>
                  </a:moveTo>
                  <a:cubicBezTo>
                    <a:pt x="5445" y="0"/>
                    <a:pt x="7098" y="283"/>
                    <a:pt x="7219" y="1775"/>
                  </a:cubicBezTo>
                  <a:cubicBezTo>
                    <a:pt x="7381" y="3307"/>
                    <a:pt x="7098" y="2541"/>
                    <a:pt x="7542" y="3751"/>
                  </a:cubicBezTo>
                  <a:cubicBezTo>
                    <a:pt x="7824" y="4477"/>
                    <a:pt x="8026" y="5243"/>
                    <a:pt x="8147" y="6010"/>
                  </a:cubicBezTo>
                  <a:cubicBezTo>
                    <a:pt x="8147" y="6010"/>
                    <a:pt x="9962" y="7381"/>
                    <a:pt x="9195" y="8429"/>
                  </a:cubicBezTo>
                  <a:cubicBezTo>
                    <a:pt x="8429" y="9478"/>
                    <a:pt x="8712" y="9437"/>
                    <a:pt x="9034" y="9921"/>
                  </a:cubicBezTo>
                  <a:cubicBezTo>
                    <a:pt x="10083" y="11454"/>
                    <a:pt x="10083" y="9034"/>
                    <a:pt x="10244" y="10526"/>
                  </a:cubicBezTo>
                  <a:cubicBezTo>
                    <a:pt x="10405" y="12059"/>
                    <a:pt x="10688" y="11898"/>
                    <a:pt x="11010" y="12341"/>
                  </a:cubicBezTo>
                  <a:cubicBezTo>
                    <a:pt x="11333" y="12785"/>
                    <a:pt x="12059" y="13107"/>
                    <a:pt x="11938" y="14156"/>
                  </a:cubicBezTo>
                  <a:cubicBezTo>
                    <a:pt x="11777" y="15205"/>
                    <a:pt x="14963" y="19600"/>
                    <a:pt x="12986" y="20931"/>
                  </a:cubicBezTo>
                  <a:cubicBezTo>
                    <a:pt x="11010" y="22302"/>
                    <a:pt x="1815" y="13390"/>
                    <a:pt x="1049" y="12341"/>
                  </a:cubicBezTo>
                  <a:cubicBezTo>
                    <a:pt x="283" y="11293"/>
                    <a:pt x="0" y="7381"/>
                    <a:pt x="0" y="7381"/>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3"/>
            <p:cNvSpPr/>
            <p:nvPr/>
          </p:nvSpPr>
          <p:spPr>
            <a:xfrm>
              <a:off x="6825281" y="3718664"/>
              <a:ext cx="866447" cy="832778"/>
            </a:xfrm>
            <a:custGeom>
              <a:avLst/>
              <a:gdLst/>
              <a:ahLst/>
              <a:cxnLst/>
              <a:rect l="l" t="t" r="r" b="b"/>
              <a:pathLst>
                <a:path w="49646" h="47710" extrusionOk="0">
                  <a:moveTo>
                    <a:pt x="33716" y="0"/>
                  </a:moveTo>
                  <a:lnTo>
                    <a:pt x="1573" y="11454"/>
                  </a:lnTo>
                  <a:lnTo>
                    <a:pt x="1130" y="25609"/>
                  </a:lnTo>
                  <a:cubicBezTo>
                    <a:pt x="1049" y="25851"/>
                    <a:pt x="565" y="27666"/>
                    <a:pt x="1" y="30086"/>
                  </a:cubicBezTo>
                  <a:lnTo>
                    <a:pt x="81" y="30166"/>
                  </a:lnTo>
                  <a:cubicBezTo>
                    <a:pt x="122" y="30207"/>
                    <a:pt x="162" y="30247"/>
                    <a:pt x="202" y="30287"/>
                  </a:cubicBezTo>
                  <a:cubicBezTo>
                    <a:pt x="847" y="31417"/>
                    <a:pt x="1412" y="32586"/>
                    <a:pt x="1775" y="33836"/>
                  </a:cubicBezTo>
                  <a:lnTo>
                    <a:pt x="1977" y="34320"/>
                  </a:lnTo>
                  <a:cubicBezTo>
                    <a:pt x="2420" y="35691"/>
                    <a:pt x="3146" y="36901"/>
                    <a:pt x="4033" y="38031"/>
                  </a:cubicBezTo>
                  <a:cubicBezTo>
                    <a:pt x="4638" y="38756"/>
                    <a:pt x="4921" y="39684"/>
                    <a:pt x="4880" y="40612"/>
                  </a:cubicBezTo>
                  <a:cubicBezTo>
                    <a:pt x="4880" y="40894"/>
                    <a:pt x="4800" y="40975"/>
                    <a:pt x="4800" y="40975"/>
                  </a:cubicBezTo>
                  <a:cubicBezTo>
                    <a:pt x="4759" y="40995"/>
                    <a:pt x="4709" y="41005"/>
                    <a:pt x="4664" y="41005"/>
                  </a:cubicBezTo>
                  <a:cubicBezTo>
                    <a:pt x="4618" y="41005"/>
                    <a:pt x="4578" y="40995"/>
                    <a:pt x="4558" y="40975"/>
                  </a:cubicBezTo>
                  <a:cubicBezTo>
                    <a:pt x="4504" y="40964"/>
                    <a:pt x="4450" y="40959"/>
                    <a:pt x="4396" y="40959"/>
                  </a:cubicBezTo>
                  <a:cubicBezTo>
                    <a:pt x="4251" y="40959"/>
                    <a:pt x="4111" y="40996"/>
                    <a:pt x="3993" y="41055"/>
                  </a:cubicBezTo>
                  <a:cubicBezTo>
                    <a:pt x="3792" y="41257"/>
                    <a:pt x="3671" y="41499"/>
                    <a:pt x="3711" y="41741"/>
                  </a:cubicBezTo>
                  <a:cubicBezTo>
                    <a:pt x="3711" y="41781"/>
                    <a:pt x="3711" y="41862"/>
                    <a:pt x="3711" y="41902"/>
                  </a:cubicBezTo>
                  <a:cubicBezTo>
                    <a:pt x="3671" y="42225"/>
                    <a:pt x="3792" y="42588"/>
                    <a:pt x="4033" y="42870"/>
                  </a:cubicBezTo>
                  <a:cubicBezTo>
                    <a:pt x="4235" y="43112"/>
                    <a:pt x="4316" y="43233"/>
                    <a:pt x="4235" y="43394"/>
                  </a:cubicBezTo>
                  <a:cubicBezTo>
                    <a:pt x="4195" y="43515"/>
                    <a:pt x="4235" y="43596"/>
                    <a:pt x="4275" y="43717"/>
                  </a:cubicBezTo>
                  <a:cubicBezTo>
                    <a:pt x="4396" y="43838"/>
                    <a:pt x="4517" y="43878"/>
                    <a:pt x="4679" y="43878"/>
                  </a:cubicBezTo>
                  <a:lnTo>
                    <a:pt x="4719" y="43878"/>
                  </a:lnTo>
                  <a:cubicBezTo>
                    <a:pt x="4880" y="43919"/>
                    <a:pt x="5001" y="43999"/>
                    <a:pt x="5082" y="44161"/>
                  </a:cubicBezTo>
                  <a:cubicBezTo>
                    <a:pt x="5163" y="44282"/>
                    <a:pt x="5163" y="44443"/>
                    <a:pt x="5082" y="44564"/>
                  </a:cubicBezTo>
                  <a:cubicBezTo>
                    <a:pt x="4800" y="45048"/>
                    <a:pt x="4840" y="45612"/>
                    <a:pt x="5122" y="46096"/>
                  </a:cubicBezTo>
                  <a:cubicBezTo>
                    <a:pt x="5163" y="46258"/>
                    <a:pt x="5324" y="46419"/>
                    <a:pt x="5485" y="46500"/>
                  </a:cubicBezTo>
                  <a:cubicBezTo>
                    <a:pt x="5566" y="46540"/>
                    <a:pt x="5637" y="46560"/>
                    <a:pt x="5707" y="46560"/>
                  </a:cubicBezTo>
                  <a:cubicBezTo>
                    <a:pt x="5778" y="46560"/>
                    <a:pt x="5848" y="46540"/>
                    <a:pt x="5929" y="46500"/>
                  </a:cubicBezTo>
                  <a:cubicBezTo>
                    <a:pt x="6090" y="46459"/>
                    <a:pt x="6211" y="46298"/>
                    <a:pt x="6252" y="46137"/>
                  </a:cubicBezTo>
                  <a:lnTo>
                    <a:pt x="6252" y="46096"/>
                  </a:lnTo>
                  <a:cubicBezTo>
                    <a:pt x="6453" y="46298"/>
                    <a:pt x="6695" y="46459"/>
                    <a:pt x="7018" y="46500"/>
                  </a:cubicBezTo>
                  <a:lnTo>
                    <a:pt x="7099" y="46500"/>
                  </a:lnTo>
                  <a:cubicBezTo>
                    <a:pt x="7219" y="46540"/>
                    <a:pt x="7300" y="46621"/>
                    <a:pt x="7421" y="46782"/>
                  </a:cubicBezTo>
                  <a:cubicBezTo>
                    <a:pt x="7502" y="46984"/>
                    <a:pt x="7623" y="47105"/>
                    <a:pt x="7824" y="47226"/>
                  </a:cubicBezTo>
                  <a:cubicBezTo>
                    <a:pt x="8228" y="47508"/>
                    <a:pt x="8752" y="47669"/>
                    <a:pt x="9276" y="47710"/>
                  </a:cubicBezTo>
                  <a:cubicBezTo>
                    <a:pt x="9841" y="47669"/>
                    <a:pt x="10365" y="47427"/>
                    <a:pt x="10768" y="47064"/>
                  </a:cubicBezTo>
                  <a:cubicBezTo>
                    <a:pt x="11333" y="46822"/>
                    <a:pt x="11938" y="46701"/>
                    <a:pt x="12543" y="46621"/>
                  </a:cubicBezTo>
                  <a:cubicBezTo>
                    <a:pt x="12644" y="46600"/>
                    <a:pt x="12745" y="46590"/>
                    <a:pt x="12845" y="46590"/>
                  </a:cubicBezTo>
                  <a:cubicBezTo>
                    <a:pt x="12946" y="46590"/>
                    <a:pt x="13047" y="46600"/>
                    <a:pt x="13148" y="46621"/>
                  </a:cubicBezTo>
                  <a:cubicBezTo>
                    <a:pt x="13204" y="46621"/>
                    <a:pt x="13263" y="46621"/>
                    <a:pt x="13323" y="46621"/>
                  </a:cubicBezTo>
                  <a:cubicBezTo>
                    <a:pt x="13863" y="46621"/>
                    <a:pt x="14531" y="46588"/>
                    <a:pt x="15003" y="45935"/>
                  </a:cubicBezTo>
                  <a:cubicBezTo>
                    <a:pt x="15205" y="45693"/>
                    <a:pt x="15527" y="45572"/>
                    <a:pt x="15810" y="45572"/>
                  </a:cubicBezTo>
                  <a:cubicBezTo>
                    <a:pt x="15896" y="45561"/>
                    <a:pt x="15982" y="45556"/>
                    <a:pt x="16068" y="45556"/>
                  </a:cubicBezTo>
                  <a:cubicBezTo>
                    <a:pt x="16302" y="45556"/>
                    <a:pt x="16530" y="45594"/>
                    <a:pt x="16737" y="45653"/>
                  </a:cubicBezTo>
                  <a:cubicBezTo>
                    <a:pt x="17060" y="45733"/>
                    <a:pt x="17342" y="45774"/>
                    <a:pt x="17665" y="45774"/>
                  </a:cubicBezTo>
                  <a:cubicBezTo>
                    <a:pt x="17866" y="45733"/>
                    <a:pt x="18108" y="45693"/>
                    <a:pt x="18310" y="45572"/>
                  </a:cubicBezTo>
                  <a:cubicBezTo>
                    <a:pt x="18471" y="45491"/>
                    <a:pt x="18592" y="45451"/>
                    <a:pt x="18673" y="45451"/>
                  </a:cubicBezTo>
                  <a:cubicBezTo>
                    <a:pt x="18955" y="45532"/>
                    <a:pt x="19197" y="45572"/>
                    <a:pt x="19439" y="45612"/>
                  </a:cubicBezTo>
                  <a:cubicBezTo>
                    <a:pt x="19923" y="45693"/>
                    <a:pt x="20367" y="45814"/>
                    <a:pt x="20810" y="46016"/>
                  </a:cubicBezTo>
                  <a:cubicBezTo>
                    <a:pt x="20999" y="46123"/>
                    <a:pt x="21223" y="46177"/>
                    <a:pt x="21447" y="46177"/>
                  </a:cubicBezTo>
                  <a:cubicBezTo>
                    <a:pt x="21559" y="46177"/>
                    <a:pt x="21671" y="46164"/>
                    <a:pt x="21778" y="46137"/>
                  </a:cubicBezTo>
                  <a:cubicBezTo>
                    <a:pt x="21899" y="46096"/>
                    <a:pt x="21980" y="46016"/>
                    <a:pt x="22061" y="45895"/>
                  </a:cubicBezTo>
                  <a:cubicBezTo>
                    <a:pt x="22178" y="45636"/>
                    <a:pt x="22296" y="45514"/>
                    <a:pt x="22494" y="45514"/>
                  </a:cubicBezTo>
                  <a:cubicBezTo>
                    <a:pt x="22635" y="45514"/>
                    <a:pt x="22817" y="45576"/>
                    <a:pt x="23069" y="45693"/>
                  </a:cubicBezTo>
                  <a:cubicBezTo>
                    <a:pt x="23183" y="45722"/>
                    <a:pt x="23317" y="45750"/>
                    <a:pt x="23443" y="45750"/>
                  </a:cubicBezTo>
                  <a:cubicBezTo>
                    <a:pt x="23495" y="45750"/>
                    <a:pt x="23546" y="45745"/>
                    <a:pt x="23593" y="45733"/>
                  </a:cubicBezTo>
                  <a:lnTo>
                    <a:pt x="23795" y="45733"/>
                  </a:lnTo>
                  <a:cubicBezTo>
                    <a:pt x="23916" y="45733"/>
                    <a:pt x="24077" y="45693"/>
                    <a:pt x="24158" y="45612"/>
                  </a:cubicBezTo>
                  <a:cubicBezTo>
                    <a:pt x="24279" y="45491"/>
                    <a:pt x="24319" y="45330"/>
                    <a:pt x="24319" y="45209"/>
                  </a:cubicBezTo>
                  <a:cubicBezTo>
                    <a:pt x="24319" y="45048"/>
                    <a:pt x="24359" y="44886"/>
                    <a:pt x="24480" y="44765"/>
                  </a:cubicBezTo>
                  <a:cubicBezTo>
                    <a:pt x="24521" y="44745"/>
                    <a:pt x="24561" y="44735"/>
                    <a:pt x="24601" y="44735"/>
                  </a:cubicBezTo>
                  <a:cubicBezTo>
                    <a:pt x="24642" y="44735"/>
                    <a:pt x="24682" y="44745"/>
                    <a:pt x="24722" y="44765"/>
                  </a:cubicBezTo>
                  <a:cubicBezTo>
                    <a:pt x="25071" y="44922"/>
                    <a:pt x="25397" y="44985"/>
                    <a:pt x="25706" y="44985"/>
                  </a:cubicBezTo>
                  <a:cubicBezTo>
                    <a:pt x="26433" y="44985"/>
                    <a:pt x="27060" y="44633"/>
                    <a:pt x="27626" y="44322"/>
                  </a:cubicBezTo>
                  <a:lnTo>
                    <a:pt x="27868" y="44201"/>
                  </a:lnTo>
                  <a:cubicBezTo>
                    <a:pt x="28634" y="43717"/>
                    <a:pt x="29400" y="43193"/>
                    <a:pt x="30086" y="42628"/>
                  </a:cubicBezTo>
                  <a:cubicBezTo>
                    <a:pt x="30409" y="42386"/>
                    <a:pt x="30731" y="42144"/>
                    <a:pt x="31054" y="41902"/>
                  </a:cubicBezTo>
                  <a:lnTo>
                    <a:pt x="31094" y="41862"/>
                  </a:lnTo>
                  <a:cubicBezTo>
                    <a:pt x="31941" y="41338"/>
                    <a:pt x="32707" y="40652"/>
                    <a:pt x="33353" y="39845"/>
                  </a:cubicBezTo>
                  <a:cubicBezTo>
                    <a:pt x="33595" y="39523"/>
                    <a:pt x="33877" y="39240"/>
                    <a:pt x="34240" y="39039"/>
                  </a:cubicBezTo>
                  <a:cubicBezTo>
                    <a:pt x="35772" y="38111"/>
                    <a:pt x="36781" y="36700"/>
                    <a:pt x="37708" y="35328"/>
                  </a:cubicBezTo>
                  <a:lnTo>
                    <a:pt x="38031" y="34845"/>
                  </a:lnTo>
                  <a:cubicBezTo>
                    <a:pt x="38233" y="34562"/>
                    <a:pt x="38394" y="34240"/>
                    <a:pt x="38596" y="33917"/>
                  </a:cubicBezTo>
                  <a:cubicBezTo>
                    <a:pt x="38878" y="33312"/>
                    <a:pt x="39281" y="32747"/>
                    <a:pt x="39805" y="32263"/>
                  </a:cubicBezTo>
                  <a:lnTo>
                    <a:pt x="40088" y="32021"/>
                  </a:lnTo>
                  <a:cubicBezTo>
                    <a:pt x="40410" y="31739"/>
                    <a:pt x="40773" y="31457"/>
                    <a:pt x="41177" y="31296"/>
                  </a:cubicBezTo>
                  <a:cubicBezTo>
                    <a:pt x="42104" y="30812"/>
                    <a:pt x="42790" y="29924"/>
                    <a:pt x="42951" y="28876"/>
                  </a:cubicBezTo>
                  <a:cubicBezTo>
                    <a:pt x="43112" y="28311"/>
                    <a:pt x="43274" y="27747"/>
                    <a:pt x="43516" y="27182"/>
                  </a:cubicBezTo>
                  <a:cubicBezTo>
                    <a:pt x="43919" y="26335"/>
                    <a:pt x="44121" y="25448"/>
                    <a:pt x="44201" y="24520"/>
                  </a:cubicBezTo>
                  <a:cubicBezTo>
                    <a:pt x="44242" y="24278"/>
                    <a:pt x="44242" y="24077"/>
                    <a:pt x="44282" y="23875"/>
                  </a:cubicBezTo>
                  <a:cubicBezTo>
                    <a:pt x="44403" y="23351"/>
                    <a:pt x="44403" y="22867"/>
                    <a:pt x="44282" y="22342"/>
                  </a:cubicBezTo>
                  <a:lnTo>
                    <a:pt x="44161" y="21899"/>
                  </a:lnTo>
                  <a:cubicBezTo>
                    <a:pt x="44363" y="21697"/>
                    <a:pt x="44605" y="21536"/>
                    <a:pt x="44887" y="21415"/>
                  </a:cubicBezTo>
                  <a:cubicBezTo>
                    <a:pt x="46056" y="20810"/>
                    <a:pt x="47307" y="20326"/>
                    <a:pt x="48597" y="20003"/>
                  </a:cubicBezTo>
                  <a:cubicBezTo>
                    <a:pt x="49242" y="16777"/>
                    <a:pt x="49646" y="14640"/>
                    <a:pt x="49646" y="14640"/>
                  </a:cubicBezTo>
                  <a:lnTo>
                    <a:pt x="33716" y="0"/>
                  </a:lnTo>
                  <a:close/>
                </a:path>
              </a:pathLst>
            </a:custGeom>
            <a:solidFill>
              <a:schemeClr val="accent1"/>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3"/>
            <p:cNvSpPr/>
            <p:nvPr/>
          </p:nvSpPr>
          <p:spPr>
            <a:xfrm>
              <a:off x="6578249" y="3448607"/>
              <a:ext cx="817877" cy="804361"/>
            </a:xfrm>
            <a:custGeom>
              <a:avLst/>
              <a:gdLst/>
              <a:ahLst/>
              <a:cxnLst/>
              <a:rect l="l" t="t" r="r" b="b"/>
              <a:pathLst>
                <a:path w="46863" h="46082" extrusionOk="0">
                  <a:moveTo>
                    <a:pt x="19510" y="1"/>
                  </a:moveTo>
                  <a:cubicBezTo>
                    <a:pt x="14840" y="1"/>
                    <a:pt x="2783" y="5511"/>
                    <a:pt x="2783" y="5511"/>
                  </a:cubicBezTo>
                  <a:lnTo>
                    <a:pt x="403" y="9181"/>
                  </a:lnTo>
                  <a:lnTo>
                    <a:pt x="403" y="9342"/>
                  </a:lnTo>
                  <a:cubicBezTo>
                    <a:pt x="403" y="9463"/>
                    <a:pt x="444" y="9584"/>
                    <a:pt x="484" y="9705"/>
                  </a:cubicBezTo>
                  <a:cubicBezTo>
                    <a:pt x="524" y="9866"/>
                    <a:pt x="565" y="10028"/>
                    <a:pt x="565" y="10189"/>
                  </a:cubicBezTo>
                  <a:cubicBezTo>
                    <a:pt x="161" y="10350"/>
                    <a:pt x="0" y="10875"/>
                    <a:pt x="242" y="11238"/>
                  </a:cubicBezTo>
                  <a:lnTo>
                    <a:pt x="282" y="11318"/>
                  </a:lnTo>
                  <a:cubicBezTo>
                    <a:pt x="484" y="11843"/>
                    <a:pt x="524" y="12447"/>
                    <a:pt x="363" y="13012"/>
                  </a:cubicBezTo>
                  <a:cubicBezTo>
                    <a:pt x="282" y="13294"/>
                    <a:pt x="282" y="13577"/>
                    <a:pt x="323" y="13859"/>
                  </a:cubicBezTo>
                  <a:cubicBezTo>
                    <a:pt x="484" y="15150"/>
                    <a:pt x="1129" y="16319"/>
                    <a:pt x="2097" y="17206"/>
                  </a:cubicBezTo>
                  <a:cubicBezTo>
                    <a:pt x="2178" y="17287"/>
                    <a:pt x="2299" y="17408"/>
                    <a:pt x="2379" y="17569"/>
                  </a:cubicBezTo>
                  <a:lnTo>
                    <a:pt x="2379" y="17610"/>
                  </a:lnTo>
                  <a:cubicBezTo>
                    <a:pt x="3105" y="18739"/>
                    <a:pt x="3710" y="19908"/>
                    <a:pt x="4275" y="21118"/>
                  </a:cubicBezTo>
                  <a:cubicBezTo>
                    <a:pt x="4759" y="22046"/>
                    <a:pt x="5203" y="23014"/>
                    <a:pt x="5727" y="23941"/>
                  </a:cubicBezTo>
                  <a:cubicBezTo>
                    <a:pt x="5848" y="24103"/>
                    <a:pt x="5928" y="24264"/>
                    <a:pt x="6049" y="24425"/>
                  </a:cubicBezTo>
                  <a:cubicBezTo>
                    <a:pt x="6412" y="25151"/>
                    <a:pt x="6856" y="25796"/>
                    <a:pt x="7340" y="26442"/>
                  </a:cubicBezTo>
                  <a:lnTo>
                    <a:pt x="7501" y="26603"/>
                  </a:lnTo>
                  <a:cubicBezTo>
                    <a:pt x="8187" y="27410"/>
                    <a:pt x="8751" y="28095"/>
                    <a:pt x="8268" y="29144"/>
                  </a:cubicBezTo>
                  <a:cubicBezTo>
                    <a:pt x="8187" y="29305"/>
                    <a:pt x="8187" y="29507"/>
                    <a:pt x="8268" y="29708"/>
                  </a:cubicBezTo>
                  <a:lnTo>
                    <a:pt x="8268" y="29829"/>
                  </a:lnTo>
                  <a:cubicBezTo>
                    <a:pt x="8268" y="29950"/>
                    <a:pt x="8348" y="30112"/>
                    <a:pt x="8348" y="30273"/>
                  </a:cubicBezTo>
                  <a:cubicBezTo>
                    <a:pt x="8469" y="30636"/>
                    <a:pt x="8510" y="31039"/>
                    <a:pt x="8429" y="31443"/>
                  </a:cubicBezTo>
                  <a:cubicBezTo>
                    <a:pt x="8227" y="32209"/>
                    <a:pt x="8389" y="33015"/>
                    <a:pt x="8832" y="33661"/>
                  </a:cubicBezTo>
                  <a:lnTo>
                    <a:pt x="8953" y="33943"/>
                  </a:lnTo>
                  <a:cubicBezTo>
                    <a:pt x="9235" y="34427"/>
                    <a:pt x="9397" y="34991"/>
                    <a:pt x="9437" y="35516"/>
                  </a:cubicBezTo>
                  <a:cubicBezTo>
                    <a:pt x="9437" y="36806"/>
                    <a:pt x="9719" y="38097"/>
                    <a:pt x="10284" y="39266"/>
                  </a:cubicBezTo>
                  <a:cubicBezTo>
                    <a:pt x="10284" y="39307"/>
                    <a:pt x="10284" y="39307"/>
                    <a:pt x="10284" y="39307"/>
                  </a:cubicBezTo>
                  <a:cubicBezTo>
                    <a:pt x="10284" y="40194"/>
                    <a:pt x="10486" y="41000"/>
                    <a:pt x="10970" y="41726"/>
                  </a:cubicBezTo>
                  <a:lnTo>
                    <a:pt x="11050" y="41928"/>
                  </a:lnTo>
                  <a:cubicBezTo>
                    <a:pt x="11776" y="43420"/>
                    <a:pt x="12825" y="44670"/>
                    <a:pt x="14156" y="45638"/>
                  </a:cubicBezTo>
                  <a:cubicBezTo>
                    <a:pt x="14196" y="45679"/>
                    <a:pt x="14236" y="45719"/>
                    <a:pt x="14277" y="45759"/>
                  </a:cubicBezTo>
                  <a:cubicBezTo>
                    <a:pt x="14317" y="45840"/>
                    <a:pt x="14398" y="45921"/>
                    <a:pt x="14438" y="46042"/>
                  </a:cubicBezTo>
                  <a:cubicBezTo>
                    <a:pt x="15244" y="45235"/>
                    <a:pt x="15002" y="44267"/>
                    <a:pt x="15648" y="43501"/>
                  </a:cubicBezTo>
                  <a:cubicBezTo>
                    <a:pt x="15938" y="43173"/>
                    <a:pt x="16122" y="43050"/>
                    <a:pt x="16237" y="43050"/>
                  </a:cubicBezTo>
                  <a:cubicBezTo>
                    <a:pt x="16490" y="43050"/>
                    <a:pt x="16414" y="43640"/>
                    <a:pt x="16414" y="43945"/>
                  </a:cubicBezTo>
                  <a:cubicBezTo>
                    <a:pt x="16414" y="44388"/>
                    <a:pt x="17019" y="45154"/>
                    <a:pt x="17180" y="45598"/>
                  </a:cubicBezTo>
                  <a:cubicBezTo>
                    <a:pt x="17234" y="45759"/>
                    <a:pt x="17436" y="45813"/>
                    <a:pt x="17681" y="45813"/>
                  </a:cubicBezTo>
                  <a:cubicBezTo>
                    <a:pt x="18171" y="45813"/>
                    <a:pt x="18834" y="45598"/>
                    <a:pt x="18834" y="45598"/>
                  </a:cubicBezTo>
                  <a:lnTo>
                    <a:pt x="20810" y="46082"/>
                  </a:lnTo>
                  <a:lnTo>
                    <a:pt x="21979" y="44872"/>
                  </a:lnTo>
                  <a:cubicBezTo>
                    <a:pt x="21979" y="44872"/>
                    <a:pt x="23673" y="44267"/>
                    <a:pt x="23794" y="43501"/>
                  </a:cubicBezTo>
                  <a:cubicBezTo>
                    <a:pt x="23956" y="42735"/>
                    <a:pt x="23351" y="34145"/>
                    <a:pt x="23351" y="34145"/>
                  </a:cubicBezTo>
                  <a:lnTo>
                    <a:pt x="36458" y="23296"/>
                  </a:lnTo>
                  <a:cubicBezTo>
                    <a:pt x="36458" y="23296"/>
                    <a:pt x="43555" y="14222"/>
                    <a:pt x="45209" y="10915"/>
                  </a:cubicBezTo>
                  <a:cubicBezTo>
                    <a:pt x="46862" y="7608"/>
                    <a:pt x="36417" y="3535"/>
                    <a:pt x="36417" y="3535"/>
                  </a:cubicBezTo>
                  <a:cubicBezTo>
                    <a:pt x="36417" y="3535"/>
                    <a:pt x="24198" y="833"/>
                    <a:pt x="20286" y="66"/>
                  </a:cubicBezTo>
                  <a:cubicBezTo>
                    <a:pt x="20058" y="22"/>
                    <a:pt x="19798" y="1"/>
                    <a:pt x="19510"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6987165" y="3686984"/>
              <a:ext cx="481898" cy="455279"/>
            </a:xfrm>
            <a:custGeom>
              <a:avLst/>
              <a:gdLst/>
              <a:ahLst/>
              <a:cxnLst/>
              <a:rect l="l" t="t" r="r" b="b"/>
              <a:pathLst>
                <a:path w="27612" h="26083" extrusionOk="0">
                  <a:moveTo>
                    <a:pt x="15688" y="0"/>
                  </a:moveTo>
                  <a:cubicBezTo>
                    <a:pt x="15688" y="0"/>
                    <a:pt x="13873" y="121"/>
                    <a:pt x="13430" y="605"/>
                  </a:cubicBezTo>
                  <a:lnTo>
                    <a:pt x="11454" y="726"/>
                  </a:lnTo>
                  <a:lnTo>
                    <a:pt x="10405" y="1936"/>
                  </a:lnTo>
                  <a:lnTo>
                    <a:pt x="9195" y="726"/>
                  </a:lnTo>
                  <a:lnTo>
                    <a:pt x="3025" y="1815"/>
                  </a:lnTo>
                  <a:lnTo>
                    <a:pt x="2702" y="12059"/>
                  </a:lnTo>
                  <a:lnTo>
                    <a:pt x="444" y="11938"/>
                  </a:lnTo>
                  <a:lnTo>
                    <a:pt x="0" y="20528"/>
                  </a:lnTo>
                  <a:cubicBezTo>
                    <a:pt x="60" y="20520"/>
                    <a:pt x="120" y="20517"/>
                    <a:pt x="179" y="20517"/>
                  </a:cubicBezTo>
                  <a:cubicBezTo>
                    <a:pt x="755" y="20517"/>
                    <a:pt x="1277" y="20866"/>
                    <a:pt x="1533" y="21415"/>
                  </a:cubicBezTo>
                  <a:cubicBezTo>
                    <a:pt x="1976" y="22464"/>
                    <a:pt x="3025" y="22625"/>
                    <a:pt x="2420" y="23996"/>
                  </a:cubicBezTo>
                  <a:cubicBezTo>
                    <a:pt x="1815" y="25367"/>
                    <a:pt x="1210" y="25932"/>
                    <a:pt x="2259" y="25932"/>
                  </a:cubicBezTo>
                  <a:cubicBezTo>
                    <a:pt x="2866" y="25932"/>
                    <a:pt x="3462" y="26083"/>
                    <a:pt x="3974" y="26083"/>
                  </a:cubicBezTo>
                  <a:cubicBezTo>
                    <a:pt x="4380" y="26083"/>
                    <a:pt x="4734" y="25988"/>
                    <a:pt x="5001" y="25650"/>
                  </a:cubicBezTo>
                  <a:cubicBezTo>
                    <a:pt x="5566" y="24883"/>
                    <a:pt x="4840" y="25488"/>
                    <a:pt x="6332" y="24440"/>
                  </a:cubicBezTo>
                  <a:cubicBezTo>
                    <a:pt x="7730" y="23483"/>
                    <a:pt x="7953" y="21519"/>
                    <a:pt x="8686" y="21519"/>
                  </a:cubicBezTo>
                  <a:cubicBezTo>
                    <a:pt x="8757" y="21519"/>
                    <a:pt x="8832" y="21538"/>
                    <a:pt x="8913" y="21576"/>
                  </a:cubicBezTo>
                  <a:cubicBezTo>
                    <a:pt x="9712" y="21976"/>
                    <a:pt x="12242" y="23617"/>
                    <a:pt x="13181" y="23617"/>
                  </a:cubicBezTo>
                  <a:cubicBezTo>
                    <a:pt x="13285" y="23617"/>
                    <a:pt x="13369" y="23597"/>
                    <a:pt x="13430" y="23553"/>
                  </a:cubicBezTo>
                  <a:cubicBezTo>
                    <a:pt x="14075" y="23069"/>
                    <a:pt x="15567" y="22020"/>
                    <a:pt x="16172" y="20649"/>
                  </a:cubicBezTo>
                  <a:cubicBezTo>
                    <a:pt x="16777" y="19318"/>
                    <a:pt x="17826" y="19600"/>
                    <a:pt x="18269" y="19157"/>
                  </a:cubicBezTo>
                  <a:cubicBezTo>
                    <a:pt x="18713" y="18713"/>
                    <a:pt x="18874" y="18390"/>
                    <a:pt x="19641" y="17060"/>
                  </a:cubicBezTo>
                  <a:cubicBezTo>
                    <a:pt x="20343" y="15732"/>
                    <a:pt x="23502" y="13422"/>
                    <a:pt x="24106" y="13422"/>
                  </a:cubicBezTo>
                  <a:cubicBezTo>
                    <a:pt x="24126" y="13422"/>
                    <a:pt x="24143" y="13425"/>
                    <a:pt x="24157" y="13430"/>
                  </a:cubicBezTo>
                  <a:cubicBezTo>
                    <a:pt x="24165" y="13433"/>
                    <a:pt x="24173" y="13434"/>
                    <a:pt x="24182" y="13434"/>
                  </a:cubicBezTo>
                  <a:cubicBezTo>
                    <a:pt x="24735" y="13434"/>
                    <a:pt x="27612" y="8569"/>
                    <a:pt x="26738" y="7219"/>
                  </a:cubicBezTo>
                  <a:cubicBezTo>
                    <a:pt x="25811" y="5888"/>
                    <a:pt x="22060" y="888"/>
                    <a:pt x="22060" y="888"/>
                  </a:cubicBezTo>
                  <a:lnTo>
                    <a:pt x="156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p:nvPr/>
          </p:nvSpPr>
          <p:spPr>
            <a:xfrm>
              <a:off x="6987165" y="3686984"/>
              <a:ext cx="482143" cy="461091"/>
            </a:xfrm>
            <a:custGeom>
              <a:avLst/>
              <a:gdLst/>
              <a:ahLst/>
              <a:cxnLst/>
              <a:rect l="l" t="t" r="r" b="b"/>
              <a:pathLst>
                <a:path w="27626" h="26416" fill="none" extrusionOk="0">
                  <a:moveTo>
                    <a:pt x="15688" y="0"/>
                  </a:moveTo>
                  <a:cubicBezTo>
                    <a:pt x="15688" y="0"/>
                    <a:pt x="13873" y="121"/>
                    <a:pt x="13430" y="605"/>
                  </a:cubicBezTo>
                  <a:lnTo>
                    <a:pt x="11454" y="726"/>
                  </a:lnTo>
                  <a:lnTo>
                    <a:pt x="10405" y="1936"/>
                  </a:lnTo>
                  <a:lnTo>
                    <a:pt x="9195" y="726"/>
                  </a:lnTo>
                  <a:lnTo>
                    <a:pt x="3025" y="1815"/>
                  </a:lnTo>
                  <a:lnTo>
                    <a:pt x="2702" y="12059"/>
                  </a:lnTo>
                  <a:lnTo>
                    <a:pt x="444" y="11938"/>
                  </a:lnTo>
                  <a:lnTo>
                    <a:pt x="0" y="20528"/>
                  </a:lnTo>
                  <a:cubicBezTo>
                    <a:pt x="646" y="20447"/>
                    <a:pt x="1250" y="20810"/>
                    <a:pt x="1533" y="21415"/>
                  </a:cubicBezTo>
                  <a:cubicBezTo>
                    <a:pt x="1976" y="22464"/>
                    <a:pt x="3025" y="22625"/>
                    <a:pt x="2420" y="23996"/>
                  </a:cubicBezTo>
                  <a:cubicBezTo>
                    <a:pt x="1815" y="25367"/>
                    <a:pt x="1210" y="25932"/>
                    <a:pt x="2259" y="25932"/>
                  </a:cubicBezTo>
                  <a:cubicBezTo>
                    <a:pt x="3348" y="25932"/>
                    <a:pt x="4396" y="26416"/>
                    <a:pt x="5001" y="25650"/>
                  </a:cubicBezTo>
                  <a:cubicBezTo>
                    <a:pt x="5566" y="24883"/>
                    <a:pt x="4840" y="25488"/>
                    <a:pt x="6332" y="24440"/>
                  </a:cubicBezTo>
                  <a:cubicBezTo>
                    <a:pt x="7864" y="23391"/>
                    <a:pt x="7985" y="21133"/>
                    <a:pt x="8913" y="21576"/>
                  </a:cubicBezTo>
                  <a:cubicBezTo>
                    <a:pt x="9800" y="22020"/>
                    <a:pt x="12825" y="23996"/>
                    <a:pt x="13430" y="23553"/>
                  </a:cubicBezTo>
                  <a:cubicBezTo>
                    <a:pt x="14075" y="23069"/>
                    <a:pt x="15567" y="22020"/>
                    <a:pt x="16172" y="20649"/>
                  </a:cubicBezTo>
                  <a:cubicBezTo>
                    <a:pt x="16777" y="19318"/>
                    <a:pt x="17826" y="19600"/>
                    <a:pt x="18269" y="19157"/>
                  </a:cubicBezTo>
                  <a:cubicBezTo>
                    <a:pt x="18713" y="18713"/>
                    <a:pt x="18874" y="18390"/>
                    <a:pt x="19641" y="17060"/>
                  </a:cubicBezTo>
                  <a:cubicBezTo>
                    <a:pt x="20366" y="15688"/>
                    <a:pt x="23714" y="13269"/>
                    <a:pt x="24157" y="13430"/>
                  </a:cubicBezTo>
                  <a:cubicBezTo>
                    <a:pt x="24641" y="13591"/>
                    <a:pt x="27626" y="8590"/>
                    <a:pt x="26738" y="7219"/>
                  </a:cubicBezTo>
                  <a:cubicBezTo>
                    <a:pt x="25811" y="5888"/>
                    <a:pt x="22060" y="888"/>
                    <a:pt x="22060" y="888"/>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7250392" y="3473689"/>
              <a:ext cx="468774" cy="466031"/>
            </a:xfrm>
            <a:custGeom>
              <a:avLst/>
              <a:gdLst/>
              <a:ahLst/>
              <a:cxnLst/>
              <a:rect l="l" t="t" r="r" b="b"/>
              <a:pathLst>
                <a:path w="26860" h="26699" extrusionOk="0">
                  <a:moveTo>
                    <a:pt x="14922" y="1"/>
                  </a:moveTo>
                  <a:cubicBezTo>
                    <a:pt x="11938" y="1"/>
                    <a:pt x="3912" y="2541"/>
                    <a:pt x="3186" y="2864"/>
                  </a:cubicBezTo>
                  <a:lnTo>
                    <a:pt x="162" y="11454"/>
                  </a:lnTo>
                  <a:lnTo>
                    <a:pt x="0" y="13108"/>
                  </a:lnTo>
                  <a:cubicBezTo>
                    <a:pt x="646" y="13874"/>
                    <a:pt x="1170" y="14721"/>
                    <a:pt x="1493" y="15689"/>
                  </a:cubicBezTo>
                  <a:cubicBezTo>
                    <a:pt x="1815" y="16899"/>
                    <a:pt x="1976" y="17624"/>
                    <a:pt x="2702" y="17786"/>
                  </a:cubicBezTo>
                  <a:cubicBezTo>
                    <a:pt x="3469" y="17907"/>
                    <a:pt x="4154" y="18270"/>
                    <a:pt x="4679" y="18834"/>
                  </a:cubicBezTo>
                  <a:cubicBezTo>
                    <a:pt x="4961" y="19278"/>
                    <a:pt x="5687" y="19560"/>
                    <a:pt x="6050" y="20044"/>
                  </a:cubicBezTo>
                  <a:cubicBezTo>
                    <a:pt x="6776" y="21093"/>
                    <a:pt x="5727" y="20972"/>
                    <a:pt x="6776" y="22141"/>
                  </a:cubicBezTo>
                  <a:cubicBezTo>
                    <a:pt x="7865" y="23351"/>
                    <a:pt x="8590" y="23069"/>
                    <a:pt x="9034" y="23513"/>
                  </a:cubicBezTo>
                  <a:cubicBezTo>
                    <a:pt x="9518" y="23956"/>
                    <a:pt x="9357" y="25166"/>
                    <a:pt x="9962" y="25489"/>
                  </a:cubicBezTo>
                  <a:cubicBezTo>
                    <a:pt x="10115" y="25560"/>
                    <a:pt x="10180" y="25585"/>
                    <a:pt x="10219" y="25585"/>
                  </a:cubicBezTo>
                  <a:cubicBezTo>
                    <a:pt x="10309" y="25585"/>
                    <a:pt x="10258" y="25452"/>
                    <a:pt x="10824" y="25452"/>
                  </a:cubicBezTo>
                  <a:cubicBezTo>
                    <a:pt x="10981" y="25452"/>
                    <a:pt x="11185" y="25462"/>
                    <a:pt x="11454" y="25489"/>
                  </a:cubicBezTo>
                  <a:cubicBezTo>
                    <a:pt x="13148" y="25610"/>
                    <a:pt x="13874" y="25610"/>
                    <a:pt x="14801" y="25932"/>
                  </a:cubicBezTo>
                  <a:cubicBezTo>
                    <a:pt x="15688" y="26215"/>
                    <a:pt x="19479" y="26699"/>
                    <a:pt x="19479" y="26699"/>
                  </a:cubicBezTo>
                  <a:cubicBezTo>
                    <a:pt x="19479" y="26699"/>
                    <a:pt x="26860" y="13713"/>
                    <a:pt x="25488" y="10688"/>
                  </a:cubicBezTo>
                  <a:cubicBezTo>
                    <a:pt x="24157" y="7663"/>
                    <a:pt x="17947" y="1"/>
                    <a:pt x="14922" y="1"/>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7334842" y="3237180"/>
              <a:ext cx="686983" cy="921467"/>
            </a:xfrm>
            <a:custGeom>
              <a:avLst/>
              <a:gdLst/>
              <a:ahLst/>
              <a:cxnLst/>
              <a:rect l="l" t="t" r="r" b="b"/>
              <a:pathLst>
                <a:path w="39363" h="52791" extrusionOk="0">
                  <a:moveTo>
                    <a:pt x="22021" y="0"/>
                  </a:moveTo>
                  <a:lnTo>
                    <a:pt x="1" y="5525"/>
                  </a:lnTo>
                  <a:lnTo>
                    <a:pt x="8430" y="17745"/>
                  </a:lnTo>
                  <a:lnTo>
                    <a:pt x="9357" y="19277"/>
                  </a:lnTo>
                  <a:cubicBezTo>
                    <a:pt x="9357" y="19277"/>
                    <a:pt x="8873" y="20931"/>
                    <a:pt x="9357" y="20931"/>
                  </a:cubicBezTo>
                  <a:cubicBezTo>
                    <a:pt x="9801" y="20931"/>
                    <a:pt x="9801" y="20931"/>
                    <a:pt x="11293" y="21374"/>
                  </a:cubicBezTo>
                  <a:cubicBezTo>
                    <a:pt x="12825" y="21818"/>
                    <a:pt x="13430" y="22141"/>
                    <a:pt x="14318" y="22423"/>
                  </a:cubicBezTo>
                  <a:cubicBezTo>
                    <a:pt x="15245" y="22746"/>
                    <a:pt x="16576" y="23028"/>
                    <a:pt x="16576" y="24843"/>
                  </a:cubicBezTo>
                  <a:lnTo>
                    <a:pt x="16132" y="28311"/>
                  </a:lnTo>
                  <a:lnTo>
                    <a:pt x="15366" y="29682"/>
                  </a:lnTo>
                  <a:lnTo>
                    <a:pt x="15971" y="31336"/>
                  </a:lnTo>
                  <a:cubicBezTo>
                    <a:pt x="15971" y="31336"/>
                    <a:pt x="15850" y="32546"/>
                    <a:pt x="15850" y="32989"/>
                  </a:cubicBezTo>
                  <a:cubicBezTo>
                    <a:pt x="15850" y="33433"/>
                    <a:pt x="15366" y="34038"/>
                    <a:pt x="15084" y="34522"/>
                  </a:cubicBezTo>
                  <a:cubicBezTo>
                    <a:pt x="14761" y="34965"/>
                    <a:pt x="14035" y="35409"/>
                    <a:pt x="14035" y="35853"/>
                  </a:cubicBezTo>
                  <a:cubicBezTo>
                    <a:pt x="14035" y="36296"/>
                    <a:pt x="12987" y="37990"/>
                    <a:pt x="12987" y="37990"/>
                  </a:cubicBezTo>
                  <a:lnTo>
                    <a:pt x="11454" y="39805"/>
                  </a:lnTo>
                  <a:cubicBezTo>
                    <a:pt x="11212" y="40813"/>
                    <a:pt x="11374" y="41902"/>
                    <a:pt x="11898" y="42830"/>
                  </a:cubicBezTo>
                  <a:cubicBezTo>
                    <a:pt x="12825" y="44322"/>
                    <a:pt x="13269" y="44483"/>
                    <a:pt x="13108" y="45209"/>
                  </a:cubicBezTo>
                  <a:cubicBezTo>
                    <a:pt x="12946" y="45975"/>
                    <a:pt x="12503" y="46741"/>
                    <a:pt x="12503" y="48234"/>
                  </a:cubicBezTo>
                  <a:cubicBezTo>
                    <a:pt x="12503" y="49766"/>
                    <a:pt x="12946" y="49927"/>
                    <a:pt x="12946" y="50653"/>
                  </a:cubicBezTo>
                  <a:cubicBezTo>
                    <a:pt x="12946" y="51420"/>
                    <a:pt x="11293" y="52307"/>
                    <a:pt x="13874" y="52468"/>
                  </a:cubicBezTo>
                  <a:cubicBezTo>
                    <a:pt x="14277" y="52509"/>
                    <a:pt x="14640" y="52630"/>
                    <a:pt x="15003" y="52791"/>
                  </a:cubicBezTo>
                  <a:cubicBezTo>
                    <a:pt x="15044" y="52589"/>
                    <a:pt x="15044" y="52347"/>
                    <a:pt x="15044" y="52146"/>
                  </a:cubicBezTo>
                  <a:cubicBezTo>
                    <a:pt x="15084" y="51904"/>
                    <a:pt x="15084" y="51702"/>
                    <a:pt x="15165" y="51500"/>
                  </a:cubicBezTo>
                  <a:cubicBezTo>
                    <a:pt x="15286" y="50976"/>
                    <a:pt x="15286" y="50452"/>
                    <a:pt x="15165" y="49968"/>
                  </a:cubicBezTo>
                  <a:lnTo>
                    <a:pt x="15003" y="49524"/>
                  </a:lnTo>
                  <a:cubicBezTo>
                    <a:pt x="15205" y="49323"/>
                    <a:pt x="15487" y="49161"/>
                    <a:pt x="15729" y="49040"/>
                  </a:cubicBezTo>
                  <a:cubicBezTo>
                    <a:pt x="17020" y="48355"/>
                    <a:pt x="18391" y="47871"/>
                    <a:pt x="19802" y="47548"/>
                  </a:cubicBezTo>
                  <a:lnTo>
                    <a:pt x="19964" y="47508"/>
                  </a:lnTo>
                  <a:cubicBezTo>
                    <a:pt x="20770" y="47225"/>
                    <a:pt x="21456" y="46701"/>
                    <a:pt x="21940" y="46016"/>
                  </a:cubicBezTo>
                  <a:cubicBezTo>
                    <a:pt x="21980" y="45975"/>
                    <a:pt x="22021" y="45895"/>
                    <a:pt x="22101" y="45814"/>
                  </a:cubicBezTo>
                  <a:cubicBezTo>
                    <a:pt x="22464" y="45532"/>
                    <a:pt x="22625" y="45048"/>
                    <a:pt x="22504" y="44604"/>
                  </a:cubicBezTo>
                  <a:cubicBezTo>
                    <a:pt x="22343" y="43717"/>
                    <a:pt x="22504" y="42830"/>
                    <a:pt x="22988" y="42063"/>
                  </a:cubicBezTo>
                  <a:cubicBezTo>
                    <a:pt x="22988" y="41983"/>
                    <a:pt x="23190" y="41620"/>
                    <a:pt x="22988" y="41418"/>
                  </a:cubicBezTo>
                  <a:cubicBezTo>
                    <a:pt x="22787" y="41176"/>
                    <a:pt x="22787" y="41055"/>
                    <a:pt x="22948" y="40652"/>
                  </a:cubicBezTo>
                  <a:cubicBezTo>
                    <a:pt x="22948" y="40571"/>
                    <a:pt x="22988" y="40450"/>
                    <a:pt x="23029" y="40329"/>
                  </a:cubicBezTo>
                  <a:cubicBezTo>
                    <a:pt x="23109" y="40047"/>
                    <a:pt x="23271" y="39442"/>
                    <a:pt x="22545" y="39200"/>
                  </a:cubicBezTo>
                  <a:cubicBezTo>
                    <a:pt x="22504" y="39200"/>
                    <a:pt x="22504" y="39160"/>
                    <a:pt x="22545" y="39160"/>
                  </a:cubicBezTo>
                  <a:cubicBezTo>
                    <a:pt x="22988" y="39039"/>
                    <a:pt x="23271" y="38595"/>
                    <a:pt x="23109" y="38151"/>
                  </a:cubicBezTo>
                  <a:cubicBezTo>
                    <a:pt x="23109" y="38071"/>
                    <a:pt x="23109" y="37990"/>
                    <a:pt x="23109" y="37909"/>
                  </a:cubicBezTo>
                  <a:lnTo>
                    <a:pt x="23109" y="37829"/>
                  </a:lnTo>
                  <a:cubicBezTo>
                    <a:pt x="23190" y="37385"/>
                    <a:pt x="23069" y="37143"/>
                    <a:pt x="22746" y="37063"/>
                  </a:cubicBezTo>
                  <a:cubicBezTo>
                    <a:pt x="22712" y="37056"/>
                    <a:pt x="22677" y="37052"/>
                    <a:pt x="22643" y="37052"/>
                  </a:cubicBezTo>
                  <a:cubicBezTo>
                    <a:pt x="22478" y="37052"/>
                    <a:pt x="22322" y="37131"/>
                    <a:pt x="22222" y="37264"/>
                  </a:cubicBezTo>
                  <a:cubicBezTo>
                    <a:pt x="21980" y="36942"/>
                    <a:pt x="21859" y="36700"/>
                    <a:pt x="21980" y="36296"/>
                  </a:cubicBezTo>
                  <a:cubicBezTo>
                    <a:pt x="22182" y="35732"/>
                    <a:pt x="22021" y="35127"/>
                    <a:pt x="21537" y="34723"/>
                  </a:cubicBezTo>
                  <a:cubicBezTo>
                    <a:pt x="21133" y="34481"/>
                    <a:pt x="21174" y="34360"/>
                    <a:pt x="21254" y="33796"/>
                  </a:cubicBezTo>
                  <a:lnTo>
                    <a:pt x="21254" y="33756"/>
                  </a:lnTo>
                  <a:cubicBezTo>
                    <a:pt x="21375" y="33231"/>
                    <a:pt x="21416" y="33030"/>
                    <a:pt x="21940" y="32828"/>
                  </a:cubicBezTo>
                  <a:cubicBezTo>
                    <a:pt x="22585" y="32505"/>
                    <a:pt x="23150" y="31981"/>
                    <a:pt x="23553" y="31376"/>
                  </a:cubicBezTo>
                  <a:lnTo>
                    <a:pt x="23674" y="31215"/>
                  </a:lnTo>
                  <a:cubicBezTo>
                    <a:pt x="23876" y="30932"/>
                    <a:pt x="24158" y="30691"/>
                    <a:pt x="24521" y="30570"/>
                  </a:cubicBezTo>
                  <a:cubicBezTo>
                    <a:pt x="25126" y="30529"/>
                    <a:pt x="25731" y="30166"/>
                    <a:pt x="26053" y="29642"/>
                  </a:cubicBezTo>
                  <a:lnTo>
                    <a:pt x="26255" y="29440"/>
                  </a:lnTo>
                  <a:lnTo>
                    <a:pt x="26416" y="29239"/>
                  </a:lnTo>
                  <a:cubicBezTo>
                    <a:pt x="27263" y="28190"/>
                    <a:pt x="28272" y="27263"/>
                    <a:pt x="29481" y="26537"/>
                  </a:cubicBezTo>
                  <a:cubicBezTo>
                    <a:pt x="29643" y="26456"/>
                    <a:pt x="29804" y="26375"/>
                    <a:pt x="29965" y="26254"/>
                  </a:cubicBezTo>
                  <a:cubicBezTo>
                    <a:pt x="30288" y="26053"/>
                    <a:pt x="30611" y="25891"/>
                    <a:pt x="30974" y="25811"/>
                  </a:cubicBezTo>
                  <a:lnTo>
                    <a:pt x="31337" y="25690"/>
                  </a:lnTo>
                  <a:cubicBezTo>
                    <a:pt x="32345" y="25528"/>
                    <a:pt x="33313" y="25206"/>
                    <a:pt x="34160" y="24681"/>
                  </a:cubicBezTo>
                  <a:cubicBezTo>
                    <a:pt x="35047" y="24117"/>
                    <a:pt x="35853" y="23391"/>
                    <a:pt x="36579" y="22625"/>
                  </a:cubicBezTo>
                  <a:lnTo>
                    <a:pt x="36781" y="22423"/>
                  </a:lnTo>
                  <a:cubicBezTo>
                    <a:pt x="37668" y="21495"/>
                    <a:pt x="38555" y="20608"/>
                    <a:pt x="38838" y="19237"/>
                  </a:cubicBezTo>
                  <a:cubicBezTo>
                    <a:pt x="38878" y="19116"/>
                    <a:pt x="38918" y="18995"/>
                    <a:pt x="38959" y="18874"/>
                  </a:cubicBezTo>
                  <a:cubicBezTo>
                    <a:pt x="39080" y="18672"/>
                    <a:pt x="39120" y="18430"/>
                    <a:pt x="39160" y="18229"/>
                  </a:cubicBezTo>
                  <a:cubicBezTo>
                    <a:pt x="39201" y="17664"/>
                    <a:pt x="39080" y="17140"/>
                    <a:pt x="38838" y="16616"/>
                  </a:cubicBezTo>
                  <a:cubicBezTo>
                    <a:pt x="38636" y="16253"/>
                    <a:pt x="38515" y="15849"/>
                    <a:pt x="38515" y="15406"/>
                  </a:cubicBezTo>
                  <a:cubicBezTo>
                    <a:pt x="38515" y="15285"/>
                    <a:pt x="38555" y="15123"/>
                    <a:pt x="38555" y="15002"/>
                  </a:cubicBezTo>
                  <a:cubicBezTo>
                    <a:pt x="38636" y="14680"/>
                    <a:pt x="38636" y="14398"/>
                    <a:pt x="38636" y="14075"/>
                  </a:cubicBezTo>
                  <a:cubicBezTo>
                    <a:pt x="38596" y="13793"/>
                    <a:pt x="38555" y="13510"/>
                    <a:pt x="38434" y="13268"/>
                  </a:cubicBezTo>
                  <a:cubicBezTo>
                    <a:pt x="38757" y="13067"/>
                    <a:pt x="38918" y="12704"/>
                    <a:pt x="38878" y="12341"/>
                  </a:cubicBezTo>
                  <a:cubicBezTo>
                    <a:pt x="38878" y="11736"/>
                    <a:pt x="38838" y="11171"/>
                    <a:pt x="38717" y="10566"/>
                  </a:cubicBezTo>
                  <a:cubicBezTo>
                    <a:pt x="38596" y="9961"/>
                    <a:pt x="38515" y="9356"/>
                    <a:pt x="38555" y="8711"/>
                  </a:cubicBezTo>
                  <a:lnTo>
                    <a:pt x="38555" y="8550"/>
                  </a:lnTo>
                  <a:lnTo>
                    <a:pt x="38555" y="8510"/>
                  </a:lnTo>
                  <a:lnTo>
                    <a:pt x="38636" y="8510"/>
                  </a:lnTo>
                  <a:cubicBezTo>
                    <a:pt x="38676" y="8520"/>
                    <a:pt x="38719" y="8525"/>
                    <a:pt x="38763" y="8525"/>
                  </a:cubicBezTo>
                  <a:cubicBezTo>
                    <a:pt x="38893" y="8525"/>
                    <a:pt x="39029" y="8479"/>
                    <a:pt x="39120" y="8389"/>
                  </a:cubicBezTo>
                  <a:cubicBezTo>
                    <a:pt x="39241" y="8268"/>
                    <a:pt x="39281" y="8106"/>
                    <a:pt x="39281" y="7985"/>
                  </a:cubicBezTo>
                  <a:cubicBezTo>
                    <a:pt x="39241" y="7945"/>
                    <a:pt x="39241" y="7905"/>
                    <a:pt x="39281" y="7864"/>
                  </a:cubicBezTo>
                  <a:cubicBezTo>
                    <a:pt x="39281" y="7703"/>
                    <a:pt x="39362" y="7219"/>
                    <a:pt x="38878" y="7138"/>
                  </a:cubicBezTo>
                  <a:lnTo>
                    <a:pt x="38838" y="7138"/>
                  </a:lnTo>
                  <a:cubicBezTo>
                    <a:pt x="38838" y="7098"/>
                    <a:pt x="38838" y="7058"/>
                    <a:pt x="38838" y="7058"/>
                  </a:cubicBezTo>
                  <a:lnTo>
                    <a:pt x="38838" y="6977"/>
                  </a:lnTo>
                  <a:cubicBezTo>
                    <a:pt x="38999" y="5606"/>
                    <a:pt x="38757" y="5122"/>
                    <a:pt x="37547" y="4598"/>
                  </a:cubicBezTo>
                  <a:cubicBezTo>
                    <a:pt x="37225" y="4477"/>
                    <a:pt x="36942" y="4154"/>
                    <a:pt x="36862" y="3831"/>
                  </a:cubicBezTo>
                  <a:cubicBezTo>
                    <a:pt x="36741" y="3428"/>
                    <a:pt x="36660" y="2984"/>
                    <a:pt x="36579" y="2581"/>
                  </a:cubicBezTo>
                  <a:cubicBezTo>
                    <a:pt x="36539" y="2259"/>
                    <a:pt x="36499" y="1896"/>
                    <a:pt x="36418" y="1573"/>
                  </a:cubicBezTo>
                  <a:lnTo>
                    <a:pt x="22021" y="0"/>
                  </a:ln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7163813" y="2591675"/>
              <a:ext cx="849570" cy="1081233"/>
            </a:xfrm>
            <a:custGeom>
              <a:avLst/>
              <a:gdLst/>
              <a:ahLst/>
              <a:cxnLst/>
              <a:rect l="l" t="t" r="r" b="b"/>
              <a:pathLst>
                <a:path w="48679" h="61944" extrusionOk="0">
                  <a:moveTo>
                    <a:pt x="18835" y="0"/>
                  </a:moveTo>
                  <a:lnTo>
                    <a:pt x="2542" y="24762"/>
                  </a:lnTo>
                  <a:lnTo>
                    <a:pt x="1" y="53880"/>
                  </a:lnTo>
                  <a:lnTo>
                    <a:pt x="25650" y="51904"/>
                  </a:lnTo>
                  <a:cubicBezTo>
                    <a:pt x="25650" y="52347"/>
                    <a:pt x="27142" y="52952"/>
                    <a:pt x="27142" y="52952"/>
                  </a:cubicBezTo>
                  <a:cubicBezTo>
                    <a:pt x="27142" y="52952"/>
                    <a:pt x="27789" y="54483"/>
                    <a:pt x="28238" y="54483"/>
                  </a:cubicBezTo>
                  <a:cubicBezTo>
                    <a:pt x="28278" y="54483"/>
                    <a:pt x="28316" y="54471"/>
                    <a:pt x="28352" y="54445"/>
                  </a:cubicBezTo>
                  <a:cubicBezTo>
                    <a:pt x="28694" y="54227"/>
                    <a:pt x="29393" y="53723"/>
                    <a:pt x="29845" y="53723"/>
                  </a:cubicBezTo>
                  <a:cubicBezTo>
                    <a:pt x="29980" y="53723"/>
                    <a:pt x="30093" y="53768"/>
                    <a:pt x="30167" y="53880"/>
                  </a:cubicBezTo>
                  <a:cubicBezTo>
                    <a:pt x="30449" y="54324"/>
                    <a:pt x="31216" y="53719"/>
                    <a:pt x="30933" y="55211"/>
                  </a:cubicBezTo>
                  <a:cubicBezTo>
                    <a:pt x="30611" y="56743"/>
                    <a:pt x="29723" y="56864"/>
                    <a:pt x="30006" y="57792"/>
                  </a:cubicBezTo>
                  <a:cubicBezTo>
                    <a:pt x="30328" y="58679"/>
                    <a:pt x="31216" y="58236"/>
                    <a:pt x="31377" y="60050"/>
                  </a:cubicBezTo>
                  <a:cubicBezTo>
                    <a:pt x="31481" y="61225"/>
                    <a:pt x="31957" y="61943"/>
                    <a:pt x="32313" y="61943"/>
                  </a:cubicBezTo>
                  <a:cubicBezTo>
                    <a:pt x="32507" y="61943"/>
                    <a:pt x="32665" y="61730"/>
                    <a:pt x="32708" y="61260"/>
                  </a:cubicBezTo>
                  <a:cubicBezTo>
                    <a:pt x="32869" y="59889"/>
                    <a:pt x="32425" y="59284"/>
                    <a:pt x="33474" y="58679"/>
                  </a:cubicBezTo>
                  <a:cubicBezTo>
                    <a:pt x="34523" y="58074"/>
                    <a:pt x="35128" y="54767"/>
                    <a:pt x="34684" y="54162"/>
                  </a:cubicBezTo>
                  <a:cubicBezTo>
                    <a:pt x="34079" y="53275"/>
                    <a:pt x="33434" y="52388"/>
                    <a:pt x="32708" y="51581"/>
                  </a:cubicBezTo>
                  <a:lnTo>
                    <a:pt x="31054" y="49928"/>
                  </a:lnTo>
                  <a:cubicBezTo>
                    <a:pt x="31054" y="49928"/>
                    <a:pt x="30328" y="45532"/>
                    <a:pt x="31216" y="45088"/>
                  </a:cubicBezTo>
                  <a:cubicBezTo>
                    <a:pt x="31371" y="45011"/>
                    <a:pt x="31513" y="44979"/>
                    <a:pt x="31648" y="44979"/>
                  </a:cubicBezTo>
                  <a:cubicBezTo>
                    <a:pt x="32284" y="44979"/>
                    <a:pt x="32742" y="45693"/>
                    <a:pt x="33474" y="45693"/>
                  </a:cubicBezTo>
                  <a:cubicBezTo>
                    <a:pt x="34194" y="45693"/>
                    <a:pt x="34890" y="45062"/>
                    <a:pt x="35316" y="45062"/>
                  </a:cubicBezTo>
                  <a:cubicBezTo>
                    <a:pt x="35439" y="45062"/>
                    <a:pt x="35539" y="45114"/>
                    <a:pt x="35611" y="45250"/>
                  </a:cubicBezTo>
                  <a:cubicBezTo>
                    <a:pt x="35848" y="45756"/>
                    <a:pt x="36422" y="46374"/>
                    <a:pt x="37029" y="46374"/>
                  </a:cubicBezTo>
                  <a:cubicBezTo>
                    <a:pt x="37147" y="46374"/>
                    <a:pt x="37267" y="46351"/>
                    <a:pt x="37386" y="46298"/>
                  </a:cubicBezTo>
                  <a:cubicBezTo>
                    <a:pt x="37630" y="46208"/>
                    <a:pt x="37902" y="46192"/>
                    <a:pt x="38185" y="46192"/>
                  </a:cubicBezTo>
                  <a:cubicBezTo>
                    <a:pt x="38347" y="46192"/>
                    <a:pt x="38511" y="46197"/>
                    <a:pt x="38676" y="46197"/>
                  </a:cubicBezTo>
                  <a:cubicBezTo>
                    <a:pt x="39130" y="46197"/>
                    <a:pt x="39584" y="46157"/>
                    <a:pt x="39967" y="45854"/>
                  </a:cubicBezTo>
                  <a:cubicBezTo>
                    <a:pt x="40733" y="45250"/>
                    <a:pt x="41338" y="44483"/>
                    <a:pt x="42225" y="44483"/>
                  </a:cubicBezTo>
                  <a:cubicBezTo>
                    <a:pt x="43435" y="44403"/>
                    <a:pt x="44565" y="44161"/>
                    <a:pt x="45694" y="43757"/>
                  </a:cubicBezTo>
                  <a:cubicBezTo>
                    <a:pt x="46420" y="43515"/>
                    <a:pt x="47589" y="43394"/>
                    <a:pt x="48678" y="43152"/>
                  </a:cubicBezTo>
                  <a:cubicBezTo>
                    <a:pt x="48638" y="42346"/>
                    <a:pt x="48275" y="41983"/>
                    <a:pt x="47347" y="41580"/>
                  </a:cubicBezTo>
                  <a:cubicBezTo>
                    <a:pt x="47025" y="41418"/>
                    <a:pt x="46783" y="41136"/>
                    <a:pt x="46702" y="40773"/>
                  </a:cubicBezTo>
                  <a:cubicBezTo>
                    <a:pt x="46541" y="40370"/>
                    <a:pt x="46460" y="39966"/>
                    <a:pt x="46420" y="39563"/>
                  </a:cubicBezTo>
                  <a:cubicBezTo>
                    <a:pt x="46339" y="38878"/>
                    <a:pt x="46137" y="38192"/>
                    <a:pt x="45815" y="37587"/>
                  </a:cubicBezTo>
                  <a:cubicBezTo>
                    <a:pt x="45452" y="37184"/>
                    <a:pt x="45411" y="36579"/>
                    <a:pt x="45734" y="36135"/>
                  </a:cubicBezTo>
                  <a:cubicBezTo>
                    <a:pt x="45976" y="35692"/>
                    <a:pt x="45976" y="35167"/>
                    <a:pt x="45734" y="34724"/>
                  </a:cubicBezTo>
                  <a:cubicBezTo>
                    <a:pt x="45452" y="34280"/>
                    <a:pt x="45573" y="33998"/>
                    <a:pt x="45976" y="33554"/>
                  </a:cubicBezTo>
                  <a:cubicBezTo>
                    <a:pt x="46218" y="33272"/>
                    <a:pt x="46299" y="32909"/>
                    <a:pt x="46218" y="32546"/>
                  </a:cubicBezTo>
                  <a:cubicBezTo>
                    <a:pt x="46097" y="32264"/>
                    <a:pt x="45855" y="32022"/>
                    <a:pt x="45532" y="31981"/>
                  </a:cubicBezTo>
                  <a:cubicBezTo>
                    <a:pt x="45492" y="31981"/>
                    <a:pt x="45452" y="31981"/>
                    <a:pt x="45452" y="31780"/>
                  </a:cubicBezTo>
                  <a:cubicBezTo>
                    <a:pt x="45371" y="31376"/>
                    <a:pt x="45089" y="31013"/>
                    <a:pt x="44686" y="30852"/>
                  </a:cubicBezTo>
                  <a:cubicBezTo>
                    <a:pt x="44363" y="30731"/>
                    <a:pt x="44323" y="30691"/>
                    <a:pt x="44323" y="30408"/>
                  </a:cubicBezTo>
                  <a:cubicBezTo>
                    <a:pt x="44323" y="30247"/>
                    <a:pt x="44323" y="30126"/>
                    <a:pt x="44282" y="30045"/>
                  </a:cubicBezTo>
                  <a:cubicBezTo>
                    <a:pt x="44242" y="29844"/>
                    <a:pt x="44242" y="29683"/>
                    <a:pt x="44282" y="29521"/>
                  </a:cubicBezTo>
                  <a:lnTo>
                    <a:pt x="44444" y="29239"/>
                  </a:lnTo>
                  <a:cubicBezTo>
                    <a:pt x="44766" y="28634"/>
                    <a:pt x="45048" y="28029"/>
                    <a:pt x="45250" y="27384"/>
                  </a:cubicBezTo>
                  <a:cubicBezTo>
                    <a:pt x="45290" y="26859"/>
                    <a:pt x="45532" y="26376"/>
                    <a:pt x="45936" y="25972"/>
                  </a:cubicBezTo>
                  <a:cubicBezTo>
                    <a:pt x="46178" y="25730"/>
                    <a:pt x="46379" y="25448"/>
                    <a:pt x="46541" y="25125"/>
                  </a:cubicBezTo>
                  <a:lnTo>
                    <a:pt x="46621" y="25004"/>
                  </a:lnTo>
                  <a:cubicBezTo>
                    <a:pt x="46783" y="24601"/>
                    <a:pt x="46944" y="24238"/>
                    <a:pt x="47105" y="23835"/>
                  </a:cubicBezTo>
                  <a:cubicBezTo>
                    <a:pt x="47267" y="23431"/>
                    <a:pt x="47468" y="23028"/>
                    <a:pt x="47670" y="22625"/>
                  </a:cubicBezTo>
                  <a:lnTo>
                    <a:pt x="47710" y="22585"/>
                  </a:lnTo>
                  <a:cubicBezTo>
                    <a:pt x="48154" y="21939"/>
                    <a:pt x="48396" y="21213"/>
                    <a:pt x="48396" y="20447"/>
                  </a:cubicBezTo>
                  <a:cubicBezTo>
                    <a:pt x="48355" y="20366"/>
                    <a:pt x="48436" y="20245"/>
                    <a:pt x="48557" y="20205"/>
                  </a:cubicBezTo>
                  <a:lnTo>
                    <a:pt x="41620" y="11454"/>
                  </a:lnTo>
                  <a:lnTo>
                    <a:pt x="18835" y="0"/>
                  </a:ln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7034320" y="3187993"/>
              <a:ext cx="624328" cy="514504"/>
            </a:xfrm>
            <a:custGeom>
              <a:avLst/>
              <a:gdLst/>
              <a:ahLst/>
              <a:cxnLst/>
              <a:rect l="l" t="t" r="r" b="b"/>
              <a:pathLst>
                <a:path w="35773" h="29476" extrusionOk="0">
                  <a:moveTo>
                    <a:pt x="21967" y="1"/>
                  </a:moveTo>
                  <a:cubicBezTo>
                    <a:pt x="20260" y="1"/>
                    <a:pt x="17685" y="120"/>
                    <a:pt x="16898" y="802"/>
                  </a:cubicBezTo>
                  <a:cubicBezTo>
                    <a:pt x="15688" y="1850"/>
                    <a:pt x="14357" y="4714"/>
                    <a:pt x="14357" y="4714"/>
                  </a:cubicBezTo>
                  <a:lnTo>
                    <a:pt x="6211" y="5318"/>
                  </a:lnTo>
                  <a:lnTo>
                    <a:pt x="0" y="11811"/>
                  </a:lnTo>
                  <a:lnTo>
                    <a:pt x="162" y="22660"/>
                  </a:lnTo>
                  <a:lnTo>
                    <a:pt x="1372" y="26007"/>
                  </a:lnTo>
                  <a:lnTo>
                    <a:pt x="6937" y="28588"/>
                  </a:lnTo>
                  <a:cubicBezTo>
                    <a:pt x="6937" y="28588"/>
                    <a:pt x="8514" y="27751"/>
                    <a:pt x="9780" y="27751"/>
                  </a:cubicBezTo>
                  <a:cubicBezTo>
                    <a:pt x="10134" y="27751"/>
                    <a:pt x="10464" y="27816"/>
                    <a:pt x="10728" y="27983"/>
                  </a:cubicBezTo>
                  <a:lnTo>
                    <a:pt x="12099" y="28427"/>
                  </a:lnTo>
                  <a:lnTo>
                    <a:pt x="14640" y="29476"/>
                  </a:lnTo>
                  <a:lnTo>
                    <a:pt x="16455" y="29476"/>
                  </a:lnTo>
                  <a:cubicBezTo>
                    <a:pt x="16535" y="28911"/>
                    <a:pt x="16818" y="28387"/>
                    <a:pt x="17221" y="27943"/>
                  </a:cubicBezTo>
                  <a:cubicBezTo>
                    <a:pt x="17826" y="27499"/>
                    <a:pt x="19036" y="26451"/>
                    <a:pt x="19479" y="26451"/>
                  </a:cubicBezTo>
                  <a:cubicBezTo>
                    <a:pt x="19923" y="26451"/>
                    <a:pt x="22020" y="25080"/>
                    <a:pt x="22020" y="25080"/>
                  </a:cubicBezTo>
                  <a:cubicBezTo>
                    <a:pt x="22020" y="25080"/>
                    <a:pt x="20971" y="23870"/>
                    <a:pt x="22343" y="23588"/>
                  </a:cubicBezTo>
                  <a:cubicBezTo>
                    <a:pt x="23714" y="23265"/>
                    <a:pt x="26093" y="22821"/>
                    <a:pt x="26093" y="22821"/>
                  </a:cubicBezTo>
                  <a:cubicBezTo>
                    <a:pt x="26093" y="22821"/>
                    <a:pt x="27021" y="21773"/>
                    <a:pt x="26577" y="21450"/>
                  </a:cubicBezTo>
                  <a:cubicBezTo>
                    <a:pt x="26093" y="21168"/>
                    <a:pt x="29602" y="20119"/>
                    <a:pt x="30933" y="19676"/>
                  </a:cubicBezTo>
                  <a:cubicBezTo>
                    <a:pt x="32304" y="19192"/>
                    <a:pt x="34562" y="18748"/>
                    <a:pt x="34562" y="18748"/>
                  </a:cubicBezTo>
                  <a:cubicBezTo>
                    <a:pt x="34562" y="18748"/>
                    <a:pt x="33796" y="18587"/>
                    <a:pt x="33957" y="17377"/>
                  </a:cubicBezTo>
                  <a:cubicBezTo>
                    <a:pt x="34119" y="16207"/>
                    <a:pt x="34240" y="14836"/>
                    <a:pt x="34240" y="14836"/>
                  </a:cubicBezTo>
                  <a:cubicBezTo>
                    <a:pt x="34482" y="14191"/>
                    <a:pt x="34683" y="13546"/>
                    <a:pt x="34845" y="12860"/>
                  </a:cubicBezTo>
                  <a:cubicBezTo>
                    <a:pt x="34925" y="11892"/>
                    <a:pt x="34925" y="10965"/>
                    <a:pt x="34845" y="9997"/>
                  </a:cubicBezTo>
                  <a:cubicBezTo>
                    <a:pt x="35127" y="9513"/>
                    <a:pt x="35409" y="8988"/>
                    <a:pt x="35611" y="8504"/>
                  </a:cubicBezTo>
                  <a:cubicBezTo>
                    <a:pt x="35772" y="8021"/>
                    <a:pt x="35450" y="6811"/>
                    <a:pt x="35329" y="6367"/>
                  </a:cubicBezTo>
                  <a:cubicBezTo>
                    <a:pt x="35167" y="5923"/>
                    <a:pt x="34845" y="5036"/>
                    <a:pt x="34240" y="4875"/>
                  </a:cubicBezTo>
                  <a:cubicBezTo>
                    <a:pt x="33635" y="4714"/>
                    <a:pt x="32143" y="3826"/>
                    <a:pt x="31699" y="3826"/>
                  </a:cubicBezTo>
                  <a:cubicBezTo>
                    <a:pt x="31094" y="3786"/>
                    <a:pt x="30529" y="3625"/>
                    <a:pt x="30045" y="3342"/>
                  </a:cubicBezTo>
                  <a:cubicBezTo>
                    <a:pt x="29441" y="3060"/>
                    <a:pt x="27464" y="1810"/>
                    <a:pt x="27464" y="1810"/>
                  </a:cubicBezTo>
                  <a:lnTo>
                    <a:pt x="23553" y="35"/>
                  </a:lnTo>
                  <a:cubicBezTo>
                    <a:pt x="23553" y="35"/>
                    <a:pt x="22886" y="1"/>
                    <a:pt x="21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7034320" y="3183681"/>
              <a:ext cx="624328" cy="518815"/>
            </a:xfrm>
            <a:custGeom>
              <a:avLst/>
              <a:gdLst/>
              <a:ahLst/>
              <a:cxnLst/>
              <a:rect l="l" t="t" r="r" b="b"/>
              <a:pathLst>
                <a:path w="35773" h="29723" fill="none" extrusionOk="0">
                  <a:moveTo>
                    <a:pt x="6937" y="28835"/>
                  </a:moveTo>
                  <a:cubicBezTo>
                    <a:pt x="6937" y="28835"/>
                    <a:pt x="9518" y="27464"/>
                    <a:pt x="10728" y="28230"/>
                  </a:cubicBezTo>
                  <a:lnTo>
                    <a:pt x="12099" y="28674"/>
                  </a:lnTo>
                  <a:lnTo>
                    <a:pt x="14640" y="29723"/>
                  </a:lnTo>
                  <a:lnTo>
                    <a:pt x="16455" y="29723"/>
                  </a:lnTo>
                  <a:cubicBezTo>
                    <a:pt x="16535" y="29158"/>
                    <a:pt x="16818" y="28634"/>
                    <a:pt x="17221" y="28190"/>
                  </a:cubicBezTo>
                  <a:cubicBezTo>
                    <a:pt x="17826" y="27746"/>
                    <a:pt x="19036" y="26698"/>
                    <a:pt x="19479" y="26698"/>
                  </a:cubicBezTo>
                  <a:cubicBezTo>
                    <a:pt x="19923" y="26698"/>
                    <a:pt x="22020" y="25327"/>
                    <a:pt x="22020" y="25327"/>
                  </a:cubicBezTo>
                  <a:cubicBezTo>
                    <a:pt x="22020" y="25327"/>
                    <a:pt x="20971" y="24117"/>
                    <a:pt x="22343" y="23835"/>
                  </a:cubicBezTo>
                  <a:cubicBezTo>
                    <a:pt x="23714" y="23512"/>
                    <a:pt x="26093" y="23068"/>
                    <a:pt x="26093" y="23068"/>
                  </a:cubicBezTo>
                  <a:cubicBezTo>
                    <a:pt x="26093" y="23068"/>
                    <a:pt x="27021" y="22020"/>
                    <a:pt x="26577" y="21697"/>
                  </a:cubicBezTo>
                  <a:cubicBezTo>
                    <a:pt x="26093" y="21415"/>
                    <a:pt x="29602" y="20366"/>
                    <a:pt x="30933" y="19923"/>
                  </a:cubicBezTo>
                  <a:cubicBezTo>
                    <a:pt x="32304" y="19439"/>
                    <a:pt x="34562" y="18995"/>
                    <a:pt x="34562" y="18995"/>
                  </a:cubicBezTo>
                  <a:cubicBezTo>
                    <a:pt x="34562" y="18995"/>
                    <a:pt x="33796" y="18834"/>
                    <a:pt x="33957" y="17624"/>
                  </a:cubicBezTo>
                  <a:cubicBezTo>
                    <a:pt x="34119" y="16454"/>
                    <a:pt x="34240" y="15083"/>
                    <a:pt x="34240" y="15083"/>
                  </a:cubicBezTo>
                  <a:cubicBezTo>
                    <a:pt x="34482" y="14438"/>
                    <a:pt x="34683" y="13793"/>
                    <a:pt x="34845" y="13107"/>
                  </a:cubicBezTo>
                  <a:cubicBezTo>
                    <a:pt x="34925" y="12139"/>
                    <a:pt x="34925" y="11212"/>
                    <a:pt x="34845" y="10244"/>
                  </a:cubicBezTo>
                  <a:cubicBezTo>
                    <a:pt x="35127" y="9760"/>
                    <a:pt x="35409" y="9235"/>
                    <a:pt x="35611" y="8751"/>
                  </a:cubicBezTo>
                  <a:cubicBezTo>
                    <a:pt x="35772" y="8268"/>
                    <a:pt x="35450" y="7058"/>
                    <a:pt x="35329" y="6614"/>
                  </a:cubicBezTo>
                  <a:cubicBezTo>
                    <a:pt x="35167" y="6170"/>
                    <a:pt x="34845" y="5283"/>
                    <a:pt x="34240" y="5122"/>
                  </a:cubicBezTo>
                  <a:cubicBezTo>
                    <a:pt x="33635" y="4961"/>
                    <a:pt x="32143" y="4073"/>
                    <a:pt x="31699" y="4073"/>
                  </a:cubicBezTo>
                  <a:cubicBezTo>
                    <a:pt x="31094" y="4033"/>
                    <a:pt x="30529" y="3872"/>
                    <a:pt x="30045" y="3589"/>
                  </a:cubicBezTo>
                  <a:cubicBezTo>
                    <a:pt x="29441" y="3307"/>
                    <a:pt x="27464" y="2057"/>
                    <a:pt x="27464" y="2057"/>
                  </a:cubicBezTo>
                  <a:lnTo>
                    <a:pt x="23553" y="282"/>
                  </a:lnTo>
                  <a:cubicBezTo>
                    <a:pt x="23553" y="282"/>
                    <a:pt x="18108" y="0"/>
                    <a:pt x="16898" y="1049"/>
                  </a:cubicBezTo>
                  <a:cubicBezTo>
                    <a:pt x="15688" y="2097"/>
                    <a:pt x="14357" y="4961"/>
                    <a:pt x="14357" y="4961"/>
                  </a:cubicBezTo>
                  <a:lnTo>
                    <a:pt x="6211" y="5565"/>
                  </a:lnTo>
                  <a:lnTo>
                    <a:pt x="0" y="12058"/>
                  </a:lnTo>
                  <a:lnTo>
                    <a:pt x="162" y="22907"/>
                  </a:lnTo>
                  <a:lnTo>
                    <a:pt x="1372" y="26254"/>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60640" y="3009799"/>
              <a:ext cx="656005" cy="693574"/>
            </a:xfrm>
            <a:custGeom>
              <a:avLst/>
              <a:gdLst/>
              <a:ahLst/>
              <a:cxnLst/>
              <a:rect l="l" t="t" r="r" b="b"/>
              <a:pathLst>
                <a:path w="37588" h="39735" extrusionOk="0">
                  <a:moveTo>
                    <a:pt x="1" y="1"/>
                  </a:moveTo>
                  <a:lnTo>
                    <a:pt x="606" y="1453"/>
                  </a:lnTo>
                  <a:cubicBezTo>
                    <a:pt x="807" y="1695"/>
                    <a:pt x="969" y="1977"/>
                    <a:pt x="1130" y="2300"/>
                  </a:cubicBezTo>
                  <a:cubicBezTo>
                    <a:pt x="1251" y="2622"/>
                    <a:pt x="1453" y="2904"/>
                    <a:pt x="1654" y="3187"/>
                  </a:cubicBezTo>
                  <a:cubicBezTo>
                    <a:pt x="1856" y="3429"/>
                    <a:pt x="1977" y="3671"/>
                    <a:pt x="2058" y="3953"/>
                  </a:cubicBezTo>
                  <a:cubicBezTo>
                    <a:pt x="2058" y="3993"/>
                    <a:pt x="2017" y="4034"/>
                    <a:pt x="1977" y="4074"/>
                  </a:cubicBezTo>
                  <a:cubicBezTo>
                    <a:pt x="1896" y="4195"/>
                    <a:pt x="1856" y="4316"/>
                    <a:pt x="1816" y="4437"/>
                  </a:cubicBezTo>
                  <a:lnTo>
                    <a:pt x="1977" y="4840"/>
                  </a:lnTo>
                  <a:cubicBezTo>
                    <a:pt x="2259" y="5163"/>
                    <a:pt x="2421" y="5526"/>
                    <a:pt x="2461" y="5969"/>
                  </a:cubicBezTo>
                  <a:cubicBezTo>
                    <a:pt x="2501" y="6171"/>
                    <a:pt x="2542" y="6413"/>
                    <a:pt x="2622" y="6615"/>
                  </a:cubicBezTo>
                  <a:cubicBezTo>
                    <a:pt x="2784" y="7018"/>
                    <a:pt x="2985" y="7341"/>
                    <a:pt x="3268" y="7623"/>
                  </a:cubicBezTo>
                  <a:cubicBezTo>
                    <a:pt x="3469" y="7865"/>
                    <a:pt x="3630" y="8107"/>
                    <a:pt x="3751" y="8389"/>
                  </a:cubicBezTo>
                  <a:lnTo>
                    <a:pt x="3913" y="8833"/>
                  </a:lnTo>
                  <a:cubicBezTo>
                    <a:pt x="4316" y="10123"/>
                    <a:pt x="4840" y="11333"/>
                    <a:pt x="5526" y="12462"/>
                  </a:cubicBezTo>
                  <a:cubicBezTo>
                    <a:pt x="5607" y="12624"/>
                    <a:pt x="5607" y="12825"/>
                    <a:pt x="5566" y="13027"/>
                  </a:cubicBezTo>
                  <a:cubicBezTo>
                    <a:pt x="5082" y="13309"/>
                    <a:pt x="4760" y="13793"/>
                    <a:pt x="4598" y="14318"/>
                  </a:cubicBezTo>
                  <a:cubicBezTo>
                    <a:pt x="4558" y="14761"/>
                    <a:pt x="4679" y="15205"/>
                    <a:pt x="4961" y="15568"/>
                  </a:cubicBezTo>
                  <a:cubicBezTo>
                    <a:pt x="5203" y="16576"/>
                    <a:pt x="5607" y="17584"/>
                    <a:pt x="6252" y="18431"/>
                  </a:cubicBezTo>
                  <a:cubicBezTo>
                    <a:pt x="6736" y="19036"/>
                    <a:pt x="6937" y="19762"/>
                    <a:pt x="6857" y="20528"/>
                  </a:cubicBezTo>
                  <a:cubicBezTo>
                    <a:pt x="6857" y="20609"/>
                    <a:pt x="6857" y="20690"/>
                    <a:pt x="6816" y="20730"/>
                  </a:cubicBezTo>
                  <a:cubicBezTo>
                    <a:pt x="6736" y="21012"/>
                    <a:pt x="6736" y="21295"/>
                    <a:pt x="6736" y="21577"/>
                  </a:cubicBezTo>
                  <a:cubicBezTo>
                    <a:pt x="6776" y="22948"/>
                    <a:pt x="6494" y="23432"/>
                    <a:pt x="5365" y="24158"/>
                  </a:cubicBezTo>
                  <a:cubicBezTo>
                    <a:pt x="4598" y="24642"/>
                    <a:pt x="4598" y="24964"/>
                    <a:pt x="4598" y="25085"/>
                  </a:cubicBezTo>
                  <a:cubicBezTo>
                    <a:pt x="4598" y="25448"/>
                    <a:pt x="4437" y="25610"/>
                    <a:pt x="4114" y="25892"/>
                  </a:cubicBezTo>
                  <a:cubicBezTo>
                    <a:pt x="3953" y="26013"/>
                    <a:pt x="3832" y="26134"/>
                    <a:pt x="3711" y="26255"/>
                  </a:cubicBezTo>
                  <a:lnTo>
                    <a:pt x="3671" y="26295"/>
                  </a:lnTo>
                  <a:cubicBezTo>
                    <a:pt x="3469" y="26376"/>
                    <a:pt x="3348" y="26578"/>
                    <a:pt x="3348" y="26820"/>
                  </a:cubicBezTo>
                  <a:cubicBezTo>
                    <a:pt x="3348" y="27102"/>
                    <a:pt x="3308" y="27384"/>
                    <a:pt x="3187" y="27667"/>
                  </a:cubicBezTo>
                  <a:cubicBezTo>
                    <a:pt x="3066" y="27909"/>
                    <a:pt x="2985" y="28191"/>
                    <a:pt x="2985" y="28473"/>
                  </a:cubicBezTo>
                  <a:cubicBezTo>
                    <a:pt x="2945" y="29239"/>
                    <a:pt x="2824" y="30006"/>
                    <a:pt x="2542" y="30772"/>
                  </a:cubicBezTo>
                  <a:cubicBezTo>
                    <a:pt x="2340" y="31336"/>
                    <a:pt x="2179" y="31982"/>
                    <a:pt x="2098" y="32587"/>
                  </a:cubicBezTo>
                  <a:lnTo>
                    <a:pt x="2098" y="32667"/>
                  </a:lnTo>
                  <a:cubicBezTo>
                    <a:pt x="2098" y="32788"/>
                    <a:pt x="2058" y="32990"/>
                    <a:pt x="1977" y="33030"/>
                  </a:cubicBezTo>
                  <a:cubicBezTo>
                    <a:pt x="1453" y="33192"/>
                    <a:pt x="1170" y="33756"/>
                    <a:pt x="1412" y="34281"/>
                  </a:cubicBezTo>
                  <a:lnTo>
                    <a:pt x="1412" y="34442"/>
                  </a:lnTo>
                  <a:cubicBezTo>
                    <a:pt x="1453" y="34603"/>
                    <a:pt x="1493" y="34724"/>
                    <a:pt x="1533" y="34845"/>
                  </a:cubicBezTo>
                  <a:cubicBezTo>
                    <a:pt x="1574" y="35006"/>
                    <a:pt x="1614" y="35168"/>
                    <a:pt x="1614" y="35289"/>
                  </a:cubicBezTo>
                  <a:cubicBezTo>
                    <a:pt x="1170" y="35450"/>
                    <a:pt x="1009" y="35974"/>
                    <a:pt x="1291" y="36378"/>
                  </a:cubicBezTo>
                  <a:lnTo>
                    <a:pt x="1291" y="36418"/>
                  </a:lnTo>
                  <a:cubicBezTo>
                    <a:pt x="1533" y="36983"/>
                    <a:pt x="1533" y="37547"/>
                    <a:pt x="1372" y="38112"/>
                  </a:cubicBezTo>
                  <a:cubicBezTo>
                    <a:pt x="1291" y="38394"/>
                    <a:pt x="1291" y="38676"/>
                    <a:pt x="1332" y="38999"/>
                  </a:cubicBezTo>
                  <a:cubicBezTo>
                    <a:pt x="1462" y="37724"/>
                    <a:pt x="1885" y="37377"/>
                    <a:pt x="2684" y="37377"/>
                  </a:cubicBezTo>
                  <a:cubicBezTo>
                    <a:pt x="2871" y="37377"/>
                    <a:pt x="3079" y="37396"/>
                    <a:pt x="3308" y="37426"/>
                  </a:cubicBezTo>
                  <a:cubicBezTo>
                    <a:pt x="3356" y="37433"/>
                    <a:pt x="3401" y="37436"/>
                    <a:pt x="3444" y="37436"/>
                  </a:cubicBezTo>
                  <a:cubicBezTo>
                    <a:pt x="4256" y="37436"/>
                    <a:pt x="4221" y="36352"/>
                    <a:pt x="4845" y="36352"/>
                  </a:cubicBezTo>
                  <a:cubicBezTo>
                    <a:pt x="5022" y="36352"/>
                    <a:pt x="5251" y="36438"/>
                    <a:pt x="5566" y="36660"/>
                  </a:cubicBezTo>
                  <a:cubicBezTo>
                    <a:pt x="6912" y="37581"/>
                    <a:pt x="7884" y="38532"/>
                    <a:pt x="9521" y="38532"/>
                  </a:cubicBezTo>
                  <a:cubicBezTo>
                    <a:pt x="9749" y="38532"/>
                    <a:pt x="9989" y="38514"/>
                    <a:pt x="10244" y="38475"/>
                  </a:cubicBezTo>
                  <a:cubicBezTo>
                    <a:pt x="11820" y="38267"/>
                    <a:pt x="16002" y="37226"/>
                    <a:pt x="18497" y="37226"/>
                  </a:cubicBezTo>
                  <a:cubicBezTo>
                    <a:pt x="19387" y="37226"/>
                    <a:pt x="20062" y="37359"/>
                    <a:pt x="20327" y="37708"/>
                  </a:cubicBezTo>
                  <a:cubicBezTo>
                    <a:pt x="21375" y="39080"/>
                    <a:pt x="21537" y="39241"/>
                    <a:pt x="23351" y="39402"/>
                  </a:cubicBezTo>
                  <a:cubicBezTo>
                    <a:pt x="24612" y="39484"/>
                    <a:pt x="26821" y="39734"/>
                    <a:pt x="28677" y="39734"/>
                  </a:cubicBezTo>
                  <a:cubicBezTo>
                    <a:pt x="29553" y="39734"/>
                    <a:pt x="30351" y="39679"/>
                    <a:pt x="30933" y="39523"/>
                  </a:cubicBezTo>
                  <a:cubicBezTo>
                    <a:pt x="32748" y="39080"/>
                    <a:pt x="34119" y="38797"/>
                    <a:pt x="34119" y="38797"/>
                  </a:cubicBezTo>
                  <a:cubicBezTo>
                    <a:pt x="34119" y="38797"/>
                    <a:pt x="30167" y="36821"/>
                    <a:pt x="30167" y="35006"/>
                  </a:cubicBezTo>
                  <a:cubicBezTo>
                    <a:pt x="30167" y="33192"/>
                    <a:pt x="30490" y="25206"/>
                    <a:pt x="30490" y="25206"/>
                  </a:cubicBezTo>
                  <a:cubicBezTo>
                    <a:pt x="30490" y="25206"/>
                    <a:pt x="34402" y="25045"/>
                    <a:pt x="35006" y="24884"/>
                  </a:cubicBezTo>
                  <a:cubicBezTo>
                    <a:pt x="35652" y="24763"/>
                    <a:pt x="37588" y="21738"/>
                    <a:pt x="36378" y="18713"/>
                  </a:cubicBezTo>
                  <a:cubicBezTo>
                    <a:pt x="35168" y="15689"/>
                    <a:pt x="33192" y="5445"/>
                    <a:pt x="27183" y="2743"/>
                  </a:cubicBezTo>
                  <a:cubicBezTo>
                    <a:pt x="21133" y="1"/>
                    <a:pt x="2421" y="928"/>
                    <a:pt x="1" y="1"/>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7377076" y="2820452"/>
              <a:ext cx="160493" cy="193384"/>
            </a:xfrm>
            <a:custGeom>
              <a:avLst/>
              <a:gdLst/>
              <a:ahLst/>
              <a:cxnLst/>
              <a:rect l="l" t="t" r="r" b="b"/>
              <a:pathLst>
                <a:path w="9196" h="11079" extrusionOk="0">
                  <a:moveTo>
                    <a:pt x="7219" y="0"/>
                  </a:moveTo>
                  <a:cubicBezTo>
                    <a:pt x="5727" y="0"/>
                    <a:pt x="1" y="1654"/>
                    <a:pt x="1" y="1654"/>
                  </a:cubicBezTo>
                  <a:lnTo>
                    <a:pt x="283" y="8429"/>
                  </a:lnTo>
                  <a:lnTo>
                    <a:pt x="3308" y="7824"/>
                  </a:lnTo>
                  <a:cubicBezTo>
                    <a:pt x="3590" y="8308"/>
                    <a:pt x="5566" y="11010"/>
                    <a:pt x="5566" y="11010"/>
                  </a:cubicBezTo>
                  <a:cubicBezTo>
                    <a:pt x="5566" y="11010"/>
                    <a:pt x="5684" y="11079"/>
                    <a:pt x="5874" y="11079"/>
                  </a:cubicBezTo>
                  <a:cubicBezTo>
                    <a:pt x="6168" y="11079"/>
                    <a:pt x="6633" y="10915"/>
                    <a:pt x="7099" y="10083"/>
                  </a:cubicBezTo>
                  <a:cubicBezTo>
                    <a:pt x="7502" y="9316"/>
                    <a:pt x="8066" y="8590"/>
                    <a:pt x="8752" y="7985"/>
                  </a:cubicBezTo>
                  <a:cubicBezTo>
                    <a:pt x="8752" y="7985"/>
                    <a:pt x="7219" y="7985"/>
                    <a:pt x="7703" y="6655"/>
                  </a:cubicBezTo>
                  <a:cubicBezTo>
                    <a:pt x="8147" y="5283"/>
                    <a:pt x="9196" y="4356"/>
                    <a:pt x="7824" y="3912"/>
                  </a:cubicBezTo>
                  <a:cubicBezTo>
                    <a:pt x="7824" y="3912"/>
                    <a:pt x="8752" y="0"/>
                    <a:pt x="7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377076" y="2820452"/>
              <a:ext cx="160493" cy="199930"/>
            </a:xfrm>
            <a:custGeom>
              <a:avLst/>
              <a:gdLst/>
              <a:ahLst/>
              <a:cxnLst/>
              <a:rect l="l" t="t" r="r" b="b"/>
              <a:pathLst>
                <a:path w="9196" h="11454" fill="none" extrusionOk="0">
                  <a:moveTo>
                    <a:pt x="3308" y="7824"/>
                  </a:moveTo>
                  <a:cubicBezTo>
                    <a:pt x="3590" y="8308"/>
                    <a:pt x="5566" y="11010"/>
                    <a:pt x="5566" y="11010"/>
                  </a:cubicBezTo>
                  <a:cubicBezTo>
                    <a:pt x="5566" y="11010"/>
                    <a:pt x="6332" y="11454"/>
                    <a:pt x="7099" y="10083"/>
                  </a:cubicBezTo>
                  <a:cubicBezTo>
                    <a:pt x="7502" y="9316"/>
                    <a:pt x="8066" y="8590"/>
                    <a:pt x="8752" y="7985"/>
                  </a:cubicBezTo>
                  <a:cubicBezTo>
                    <a:pt x="8752" y="7985"/>
                    <a:pt x="7219" y="7985"/>
                    <a:pt x="7703" y="6655"/>
                  </a:cubicBezTo>
                  <a:cubicBezTo>
                    <a:pt x="8147" y="5283"/>
                    <a:pt x="9196" y="4356"/>
                    <a:pt x="7824" y="3912"/>
                  </a:cubicBezTo>
                  <a:cubicBezTo>
                    <a:pt x="7824" y="3912"/>
                    <a:pt x="8752" y="0"/>
                    <a:pt x="7219" y="0"/>
                  </a:cubicBezTo>
                  <a:cubicBezTo>
                    <a:pt x="5727" y="0"/>
                    <a:pt x="1" y="1654"/>
                    <a:pt x="1" y="1654"/>
                  </a:cubicBezTo>
                  <a:lnTo>
                    <a:pt x="283" y="8429"/>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379885" y="2807064"/>
              <a:ext cx="160493" cy="145365"/>
            </a:xfrm>
            <a:custGeom>
              <a:avLst/>
              <a:gdLst/>
              <a:ahLst/>
              <a:cxnLst/>
              <a:rect l="l" t="t" r="r" b="b"/>
              <a:pathLst>
                <a:path w="9196" h="8328" extrusionOk="0">
                  <a:moveTo>
                    <a:pt x="4961" y="1"/>
                  </a:moveTo>
                  <a:lnTo>
                    <a:pt x="1" y="4840"/>
                  </a:lnTo>
                  <a:cubicBezTo>
                    <a:pt x="1" y="4840"/>
                    <a:pt x="1775" y="8188"/>
                    <a:pt x="2542" y="8309"/>
                  </a:cubicBezTo>
                  <a:cubicBezTo>
                    <a:pt x="2602" y="8321"/>
                    <a:pt x="2659" y="8327"/>
                    <a:pt x="2714" y="8327"/>
                  </a:cubicBezTo>
                  <a:cubicBezTo>
                    <a:pt x="3352" y="8327"/>
                    <a:pt x="3603" y="7514"/>
                    <a:pt x="3752" y="7180"/>
                  </a:cubicBezTo>
                  <a:cubicBezTo>
                    <a:pt x="3795" y="7082"/>
                    <a:pt x="3879" y="7043"/>
                    <a:pt x="3996" y="7043"/>
                  </a:cubicBezTo>
                  <a:cubicBezTo>
                    <a:pt x="4317" y="7043"/>
                    <a:pt x="4887" y="7336"/>
                    <a:pt x="5566" y="7543"/>
                  </a:cubicBezTo>
                  <a:cubicBezTo>
                    <a:pt x="5849" y="7180"/>
                    <a:pt x="6091" y="6776"/>
                    <a:pt x="6292" y="6333"/>
                  </a:cubicBezTo>
                  <a:cubicBezTo>
                    <a:pt x="6358" y="6152"/>
                    <a:pt x="6471" y="6098"/>
                    <a:pt x="6704" y="6098"/>
                  </a:cubicBezTo>
                  <a:cubicBezTo>
                    <a:pt x="7043" y="6098"/>
                    <a:pt x="7637" y="6212"/>
                    <a:pt x="8712" y="6212"/>
                  </a:cubicBezTo>
                  <a:cubicBezTo>
                    <a:pt x="9196" y="6212"/>
                    <a:pt x="8591" y="4679"/>
                    <a:pt x="8591" y="4679"/>
                  </a:cubicBezTo>
                  <a:lnTo>
                    <a:pt x="7986" y="3187"/>
                  </a:lnTo>
                  <a:lnTo>
                    <a:pt x="7220" y="2138"/>
                  </a:lnTo>
                  <a:lnTo>
                    <a:pt x="49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7379885" y="2807064"/>
              <a:ext cx="160493" cy="147861"/>
            </a:xfrm>
            <a:custGeom>
              <a:avLst/>
              <a:gdLst/>
              <a:ahLst/>
              <a:cxnLst/>
              <a:rect l="l" t="t" r="r" b="b"/>
              <a:pathLst>
                <a:path w="9196" h="8471" fill="none" extrusionOk="0">
                  <a:moveTo>
                    <a:pt x="7220" y="2138"/>
                  </a:moveTo>
                  <a:lnTo>
                    <a:pt x="7986" y="3187"/>
                  </a:lnTo>
                  <a:lnTo>
                    <a:pt x="8591" y="4679"/>
                  </a:lnTo>
                  <a:cubicBezTo>
                    <a:pt x="8591" y="4679"/>
                    <a:pt x="9196" y="6212"/>
                    <a:pt x="8712" y="6212"/>
                  </a:cubicBezTo>
                  <a:cubicBezTo>
                    <a:pt x="6897" y="6212"/>
                    <a:pt x="6454" y="5889"/>
                    <a:pt x="6292" y="6333"/>
                  </a:cubicBezTo>
                  <a:cubicBezTo>
                    <a:pt x="6091" y="6776"/>
                    <a:pt x="5849" y="7180"/>
                    <a:pt x="5566" y="7543"/>
                  </a:cubicBezTo>
                  <a:cubicBezTo>
                    <a:pt x="4639" y="7260"/>
                    <a:pt x="3913" y="6817"/>
                    <a:pt x="3752" y="7180"/>
                  </a:cubicBezTo>
                  <a:cubicBezTo>
                    <a:pt x="3590" y="7543"/>
                    <a:pt x="3308" y="8470"/>
                    <a:pt x="2542" y="8309"/>
                  </a:cubicBezTo>
                  <a:cubicBezTo>
                    <a:pt x="1775" y="8188"/>
                    <a:pt x="1" y="4840"/>
                    <a:pt x="1" y="4840"/>
                  </a:cubicBezTo>
                  <a:lnTo>
                    <a:pt x="4961" y="1"/>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7242644" y="2435386"/>
              <a:ext cx="606038" cy="434961"/>
            </a:xfrm>
            <a:custGeom>
              <a:avLst/>
              <a:gdLst/>
              <a:ahLst/>
              <a:cxnLst/>
              <a:rect l="l" t="t" r="r" b="b"/>
              <a:pathLst>
                <a:path w="34725" h="24919" extrusionOk="0">
                  <a:moveTo>
                    <a:pt x="22235" y="0"/>
                  </a:moveTo>
                  <a:cubicBezTo>
                    <a:pt x="17237" y="0"/>
                    <a:pt x="12096" y="1766"/>
                    <a:pt x="8470" y="2623"/>
                  </a:cubicBezTo>
                  <a:cubicBezTo>
                    <a:pt x="3308" y="3832"/>
                    <a:pt x="1" y="23271"/>
                    <a:pt x="1" y="23271"/>
                  </a:cubicBezTo>
                  <a:lnTo>
                    <a:pt x="9357" y="23876"/>
                  </a:lnTo>
                  <a:cubicBezTo>
                    <a:pt x="9801" y="24037"/>
                    <a:pt x="12059" y="24642"/>
                    <a:pt x="12503" y="24763"/>
                  </a:cubicBezTo>
                  <a:cubicBezTo>
                    <a:pt x="12779" y="24867"/>
                    <a:pt x="13071" y="24919"/>
                    <a:pt x="13361" y="24919"/>
                  </a:cubicBezTo>
                  <a:cubicBezTo>
                    <a:pt x="13748" y="24919"/>
                    <a:pt x="14133" y="24827"/>
                    <a:pt x="14479" y="24642"/>
                  </a:cubicBezTo>
                  <a:cubicBezTo>
                    <a:pt x="15164" y="24320"/>
                    <a:pt x="15890" y="24118"/>
                    <a:pt x="16576" y="24037"/>
                  </a:cubicBezTo>
                  <a:cubicBezTo>
                    <a:pt x="16576" y="24037"/>
                    <a:pt x="18552" y="23876"/>
                    <a:pt x="18996" y="23876"/>
                  </a:cubicBezTo>
                  <a:cubicBezTo>
                    <a:pt x="19480" y="23876"/>
                    <a:pt x="18996" y="22666"/>
                    <a:pt x="18996" y="22666"/>
                  </a:cubicBezTo>
                  <a:cubicBezTo>
                    <a:pt x="18996" y="22666"/>
                    <a:pt x="19318" y="21456"/>
                    <a:pt x="20044" y="21295"/>
                  </a:cubicBezTo>
                  <a:cubicBezTo>
                    <a:pt x="20685" y="21194"/>
                    <a:pt x="21862" y="20106"/>
                    <a:pt x="23550" y="20106"/>
                  </a:cubicBezTo>
                  <a:cubicBezTo>
                    <a:pt x="23881" y="20106"/>
                    <a:pt x="24232" y="20147"/>
                    <a:pt x="24601" y="20246"/>
                  </a:cubicBezTo>
                  <a:cubicBezTo>
                    <a:pt x="24699" y="20272"/>
                    <a:pt x="24803" y="20285"/>
                    <a:pt x="24914" y="20285"/>
                  </a:cubicBezTo>
                  <a:cubicBezTo>
                    <a:pt x="27380" y="20285"/>
                    <a:pt x="33030" y="14062"/>
                    <a:pt x="33030" y="11051"/>
                  </a:cubicBezTo>
                  <a:cubicBezTo>
                    <a:pt x="33030" y="7906"/>
                    <a:pt x="34724" y="3792"/>
                    <a:pt x="28231" y="1090"/>
                  </a:cubicBezTo>
                  <a:cubicBezTo>
                    <a:pt x="26335" y="301"/>
                    <a:pt x="24297" y="0"/>
                    <a:pt x="22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7242644" y="2407250"/>
              <a:ext cx="606038" cy="464617"/>
            </a:xfrm>
            <a:custGeom>
              <a:avLst/>
              <a:gdLst/>
              <a:ahLst/>
              <a:cxnLst/>
              <a:rect l="l" t="t" r="r" b="b"/>
              <a:pathLst>
                <a:path w="34725" h="26618" fill="none" extrusionOk="0">
                  <a:moveTo>
                    <a:pt x="9357" y="25488"/>
                  </a:moveTo>
                  <a:cubicBezTo>
                    <a:pt x="9801" y="25649"/>
                    <a:pt x="12059" y="26254"/>
                    <a:pt x="12503" y="26375"/>
                  </a:cubicBezTo>
                  <a:cubicBezTo>
                    <a:pt x="13148" y="26617"/>
                    <a:pt x="13874" y="26577"/>
                    <a:pt x="14479" y="26254"/>
                  </a:cubicBezTo>
                  <a:cubicBezTo>
                    <a:pt x="15164" y="25932"/>
                    <a:pt x="15890" y="25730"/>
                    <a:pt x="16576" y="25649"/>
                  </a:cubicBezTo>
                  <a:cubicBezTo>
                    <a:pt x="16576" y="25649"/>
                    <a:pt x="18552" y="25488"/>
                    <a:pt x="18996" y="25488"/>
                  </a:cubicBezTo>
                  <a:cubicBezTo>
                    <a:pt x="19480" y="25488"/>
                    <a:pt x="18996" y="24278"/>
                    <a:pt x="18996" y="24278"/>
                  </a:cubicBezTo>
                  <a:cubicBezTo>
                    <a:pt x="18996" y="24278"/>
                    <a:pt x="19318" y="23068"/>
                    <a:pt x="20044" y="22907"/>
                  </a:cubicBezTo>
                  <a:cubicBezTo>
                    <a:pt x="20811" y="22786"/>
                    <a:pt x="22343" y="21253"/>
                    <a:pt x="24601" y="21858"/>
                  </a:cubicBezTo>
                  <a:cubicBezTo>
                    <a:pt x="26860" y="22463"/>
                    <a:pt x="33030" y="15809"/>
                    <a:pt x="33030" y="12663"/>
                  </a:cubicBezTo>
                  <a:cubicBezTo>
                    <a:pt x="33030" y="9518"/>
                    <a:pt x="34724" y="5404"/>
                    <a:pt x="28231" y="2702"/>
                  </a:cubicBezTo>
                  <a:cubicBezTo>
                    <a:pt x="21738" y="0"/>
                    <a:pt x="13592" y="3025"/>
                    <a:pt x="8470" y="4235"/>
                  </a:cubicBezTo>
                  <a:cubicBezTo>
                    <a:pt x="3308" y="5444"/>
                    <a:pt x="1" y="24883"/>
                    <a:pt x="1" y="24883"/>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6540936" y="2419677"/>
              <a:ext cx="1015666" cy="1052711"/>
            </a:xfrm>
            <a:custGeom>
              <a:avLst/>
              <a:gdLst/>
              <a:ahLst/>
              <a:cxnLst/>
              <a:rect l="l" t="t" r="r" b="b"/>
              <a:pathLst>
                <a:path w="58196" h="60310" extrusionOk="0">
                  <a:moveTo>
                    <a:pt x="36220" y="1"/>
                  </a:moveTo>
                  <a:cubicBezTo>
                    <a:pt x="35188" y="1"/>
                    <a:pt x="34162" y="112"/>
                    <a:pt x="33151" y="377"/>
                  </a:cubicBezTo>
                  <a:cubicBezTo>
                    <a:pt x="29320" y="1385"/>
                    <a:pt x="26416" y="4491"/>
                    <a:pt x="23109" y="6749"/>
                  </a:cubicBezTo>
                  <a:cubicBezTo>
                    <a:pt x="18512" y="9975"/>
                    <a:pt x="12987" y="11669"/>
                    <a:pt x="7502" y="12960"/>
                  </a:cubicBezTo>
                  <a:lnTo>
                    <a:pt x="7462" y="15097"/>
                  </a:lnTo>
                  <a:cubicBezTo>
                    <a:pt x="7462" y="15097"/>
                    <a:pt x="4921" y="15420"/>
                    <a:pt x="5808" y="16791"/>
                  </a:cubicBezTo>
                  <a:cubicBezTo>
                    <a:pt x="5808" y="16791"/>
                    <a:pt x="5929" y="18239"/>
                    <a:pt x="7318" y="18239"/>
                  </a:cubicBezTo>
                  <a:cubicBezTo>
                    <a:pt x="7535" y="18239"/>
                    <a:pt x="7783" y="18203"/>
                    <a:pt x="8066" y="18122"/>
                  </a:cubicBezTo>
                  <a:cubicBezTo>
                    <a:pt x="8066" y="18122"/>
                    <a:pt x="8703" y="17781"/>
                    <a:pt x="9234" y="17781"/>
                  </a:cubicBezTo>
                  <a:cubicBezTo>
                    <a:pt x="9703" y="17781"/>
                    <a:pt x="10089" y="18047"/>
                    <a:pt x="9881" y="19049"/>
                  </a:cubicBezTo>
                  <a:cubicBezTo>
                    <a:pt x="9801" y="19574"/>
                    <a:pt x="9518" y="20058"/>
                    <a:pt x="9115" y="20380"/>
                  </a:cubicBezTo>
                  <a:cubicBezTo>
                    <a:pt x="8228" y="21066"/>
                    <a:pt x="8026" y="21832"/>
                    <a:pt x="8954" y="22437"/>
                  </a:cubicBezTo>
                  <a:cubicBezTo>
                    <a:pt x="9236" y="22598"/>
                    <a:pt x="9478" y="22760"/>
                    <a:pt x="9720" y="22961"/>
                  </a:cubicBezTo>
                  <a:cubicBezTo>
                    <a:pt x="10002" y="23365"/>
                    <a:pt x="10123" y="23889"/>
                    <a:pt x="10002" y="24373"/>
                  </a:cubicBezTo>
                  <a:cubicBezTo>
                    <a:pt x="9801" y="25704"/>
                    <a:pt x="9317" y="26994"/>
                    <a:pt x="8591" y="28164"/>
                  </a:cubicBezTo>
                  <a:cubicBezTo>
                    <a:pt x="8218" y="28322"/>
                    <a:pt x="7830" y="28398"/>
                    <a:pt x="7448" y="28398"/>
                  </a:cubicBezTo>
                  <a:cubicBezTo>
                    <a:pt x="6462" y="28398"/>
                    <a:pt x="5513" y="27895"/>
                    <a:pt x="4961" y="26994"/>
                  </a:cubicBezTo>
                  <a:cubicBezTo>
                    <a:pt x="4775" y="28000"/>
                    <a:pt x="3901" y="28661"/>
                    <a:pt x="2942" y="28661"/>
                  </a:cubicBezTo>
                  <a:cubicBezTo>
                    <a:pt x="2863" y="28661"/>
                    <a:pt x="2783" y="28657"/>
                    <a:pt x="2703" y="28648"/>
                  </a:cubicBezTo>
                  <a:cubicBezTo>
                    <a:pt x="2017" y="28728"/>
                    <a:pt x="2057" y="29737"/>
                    <a:pt x="2420" y="30341"/>
                  </a:cubicBezTo>
                  <a:cubicBezTo>
                    <a:pt x="2743" y="30906"/>
                    <a:pt x="3146" y="31753"/>
                    <a:pt x="2622" y="32156"/>
                  </a:cubicBezTo>
                  <a:cubicBezTo>
                    <a:pt x="2422" y="32034"/>
                    <a:pt x="2200" y="31979"/>
                    <a:pt x="1975" y="31979"/>
                  </a:cubicBezTo>
                  <a:cubicBezTo>
                    <a:pt x="1386" y="31979"/>
                    <a:pt x="777" y="32357"/>
                    <a:pt x="485" y="32882"/>
                  </a:cubicBezTo>
                  <a:cubicBezTo>
                    <a:pt x="122" y="33689"/>
                    <a:pt x="1" y="34536"/>
                    <a:pt x="81" y="35342"/>
                  </a:cubicBezTo>
                  <a:cubicBezTo>
                    <a:pt x="81" y="36109"/>
                    <a:pt x="122" y="36875"/>
                    <a:pt x="122" y="37601"/>
                  </a:cubicBezTo>
                  <a:cubicBezTo>
                    <a:pt x="81" y="38407"/>
                    <a:pt x="243" y="39214"/>
                    <a:pt x="565" y="39980"/>
                  </a:cubicBezTo>
                  <a:cubicBezTo>
                    <a:pt x="892" y="40486"/>
                    <a:pt x="1482" y="40860"/>
                    <a:pt x="2061" y="40860"/>
                  </a:cubicBezTo>
                  <a:cubicBezTo>
                    <a:pt x="2267" y="40860"/>
                    <a:pt x="2472" y="40812"/>
                    <a:pt x="2662" y="40706"/>
                  </a:cubicBezTo>
                  <a:cubicBezTo>
                    <a:pt x="3025" y="40383"/>
                    <a:pt x="3348" y="39980"/>
                    <a:pt x="3590" y="39577"/>
                  </a:cubicBezTo>
                  <a:cubicBezTo>
                    <a:pt x="4517" y="38488"/>
                    <a:pt x="6131" y="38327"/>
                    <a:pt x="7542" y="38286"/>
                  </a:cubicBezTo>
                  <a:lnTo>
                    <a:pt x="12503" y="38125"/>
                  </a:lnTo>
                  <a:cubicBezTo>
                    <a:pt x="12690" y="38119"/>
                    <a:pt x="12881" y="38115"/>
                    <a:pt x="13074" y="38115"/>
                  </a:cubicBezTo>
                  <a:cubicBezTo>
                    <a:pt x="14213" y="38115"/>
                    <a:pt x="15414" y="38259"/>
                    <a:pt x="16173" y="39053"/>
                  </a:cubicBezTo>
                  <a:cubicBezTo>
                    <a:pt x="17544" y="40504"/>
                    <a:pt x="16858" y="43327"/>
                    <a:pt x="18471" y="44457"/>
                  </a:cubicBezTo>
                  <a:cubicBezTo>
                    <a:pt x="18990" y="44812"/>
                    <a:pt x="19620" y="44908"/>
                    <a:pt x="20261" y="44908"/>
                  </a:cubicBezTo>
                  <a:cubicBezTo>
                    <a:pt x="20566" y="44908"/>
                    <a:pt x="20874" y="44886"/>
                    <a:pt x="21173" y="44860"/>
                  </a:cubicBezTo>
                  <a:cubicBezTo>
                    <a:pt x="21243" y="44863"/>
                    <a:pt x="21313" y="44864"/>
                    <a:pt x="21382" y="44864"/>
                  </a:cubicBezTo>
                  <a:cubicBezTo>
                    <a:pt x="22275" y="44864"/>
                    <a:pt x="23130" y="44626"/>
                    <a:pt x="23916" y="44215"/>
                  </a:cubicBezTo>
                  <a:cubicBezTo>
                    <a:pt x="24722" y="43690"/>
                    <a:pt x="25247" y="42561"/>
                    <a:pt x="24763" y="41714"/>
                  </a:cubicBezTo>
                  <a:lnTo>
                    <a:pt x="27344" y="41674"/>
                  </a:lnTo>
                  <a:cubicBezTo>
                    <a:pt x="27384" y="42037"/>
                    <a:pt x="27424" y="42400"/>
                    <a:pt x="27465" y="42763"/>
                  </a:cubicBezTo>
                  <a:cubicBezTo>
                    <a:pt x="27440" y="42389"/>
                    <a:pt x="28017" y="42292"/>
                    <a:pt x="28518" y="42292"/>
                  </a:cubicBezTo>
                  <a:cubicBezTo>
                    <a:pt x="28827" y="42292"/>
                    <a:pt x="29107" y="42329"/>
                    <a:pt x="29199" y="42360"/>
                  </a:cubicBezTo>
                  <a:cubicBezTo>
                    <a:pt x="30207" y="42642"/>
                    <a:pt x="30570" y="43650"/>
                    <a:pt x="30893" y="44537"/>
                  </a:cubicBezTo>
                  <a:cubicBezTo>
                    <a:pt x="31457" y="46070"/>
                    <a:pt x="30368" y="48127"/>
                    <a:pt x="31336" y="49377"/>
                  </a:cubicBezTo>
                  <a:cubicBezTo>
                    <a:pt x="31538" y="49659"/>
                    <a:pt x="31820" y="49861"/>
                    <a:pt x="31982" y="50103"/>
                  </a:cubicBezTo>
                  <a:cubicBezTo>
                    <a:pt x="32264" y="50466"/>
                    <a:pt x="32345" y="50950"/>
                    <a:pt x="32264" y="51393"/>
                  </a:cubicBezTo>
                  <a:cubicBezTo>
                    <a:pt x="32103" y="51756"/>
                    <a:pt x="32022" y="52160"/>
                    <a:pt x="31941" y="52603"/>
                  </a:cubicBezTo>
                  <a:cubicBezTo>
                    <a:pt x="31861" y="54136"/>
                    <a:pt x="37547" y="53611"/>
                    <a:pt x="38797" y="53894"/>
                  </a:cubicBezTo>
                  <a:cubicBezTo>
                    <a:pt x="39039" y="53974"/>
                    <a:pt x="39281" y="54015"/>
                    <a:pt x="39563" y="54015"/>
                  </a:cubicBezTo>
                  <a:cubicBezTo>
                    <a:pt x="39664" y="53994"/>
                    <a:pt x="39765" y="53984"/>
                    <a:pt x="39871" y="53984"/>
                  </a:cubicBezTo>
                  <a:cubicBezTo>
                    <a:pt x="39977" y="53984"/>
                    <a:pt x="40088" y="53994"/>
                    <a:pt x="40209" y="54015"/>
                  </a:cubicBezTo>
                  <a:cubicBezTo>
                    <a:pt x="40451" y="54095"/>
                    <a:pt x="40693" y="54297"/>
                    <a:pt x="40814" y="54499"/>
                  </a:cubicBezTo>
                  <a:cubicBezTo>
                    <a:pt x="41652" y="55393"/>
                    <a:pt x="42821" y="55881"/>
                    <a:pt x="44009" y="55881"/>
                  </a:cubicBezTo>
                  <a:cubicBezTo>
                    <a:pt x="44535" y="55881"/>
                    <a:pt x="45065" y="55785"/>
                    <a:pt x="45573" y="55587"/>
                  </a:cubicBezTo>
                  <a:cubicBezTo>
                    <a:pt x="45621" y="55297"/>
                    <a:pt x="45902" y="55152"/>
                    <a:pt x="46197" y="55152"/>
                  </a:cubicBezTo>
                  <a:cubicBezTo>
                    <a:pt x="46394" y="55152"/>
                    <a:pt x="46597" y="55216"/>
                    <a:pt x="46742" y="55346"/>
                  </a:cubicBezTo>
                  <a:cubicBezTo>
                    <a:pt x="47065" y="55749"/>
                    <a:pt x="47226" y="56273"/>
                    <a:pt x="47105" y="56757"/>
                  </a:cubicBezTo>
                  <a:lnTo>
                    <a:pt x="49081" y="56797"/>
                  </a:lnTo>
                  <a:cubicBezTo>
                    <a:pt x="49121" y="57120"/>
                    <a:pt x="49202" y="57443"/>
                    <a:pt x="49283" y="57765"/>
                  </a:cubicBezTo>
                  <a:lnTo>
                    <a:pt x="50735" y="57967"/>
                  </a:lnTo>
                  <a:cubicBezTo>
                    <a:pt x="50461" y="59138"/>
                    <a:pt x="51360" y="60310"/>
                    <a:pt x="52589" y="60310"/>
                  </a:cubicBezTo>
                  <a:cubicBezTo>
                    <a:pt x="52629" y="60310"/>
                    <a:pt x="52670" y="60309"/>
                    <a:pt x="52711" y="60306"/>
                  </a:cubicBezTo>
                  <a:cubicBezTo>
                    <a:pt x="53396" y="59580"/>
                    <a:pt x="53679" y="58532"/>
                    <a:pt x="53437" y="57564"/>
                  </a:cubicBezTo>
                  <a:cubicBezTo>
                    <a:pt x="51783" y="57281"/>
                    <a:pt x="50573" y="55789"/>
                    <a:pt x="50210" y="54176"/>
                  </a:cubicBezTo>
                  <a:cubicBezTo>
                    <a:pt x="49807" y="52563"/>
                    <a:pt x="50049" y="50869"/>
                    <a:pt x="50291" y="49215"/>
                  </a:cubicBezTo>
                  <a:lnTo>
                    <a:pt x="50291" y="49215"/>
                  </a:lnTo>
                  <a:cubicBezTo>
                    <a:pt x="50261" y="49394"/>
                    <a:pt x="50136" y="49478"/>
                    <a:pt x="49978" y="49478"/>
                  </a:cubicBezTo>
                  <a:cubicBezTo>
                    <a:pt x="49495" y="49478"/>
                    <a:pt x="48705" y="48697"/>
                    <a:pt x="49404" y="47481"/>
                  </a:cubicBezTo>
                  <a:cubicBezTo>
                    <a:pt x="50160" y="46252"/>
                    <a:pt x="51778" y="45590"/>
                    <a:pt x="53239" y="45590"/>
                  </a:cubicBezTo>
                  <a:cubicBezTo>
                    <a:pt x="53647" y="45590"/>
                    <a:pt x="54043" y="45641"/>
                    <a:pt x="54405" y="45747"/>
                  </a:cubicBezTo>
                  <a:cubicBezTo>
                    <a:pt x="54670" y="45827"/>
                    <a:pt x="54988" y="45941"/>
                    <a:pt x="55278" y="45941"/>
                  </a:cubicBezTo>
                  <a:cubicBezTo>
                    <a:pt x="55428" y="45941"/>
                    <a:pt x="55571" y="45911"/>
                    <a:pt x="55695" y="45828"/>
                  </a:cubicBezTo>
                  <a:cubicBezTo>
                    <a:pt x="56421" y="45384"/>
                    <a:pt x="55897" y="44336"/>
                    <a:pt x="55413" y="43690"/>
                  </a:cubicBezTo>
                  <a:cubicBezTo>
                    <a:pt x="54042" y="41876"/>
                    <a:pt x="53517" y="39617"/>
                    <a:pt x="52953" y="37399"/>
                  </a:cubicBezTo>
                  <a:cubicBezTo>
                    <a:pt x="52509" y="35867"/>
                    <a:pt x="52267" y="34253"/>
                    <a:pt x="52227" y="32640"/>
                  </a:cubicBezTo>
                  <a:cubicBezTo>
                    <a:pt x="52227" y="31511"/>
                    <a:pt x="52428" y="30261"/>
                    <a:pt x="51824" y="29333"/>
                  </a:cubicBezTo>
                  <a:cubicBezTo>
                    <a:pt x="51541" y="28970"/>
                    <a:pt x="51178" y="28607"/>
                    <a:pt x="51219" y="28164"/>
                  </a:cubicBezTo>
                  <a:cubicBezTo>
                    <a:pt x="51259" y="27720"/>
                    <a:pt x="51783" y="27397"/>
                    <a:pt x="52146" y="27075"/>
                  </a:cubicBezTo>
                  <a:cubicBezTo>
                    <a:pt x="53800" y="25744"/>
                    <a:pt x="53316" y="23163"/>
                    <a:pt x="53800" y="21066"/>
                  </a:cubicBezTo>
                  <a:cubicBezTo>
                    <a:pt x="54122" y="19735"/>
                    <a:pt x="54969" y="18525"/>
                    <a:pt x="56098" y="17718"/>
                  </a:cubicBezTo>
                  <a:cubicBezTo>
                    <a:pt x="56986" y="17114"/>
                    <a:pt x="58196" y="16347"/>
                    <a:pt x="57873" y="15299"/>
                  </a:cubicBezTo>
                  <a:cubicBezTo>
                    <a:pt x="57752" y="14815"/>
                    <a:pt x="57228" y="14492"/>
                    <a:pt x="56905" y="14089"/>
                  </a:cubicBezTo>
                  <a:cubicBezTo>
                    <a:pt x="55856" y="12677"/>
                    <a:pt x="57066" y="10701"/>
                    <a:pt x="57026" y="8967"/>
                  </a:cubicBezTo>
                  <a:cubicBezTo>
                    <a:pt x="56905" y="7677"/>
                    <a:pt x="56219" y="6467"/>
                    <a:pt x="55171" y="5700"/>
                  </a:cubicBezTo>
                  <a:cubicBezTo>
                    <a:pt x="54122" y="4974"/>
                    <a:pt x="52953" y="4370"/>
                    <a:pt x="51743" y="3966"/>
                  </a:cubicBezTo>
                  <a:cubicBezTo>
                    <a:pt x="48839" y="2918"/>
                    <a:pt x="45935" y="1950"/>
                    <a:pt x="42951" y="1143"/>
                  </a:cubicBezTo>
                  <a:cubicBezTo>
                    <a:pt x="40763" y="534"/>
                    <a:pt x="38480" y="1"/>
                    <a:pt x="36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6540936" y="2411474"/>
              <a:ext cx="1015666" cy="1062259"/>
            </a:xfrm>
            <a:custGeom>
              <a:avLst/>
              <a:gdLst/>
              <a:ahLst/>
              <a:cxnLst/>
              <a:rect l="l" t="t" r="r" b="b"/>
              <a:pathLst>
                <a:path w="58196" h="60857" fill="none" extrusionOk="0">
                  <a:moveTo>
                    <a:pt x="7462" y="15567"/>
                  </a:moveTo>
                  <a:cubicBezTo>
                    <a:pt x="7462" y="15567"/>
                    <a:pt x="4921" y="15890"/>
                    <a:pt x="5808" y="17261"/>
                  </a:cubicBezTo>
                  <a:cubicBezTo>
                    <a:pt x="5808" y="17261"/>
                    <a:pt x="5969" y="19197"/>
                    <a:pt x="8066" y="18592"/>
                  </a:cubicBezTo>
                  <a:cubicBezTo>
                    <a:pt x="8066" y="18592"/>
                    <a:pt x="10325" y="17382"/>
                    <a:pt x="9881" y="19519"/>
                  </a:cubicBezTo>
                  <a:cubicBezTo>
                    <a:pt x="9801" y="20044"/>
                    <a:pt x="9518" y="20528"/>
                    <a:pt x="9115" y="20850"/>
                  </a:cubicBezTo>
                  <a:cubicBezTo>
                    <a:pt x="8228" y="21536"/>
                    <a:pt x="8026" y="22302"/>
                    <a:pt x="8954" y="22907"/>
                  </a:cubicBezTo>
                  <a:cubicBezTo>
                    <a:pt x="9236" y="23068"/>
                    <a:pt x="9478" y="23230"/>
                    <a:pt x="9720" y="23431"/>
                  </a:cubicBezTo>
                  <a:cubicBezTo>
                    <a:pt x="10002" y="23835"/>
                    <a:pt x="10123" y="24359"/>
                    <a:pt x="10002" y="24843"/>
                  </a:cubicBezTo>
                  <a:cubicBezTo>
                    <a:pt x="9801" y="26174"/>
                    <a:pt x="9317" y="27464"/>
                    <a:pt x="8591" y="28634"/>
                  </a:cubicBezTo>
                  <a:cubicBezTo>
                    <a:pt x="7260" y="29198"/>
                    <a:pt x="5727" y="28714"/>
                    <a:pt x="4961" y="27464"/>
                  </a:cubicBezTo>
                  <a:cubicBezTo>
                    <a:pt x="4759" y="28553"/>
                    <a:pt x="3751" y="29239"/>
                    <a:pt x="2703" y="29118"/>
                  </a:cubicBezTo>
                  <a:cubicBezTo>
                    <a:pt x="2017" y="29198"/>
                    <a:pt x="2057" y="30207"/>
                    <a:pt x="2420" y="30811"/>
                  </a:cubicBezTo>
                  <a:cubicBezTo>
                    <a:pt x="2743" y="31376"/>
                    <a:pt x="3146" y="32223"/>
                    <a:pt x="2622" y="32626"/>
                  </a:cubicBezTo>
                  <a:cubicBezTo>
                    <a:pt x="1896" y="32183"/>
                    <a:pt x="888" y="32626"/>
                    <a:pt x="485" y="33352"/>
                  </a:cubicBezTo>
                  <a:cubicBezTo>
                    <a:pt x="122" y="34159"/>
                    <a:pt x="1" y="35006"/>
                    <a:pt x="81" y="35812"/>
                  </a:cubicBezTo>
                  <a:cubicBezTo>
                    <a:pt x="81" y="36579"/>
                    <a:pt x="122" y="37345"/>
                    <a:pt x="122" y="38071"/>
                  </a:cubicBezTo>
                  <a:cubicBezTo>
                    <a:pt x="81" y="38877"/>
                    <a:pt x="243" y="39684"/>
                    <a:pt x="565" y="40450"/>
                  </a:cubicBezTo>
                  <a:cubicBezTo>
                    <a:pt x="1009" y="41136"/>
                    <a:pt x="1936" y="41579"/>
                    <a:pt x="2662" y="41176"/>
                  </a:cubicBezTo>
                  <a:cubicBezTo>
                    <a:pt x="3025" y="40853"/>
                    <a:pt x="3348" y="40450"/>
                    <a:pt x="3590" y="40047"/>
                  </a:cubicBezTo>
                  <a:cubicBezTo>
                    <a:pt x="4517" y="38958"/>
                    <a:pt x="6131" y="38797"/>
                    <a:pt x="7542" y="38756"/>
                  </a:cubicBezTo>
                  <a:lnTo>
                    <a:pt x="12503" y="38595"/>
                  </a:lnTo>
                  <a:cubicBezTo>
                    <a:pt x="13793" y="38555"/>
                    <a:pt x="15285" y="38595"/>
                    <a:pt x="16173" y="39523"/>
                  </a:cubicBezTo>
                  <a:cubicBezTo>
                    <a:pt x="17544" y="40974"/>
                    <a:pt x="16858" y="43797"/>
                    <a:pt x="18471" y="44927"/>
                  </a:cubicBezTo>
                  <a:cubicBezTo>
                    <a:pt x="19238" y="45451"/>
                    <a:pt x="20246" y="45411"/>
                    <a:pt x="21173" y="45330"/>
                  </a:cubicBezTo>
                  <a:cubicBezTo>
                    <a:pt x="22141" y="45370"/>
                    <a:pt x="23069" y="45128"/>
                    <a:pt x="23916" y="44685"/>
                  </a:cubicBezTo>
                  <a:cubicBezTo>
                    <a:pt x="24722" y="44160"/>
                    <a:pt x="25247" y="43031"/>
                    <a:pt x="24763" y="42184"/>
                  </a:cubicBezTo>
                  <a:lnTo>
                    <a:pt x="27344" y="42144"/>
                  </a:lnTo>
                  <a:cubicBezTo>
                    <a:pt x="27384" y="42507"/>
                    <a:pt x="27424" y="42870"/>
                    <a:pt x="27465" y="43233"/>
                  </a:cubicBezTo>
                  <a:cubicBezTo>
                    <a:pt x="27424" y="42628"/>
                    <a:pt x="28957" y="42749"/>
                    <a:pt x="29199" y="42830"/>
                  </a:cubicBezTo>
                  <a:cubicBezTo>
                    <a:pt x="30207" y="43112"/>
                    <a:pt x="30570" y="44120"/>
                    <a:pt x="30893" y="45007"/>
                  </a:cubicBezTo>
                  <a:cubicBezTo>
                    <a:pt x="31457" y="46540"/>
                    <a:pt x="30368" y="48597"/>
                    <a:pt x="31336" y="49847"/>
                  </a:cubicBezTo>
                  <a:cubicBezTo>
                    <a:pt x="31538" y="50129"/>
                    <a:pt x="31820" y="50331"/>
                    <a:pt x="31982" y="50573"/>
                  </a:cubicBezTo>
                  <a:cubicBezTo>
                    <a:pt x="32264" y="50936"/>
                    <a:pt x="32345" y="51420"/>
                    <a:pt x="32264" y="51863"/>
                  </a:cubicBezTo>
                  <a:cubicBezTo>
                    <a:pt x="32103" y="52226"/>
                    <a:pt x="32022" y="52630"/>
                    <a:pt x="31941" y="53073"/>
                  </a:cubicBezTo>
                  <a:cubicBezTo>
                    <a:pt x="31861" y="54606"/>
                    <a:pt x="37547" y="54081"/>
                    <a:pt x="38797" y="54364"/>
                  </a:cubicBezTo>
                  <a:cubicBezTo>
                    <a:pt x="39039" y="54444"/>
                    <a:pt x="39281" y="54485"/>
                    <a:pt x="39563" y="54485"/>
                  </a:cubicBezTo>
                  <a:cubicBezTo>
                    <a:pt x="39765" y="54444"/>
                    <a:pt x="39967" y="54444"/>
                    <a:pt x="40209" y="54485"/>
                  </a:cubicBezTo>
                  <a:cubicBezTo>
                    <a:pt x="40451" y="54565"/>
                    <a:pt x="40693" y="54767"/>
                    <a:pt x="40814" y="54969"/>
                  </a:cubicBezTo>
                  <a:cubicBezTo>
                    <a:pt x="42024" y="56259"/>
                    <a:pt x="43919" y="56703"/>
                    <a:pt x="45573" y="56057"/>
                  </a:cubicBezTo>
                  <a:cubicBezTo>
                    <a:pt x="45653" y="55574"/>
                    <a:pt x="46379" y="55493"/>
                    <a:pt x="46742" y="55816"/>
                  </a:cubicBezTo>
                  <a:cubicBezTo>
                    <a:pt x="47065" y="56219"/>
                    <a:pt x="47226" y="56743"/>
                    <a:pt x="47105" y="57227"/>
                  </a:cubicBezTo>
                  <a:lnTo>
                    <a:pt x="49081" y="57267"/>
                  </a:lnTo>
                  <a:cubicBezTo>
                    <a:pt x="49121" y="57590"/>
                    <a:pt x="49202" y="57913"/>
                    <a:pt x="49283" y="58235"/>
                  </a:cubicBezTo>
                  <a:lnTo>
                    <a:pt x="50735" y="58437"/>
                  </a:lnTo>
                  <a:cubicBezTo>
                    <a:pt x="50452" y="59647"/>
                    <a:pt x="51420" y="60857"/>
                    <a:pt x="52711" y="60776"/>
                  </a:cubicBezTo>
                  <a:cubicBezTo>
                    <a:pt x="53396" y="60050"/>
                    <a:pt x="53679" y="59002"/>
                    <a:pt x="53437" y="58034"/>
                  </a:cubicBezTo>
                  <a:cubicBezTo>
                    <a:pt x="51783" y="57751"/>
                    <a:pt x="50573" y="56259"/>
                    <a:pt x="50210" y="54646"/>
                  </a:cubicBezTo>
                  <a:cubicBezTo>
                    <a:pt x="49807" y="53033"/>
                    <a:pt x="50049" y="51339"/>
                    <a:pt x="50291" y="49685"/>
                  </a:cubicBezTo>
                  <a:cubicBezTo>
                    <a:pt x="50170" y="50411"/>
                    <a:pt x="48476" y="49565"/>
                    <a:pt x="49404" y="47951"/>
                  </a:cubicBezTo>
                  <a:cubicBezTo>
                    <a:pt x="50372" y="46379"/>
                    <a:pt x="52751" y="45733"/>
                    <a:pt x="54405" y="46217"/>
                  </a:cubicBezTo>
                  <a:cubicBezTo>
                    <a:pt x="54808" y="46338"/>
                    <a:pt x="55332" y="46540"/>
                    <a:pt x="55695" y="46298"/>
                  </a:cubicBezTo>
                  <a:cubicBezTo>
                    <a:pt x="56421" y="45854"/>
                    <a:pt x="55897" y="44806"/>
                    <a:pt x="55413" y="44160"/>
                  </a:cubicBezTo>
                  <a:cubicBezTo>
                    <a:pt x="54042" y="42346"/>
                    <a:pt x="53517" y="40087"/>
                    <a:pt x="52953" y="37869"/>
                  </a:cubicBezTo>
                  <a:cubicBezTo>
                    <a:pt x="52509" y="36337"/>
                    <a:pt x="52267" y="34723"/>
                    <a:pt x="52227" y="33110"/>
                  </a:cubicBezTo>
                  <a:cubicBezTo>
                    <a:pt x="52227" y="31981"/>
                    <a:pt x="52428" y="30731"/>
                    <a:pt x="51824" y="29803"/>
                  </a:cubicBezTo>
                  <a:cubicBezTo>
                    <a:pt x="51541" y="29440"/>
                    <a:pt x="51178" y="29077"/>
                    <a:pt x="51219" y="28634"/>
                  </a:cubicBezTo>
                  <a:cubicBezTo>
                    <a:pt x="51259" y="28190"/>
                    <a:pt x="51783" y="27867"/>
                    <a:pt x="52146" y="27545"/>
                  </a:cubicBezTo>
                  <a:cubicBezTo>
                    <a:pt x="53800" y="26214"/>
                    <a:pt x="53316" y="23633"/>
                    <a:pt x="53800" y="21536"/>
                  </a:cubicBezTo>
                  <a:cubicBezTo>
                    <a:pt x="54122" y="20205"/>
                    <a:pt x="54969" y="18995"/>
                    <a:pt x="56098" y="18188"/>
                  </a:cubicBezTo>
                  <a:cubicBezTo>
                    <a:pt x="56986" y="17584"/>
                    <a:pt x="58196" y="16817"/>
                    <a:pt x="57873" y="15769"/>
                  </a:cubicBezTo>
                  <a:cubicBezTo>
                    <a:pt x="57752" y="15285"/>
                    <a:pt x="57228" y="14962"/>
                    <a:pt x="56905" y="14559"/>
                  </a:cubicBezTo>
                  <a:cubicBezTo>
                    <a:pt x="55856" y="13147"/>
                    <a:pt x="57066" y="11171"/>
                    <a:pt x="57026" y="9437"/>
                  </a:cubicBezTo>
                  <a:cubicBezTo>
                    <a:pt x="56905" y="8147"/>
                    <a:pt x="56219" y="6937"/>
                    <a:pt x="55171" y="6170"/>
                  </a:cubicBezTo>
                  <a:cubicBezTo>
                    <a:pt x="54122" y="5444"/>
                    <a:pt x="52953" y="4840"/>
                    <a:pt x="51743" y="4436"/>
                  </a:cubicBezTo>
                  <a:cubicBezTo>
                    <a:pt x="48839" y="3388"/>
                    <a:pt x="45935" y="2420"/>
                    <a:pt x="42951" y="1613"/>
                  </a:cubicBezTo>
                  <a:cubicBezTo>
                    <a:pt x="39765" y="726"/>
                    <a:pt x="36377" y="0"/>
                    <a:pt x="33151" y="847"/>
                  </a:cubicBezTo>
                  <a:cubicBezTo>
                    <a:pt x="29320" y="1855"/>
                    <a:pt x="26416" y="4961"/>
                    <a:pt x="23109" y="7219"/>
                  </a:cubicBezTo>
                  <a:cubicBezTo>
                    <a:pt x="18512" y="10445"/>
                    <a:pt x="12987" y="12139"/>
                    <a:pt x="7502" y="13430"/>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6510675" y="2112302"/>
              <a:ext cx="913603" cy="592021"/>
            </a:xfrm>
            <a:custGeom>
              <a:avLst/>
              <a:gdLst/>
              <a:ahLst/>
              <a:cxnLst/>
              <a:rect l="l" t="t" r="r" b="b"/>
              <a:pathLst>
                <a:path w="52348" h="33917" extrusionOk="0">
                  <a:moveTo>
                    <a:pt x="14801" y="0"/>
                  </a:moveTo>
                  <a:lnTo>
                    <a:pt x="0" y="21859"/>
                  </a:lnTo>
                  <a:lnTo>
                    <a:pt x="16132" y="33917"/>
                  </a:lnTo>
                  <a:cubicBezTo>
                    <a:pt x="16737" y="33473"/>
                    <a:pt x="17181" y="32868"/>
                    <a:pt x="17342" y="32142"/>
                  </a:cubicBezTo>
                  <a:cubicBezTo>
                    <a:pt x="17544" y="31134"/>
                    <a:pt x="17786" y="30207"/>
                    <a:pt x="18108" y="29239"/>
                  </a:cubicBezTo>
                  <a:cubicBezTo>
                    <a:pt x="18471" y="29319"/>
                    <a:pt x="18844" y="29360"/>
                    <a:pt x="19222" y="29360"/>
                  </a:cubicBezTo>
                  <a:cubicBezTo>
                    <a:pt x="19600" y="29360"/>
                    <a:pt x="19984" y="29319"/>
                    <a:pt x="20367" y="29239"/>
                  </a:cubicBezTo>
                  <a:cubicBezTo>
                    <a:pt x="21011" y="29034"/>
                    <a:pt x="20953" y="28892"/>
                    <a:pt x="21276" y="28892"/>
                  </a:cubicBezTo>
                  <a:cubicBezTo>
                    <a:pt x="21397" y="28892"/>
                    <a:pt x="21572" y="28912"/>
                    <a:pt x="21859" y="28956"/>
                  </a:cubicBezTo>
                  <a:cubicBezTo>
                    <a:pt x="22556" y="29060"/>
                    <a:pt x="22988" y="29460"/>
                    <a:pt x="23252" y="29460"/>
                  </a:cubicBezTo>
                  <a:cubicBezTo>
                    <a:pt x="23400" y="29460"/>
                    <a:pt x="23495" y="29334"/>
                    <a:pt x="23553" y="28956"/>
                  </a:cubicBezTo>
                  <a:cubicBezTo>
                    <a:pt x="23674" y="27908"/>
                    <a:pt x="22786" y="27747"/>
                    <a:pt x="23553" y="26980"/>
                  </a:cubicBezTo>
                  <a:cubicBezTo>
                    <a:pt x="24279" y="26254"/>
                    <a:pt x="24884" y="25327"/>
                    <a:pt x="25650" y="25045"/>
                  </a:cubicBezTo>
                  <a:cubicBezTo>
                    <a:pt x="26179" y="24822"/>
                    <a:pt x="26189" y="24464"/>
                    <a:pt x="26450" y="24464"/>
                  </a:cubicBezTo>
                  <a:cubicBezTo>
                    <a:pt x="26567" y="24464"/>
                    <a:pt x="26735" y="24535"/>
                    <a:pt x="27021" y="24722"/>
                  </a:cubicBezTo>
                  <a:cubicBezTo>
                    <a:pt x="27908" y="25327"/>
                    <a:pt x="28513" y="25166"/>
                    <a:pt x="29118" y="26093"/>
                  </a:cubicBezTo>
                  <a:cubicBezTo>
                    <a:pt x="29590" y="26785"/>
                    <a:pt x="29866" y="27036"/>
                    <a:pt x="30270" y="27036"/>
                  </a:cubicBezTo>
                  <a:cubicBezTo>
                    <a:pt x="30384" y="27036"/>
                    <a:pt x="30509" y="27016"/>
                    <a:pt x="30651" y="26980"/>
                  </a:cubicBezTo>
                  <a:cubicBezTo>
                    <a:pt x="30752" y="26960"/>
                    <a:pt x="30850" y="26951"/>
                    <a:pt x="30944" y="26951"/>
                  </a:cubicBezTo>
                  <a:cubicBezTo>
                    <a:pt x="31410" y="26951"/>
                    <a:pt x="31801" y="27169"/>
                    <a:pt x="32304" y="27303"/>
                  </a:cubicBezTo>
                  <a:cubicBezTo>
                    <a:pt x="32949" y="27464"/>
                    <a:pt x="33595" y="27545"/>
                    <a:pt x="34240" y="27585"/>
                  </a:cubicBezTo>
                  <a:cubicBezTo>
                    <a:pt x="34681" y="27585"/>
                    <a:pt x="34954" y="25713"/>
                    <a:pt x="35578" y="25713"/>
                  </a:cubicBezTo>
                  <a:cubicBezTo>
                    <a:pt x="35639" y="25713"/>
                    <a:pt x="35704" y="25731"/>
                    <a:pt x="35772" y="25770"/>
                  </a:cubicBezTo>
                  <a:cubicBezTo>
                    <a:pt x="36213" y="26049"/>
                    <a:pt x="36800" y="26207"/>
                    <a:pt x="37304" y="26207"/>
                  </a:cubicBezTo>
                  <a:cubicBezTo>
                    <a:pt x="37676" y="26207"/>
                    <a:pt x="38004" y="26120"/>
                    <a:pt x="38192" y="25932"/>
                  </a:cubicBezTo>
                  <a:cubicBezTo>
                    <a:pt x="38595" y="25367"/>
                    <a:pt x="39281" y="24964"/>
                    <a:pt x="40007" y="24883"/>
                  </a:cubicBezTo>
                  <a:cubicBezTo>
                    <a:pt x="40083" y="24871"/>
                    <a:pt x="40160" y="24866"/>
                    <a:pt x="40236" y="24866"/>
                  </a:cubicBezTo>
                  <a:cubicBezTo>
                    <a:pt x="40968" y="24866"/>
                    <a:pt x="41690" y="25355"/>
                    <a:pt x="42306" y="25355"/>
                  </a:cubicBezTo>
                  <a:cubicBezTo>
                    <a:pt x="42506" y="25355"/>
                    <a:pt x="42696" y="25303"/>
                    <a:pt x="42870" y="25166"/>
                  </a:cubicBezTo>
                  <a:cubicBezTo>
                    <a:pt x="43460" y="24674"/>
                    <a:pt x="43172" y="23997"/>
                    <a:pt x="43949" y="23997"/>
                  </a:cubicBezTo>
                  <a:cubicBezTo>
                    <a:pt x="44129" y="23997"/>
                    <a:pt x="44366" y="24034"/>
                    <a:pt x="44685" y="24117"/>
                  </a:cubicBezTo>
                  <a:cubicBezTo>
                    <a:pt x="45892" y="24470"/>
                    <a:pt x="47249" y="25446"/>
                    <a:pt x="48051" y="25446"/>
                  </a:cubicBezTo>
                  <a:cubicBezTo>
                    <a:pt x="48348" y="25446"/>
                    <a:pt x="48569" y="25313"/>
                    <a:pt x="48678" y="24964"/>
                  </a:cubicBezTo>
                  <a:cubicBezTo>
                    <a:pt x="49041" y="23673"/>
                    <a:pt x="52348" y="16414"/>
                    <a:pt x="50855" y="14761"/>
                  </a:cubicBezTo>
                  <a:cubicBezTo>
                    <a:pt x="49363" y="13107"/>
                    <a:pt x="41055" y="3025"/>
                    <a:pt x="41055" y="3025"/>
                  </a:cubicBezTo>
                  <a:lnTo>
                    <a:pt x="148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6510675" y="2112302"/>
              <a:ext cx="913603" cy="592021"/>
            </a:xfrm>
            <a:custGeom>
              <a:avLst/>
              <a:gdLst/>
              <a:ahLst/>
              <a:cxnLst/>
              <a:rect l="l" t="t" r="r" b="b"/>
              <a:pathLst>
                <a:path w="52348" h="33917" fill="none" extrusionOk="0">
                  <a:moveTo>
                    <a:pt x="16132" y="33917"/>
                  </a:moveTo>
                  <a:cubicBezTo>
                    <a:pt x="16737" y="33473"/>
                    <a:pt x="17181" y="32868"/>
                    <a:pt x="17342" y="32142"/>
                  </a:cubicBezTo>
                  <a:cubicBezTo>
                    <a:pt x="17544" y="31134"/>
                    <a:pt x="17786" y="30207"/>
                    <a:pt x="18108" y="29239"/>
                  </a:cubicBezTo>
                  <a:cubicBezTo>
                    <a:pt x="18834" y="29400"/>
                    <a:pt x="19600" y="29400"/>
                    <a:pt x="20367" y="29239"/>
                  </a:cubicBezTo>
                  <a:cubicBezTo>
                    <a:pt x="21254" y="28956"/>
                    <a:pt x="20810" y="28795"/>
                    <a:pt x="21859" y="28956"/>
                  </a:cubicBezTo>
                  <a:cubicBezTo>
                    <a:pt x="22948" y="29118"/>
                    <a:pt x="23391" y="30005"/>
                    <a:pt x="23553" y="28956"/>
                  </a:cubicBezTo>
                  <a:cubicBezTo>
                    <a:pt x="23674" y="27908"/>
                    <a:pt x="22786" y="27747"/>
                    <a:pt x="23553" y="26980"/>
                  </a:cubicBezTo>
                  <a:cubicBezTo>
                    <a:pt x="24279" y="26254"/>
                    <a:pt x="24884" y="25327"/>
                    <a:pt x="25650" y="25045"/>
                  </a:cubicBezTo>
                  <a:cubicBezTo>
                    <a:pt x="26416" y="24722"/>
                    <a:pt x="26093" y="24117"/>
                    <a:pt x="27021" y="24722"/>
                  </a:cubicBezTo>
                  <a:cubicBezTo>
                    <a:pt x="27908" y="25327"/>
                    <a:pt x="28513" y="25166"/>
                    <a:pt x="29118" y="26093"/>
                  </a:cubicBezTo>
                  <a:cubicBezTo>
                    <a:pt x="29723" y="26980"/>
                    <a:pt x="30005" y="27142"/>
                    <a:pt x="30651" y="26980"/>
                  </a:cubicBezTo>
                  <a:cubicBezTo>
                    <a:pt x="31256" y="26859"/>
                    <a:pt x="31699" y="27142"/>
                    <a:pt x="32304" y="27303"/>
                  </a:cubicBezTo>
                  <a:cubicBezTo>
                    <a:pt x="32949" y="27464"/>
                    <a:pt x="33595" y="27545"/>
                    <a:pt x="34240" y="27585"/>
                  </a:cubicBezTo>
                  <a:cubicBezTo>
                    <a:pt x="34724" y="27585"/>
                    <a:pt x="35006" y="25327"/>
                    <a:pt x="35772" y="25770"/>
                  </a:cubicBezTo>
                  <a:cubicBezTo>
                    <a:pt x="36539" y="26254"/>
                    <a:pt x="37749" y="26375"/>
                    <a:pt x="38192" y="25932"/>
                  </a:cubicBezTo>
                  <a:cubicBezTo>
                    <a:pt x="38595" y="25367"/>
                    <a:pt x="39281" y="24964"/>
                    <a:pt x="40007" y="24883"/>
                  </a:cubicBezTo>
                  <a:cubicBezTo>
                    <a:pt x="41055" y="24722"/>
                    <a:pt x="42104" y="25770"/>
                    <a:pt x="42870" y="25166"/>
                  </a:cubicBezTo>
                  <a:cubicBezTo>
                    <a:pt x="43596" y="24561"/>
                    <a:pt x="42991" y="23673"/>
                    <a:pt x="44685" y="24117"/>
                  </a:cubicBezTo>
                  <a:cubicBezTo>
                    <a:pt x="46339" y="24601"/>
                    <a:pt x="48274" y="26254"/>
                    <a:pt x="48678" y="24964"/>
                  </a:cubicBezTo>
                  <a:cubicBezTo>
                    <a:pt x="49041" y="23673"/>
                    <a:pt x="52348" y="16414"/>
                    <a:pt x="50855" y="14761"/>
                  </a:cubicBezTo>
                  <a:cubicBezTo>
                    <a:pt x="49363" y="13107"/>
                    <a:pt x="41055" y="3025"/>
                    <a:pt x="41055" y="3025"/>
                  </a:cubicBezTo>
                  <a:lnTo>
                    <a:pt x="14801" y="0"/>
                  </a:lnTo>
                  <a:lnTo>
                    <a:pt x="0" y="21859"/>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5696350" y="2120331"/>
              <a:ext cx="363902" cy="448384"/>
            </a:xfrm>
            <a:custGeom>
              <a:avLst/>
              <a:gdLst/>
              <a:ahLst/>
              <a:cxnLst/>
              <a:rect l="l" t="t" r="r" b="b"/>
              <a:pathLst>
                <a:path w="20851" h="25688" extrusionOk="0">
                  <a:moveTo>
                    <a:pt x="12345" y="0"/>
                  </a:moveTo>
                  <a:cubicBezTo>
                    <a:pt x="12063" y="0"/>
                    <a:pt x="11767" y="8"/>
                    <a:pt x="11454" y="24"/>
                  </a:cubicBezTo>
                  <a:cubicBezTo>
                    <a:pt x="3630" y="387"/>
                    <a:pt x="1" y="12929"/>
                    <a:pt x="1" y="12929"/>
                  </a:cubicBezTo>
                  <a:lnTo>
                    <a:pt x="1695" y="24625"/>
                  </a:lnTo>
                  <a:cubicBezTo>
                    <a:pt x="2299" y="24544"/>
                    <a:pt x="2904" y="24504"/>
                    <a:pt x="3509" y="24464"/>
                  </a:cubicBezTo>
                  <a:cubicBezTo>
                    <a:pt x="3993" y="24423"/>
                    <a:pt x="4477" y="24383"/>
                    <a:pt x="4921" y="24343"/>
                  </a:cubicBezTo>
                  <a:cubicBezTo>
                    <a:pt x="5071" y="24336"/>
                    <a:pt x="5222" y="24333"/>
                    <a:pt x="5372" y="24333"/>
                  </a:cubicBezTo>
                  <a:cubicBezTo>
                    <a:pt x="6148" y="24333"/>
                    <a:pt x="6920" y="24422"/>
                    <a:pt x="7663" y="24625"/>
                  </a:cubicBezTo>
                  <a:lnTo>
                    <a:pt x="8389" y="24786"/>
                  </a:lnTo>
                  <a:lnTo>
                    <a:pt x="8913" y="24867"/>
                  </a:lnTo>
                  <a:cubicBezTo>
                    <a:pt x="9438" y="24907"/>
                    <a:pt x="10002" y="25068"/>
                    <a:pt x="10446" y="25391"/>
                  </a:cubicBezTo>
                  <a:cubicBezTo>
                    <a:pt x="10672" y="25589"/>
                    <a:pt x="10937" y="25688"/>
                    <a:pt x="11214" y="25688"/>
                  </a:cubicBezTo>
                  <a:cubicBezTo>
                    <a:pt x="11333" y="25688"/>
                    <a:pt x="11454" y="25669"/>
                    <a:pt x="11575" y="25633"/>
                  </a:cubicBezTo>
                  <a:lnTo>
                    <a:pt x="11656" y="25633"/>
                  </a:lnTo>
                  <a:cubicBezTo>
                    <a:pt x="11978" y="25552"/>
                    <a:pt x="12261" y="25391"/>
                    <a:pt x="12503" y="25189"/>
                  </a:cubicBezTo>
                  <a:cubicBezTo>
                    <a:pt x="12664" y="25028"/>
                    <a:pt x="12866" y="24948"/>
                    <a:pt x="13108" y="24867"/>
                  </a:cubicBezTo>
                  <a:cubicBezTo>
                    <a:pt x="14116" y="24746"/>
                    <a:pt x="15084" y="24423"/>
                    <a:pt x="15971" y="23980"/>
                  </a:cubicBezTo>
                  <a:lnTo>
                    <a:pt x="16092" y="23899"/>
                  </a:lnTo>
                  <a:cubicBezTo>
                    <a:pt x="17017" y="23365"/>
                    <a:pt x="17942" y="22863"/>
                    <a:pt x="18978" y="22863"/>
                  </a:cubicBezTo>
                  <a:cubicBezTo>
                    <a:pt x="19117" y="22863"/>
                    <a:pt x="19257" y="22872"/>
                    <a:pt x="19399" y="22891"/>
                  </a:cubicBezTo>
                  <a:cubicBezTo>
                    <a:pt x="19484" y="22917"/>
                    <a:pt x="19569" y="22929"/>
                    <a:pt x="19652" y="22929"/>
                  </a:cubicBezTo>
                  <a:cubicBezTo>
                    <a:pt x="20080" y="22929"/>
                    <a:pt x="20454" y="22598"/>
                    <a:pt x="20488" y="22124"/>
                  </a:cubicBezTo>
                  <a:cubicBezTo>
                    <a:pt x="20528" y="22003"/>
                    <a:pt x="20609" y="21842"/>
                    <a:pt x="20649" y="21842"/>
                  </a:cubicBezTo>
                  <a:cubicBezTo>
                    <a:pt x="20690" y="21862"/>
                    <a:pt x="20720" y="21872"/>
                    <a:pt x="20750" y="21872"/>
                  </a:cubicBezTo>
                  <a:cubicBezTo>
                    <a:pt x="20780" y="21872"/>
                    <a:pt x="20811" y="21862"/>
                    <a:pt x="20851" y="21842"/>
                  </a:cubicBezTo>
                  <a:lnTo>
                    <a:pt x="20327" y="20552"/>
                  </a:lnTo>
                  <a:cubicBezTo>
                    <a:pt x="20327" y="20552"/>
                    <a:pt x="18310" y="19140"/>
                    <a:pt x="18915" y="17930"/>
                  </a:cubicBezTo>
                  <a:cubicBezTo>
                    <a:pt x="19520" y="16720"/>
                    <a:pt x="18512" y="16317"/>
                    <a:pt x="18915" y="15107"/>
                  </a:cubicBezTo>
                  <a:cubicBezTo>
                    <a:pt x="19318" y="13897"/>
                    <a:pt x="17907" y="13292"/>
                    <a:pt x="18713" y="12486"/>
                  </a:cubicBezTo>
                  <a:cubicBezTo>
                    <a:pt x="19520" y="11679"/>
                    <a:pt x="18512" y="10913"/>
                    <a:pt x="18512" y="9703"/>
                  </a:cubicBezTo>
                  <a:cubicBezTo>
                    <a:pt x="18512" y="8453"/>
                    <a:pt x="18229" y="7203"/>
                    <a:pt x="17705" y="6073"/>
                  </a:cubicBezTo>
                  <a:cubicBezTo>
                    <a:pt x="17124" y="4524"/>
                    <a:pt x="19147" y="0"/>
                    <a:pt x="12345" y="0"/>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5412006" y="2235479"/>
              <a:ext cx="261857" cy="352626"/>
            </a:xfrm>
            <a:custGeom>
              <a:avLst/>
              <a:gdLst/>
              <a:ahLst/>
              <a:cxnLst/>
              <a:rect l="l" t="t" r="r" b="b"/>
              <a:pathLst>
                <a:path w="15004" h="20202" extrusionOk="0">
                  <a:moveTo>
                    <a:pt x="12583" y="1"/>
                  </a:moveTo>
                  <a:lnTo>
                    <a:pt x="4881" y="6655"/>
                  </a:lnTo>
                  <a:cubicBezTo>
                    <a:pt x="5042" y="7058"/>
                    <a:pt x="4840" y="7542"/>
                    <a:pt x="4397" y="7704"/>
                  </a:cubicBezTo>
                  <a:cubicBezTo>
                    <a:pt x="3671" y="8026"/>
                    <a:pt x="3509" y="8309"/>
                    <a:pt x="2904" y="9518"/>
                  </a:cubicBezTo>
                  <a:cubicBezTo>
                    <a:pt x="2380" y="10527"/>
                    <a:pt x="243" y="9397"/>
                    <a:pt x="1" y="11696"/>
                  </a:cubicBezTo>
                  <a:cubicBezTo>
                    <a:pt x="122" y="11817"/>
                    <a:pt x="243" y="11938"/>
                    <a:pt x="323" y="12059"/>
                  </a:cubicBezTo>
                  <a:cubicBezTo>
                    <a:pt x="848" y="12704"/>
                    <a:pt x="1493" y="13229"/>
                    <a:pt x="2259" y="13592"/>
                  </a:cubicBezTo>
                  <a:cubicBezTo>
                    <a:pt x="2259" y="14035"/>
                    <a:pt x="2542" y="14358"/>
                    <a:pt x="3187" y="14479"/>
                  </a:cubicBezTo>
                  <a:cubicBezTo>
                    <a:pt x="3590" y="14600"/>
                    <a:pt x="3953" y="14802"/>
                    <a:pt x="4235" y="15124"/>
                  </a:cubicBezTo>
                  <a:cubicBezTo>
                    <a:pt x="4356" y="15245"/>
                    <a:pt x="4477" y="15366"/>
                    <a:pt x="4598" y="15487"/>
                  </a:cubicBezTo>
                  <a:cubicBezTo>
                    <a:pt x="5002" y="15810"/>
                    <a:pt x="5365" y="16173"/>
                    <a:pt x="5687" y="16536"/>
                  </a:cubicBezTo>
                  <a:cubicBezTo>
                    <a:pt x="6090" y="17060"/>
                    <a:pt x="6574" y="17544"/>
                    <a:pt x="7139" y="17947"/>
                  </a:cubicBezTo>
                  <a:cubicBezTo>
                    <a:pt x="7986" y="18471"/>
                    <a:pt x="8873" y="18955"/>
                    <a:pt x="9760" y="19359"/>
                  </a:cubicBezTo>
                  <a:cubicBezTo>
                    <a:pt x="10285" y="19601"/>
                    <a:pt x="10769" y="19843"/>
                    <a:pt x="11293" y="20085"/>
                  </a:cubicBezTo>
                  <a:cubicBezTo>
                    <a:pt x="11464" y="20161"/>
                    <a:pt x="11663" y="20201"/>
                    <a:pt x="11862" y="20201"/>
                  </a:cubicBezTo>
                  <a:cubicBezTo>
                    <a:pt x="12086" y="20201"/>
                    <a:pt x="12311" y="20151"/>
                    <a:pt x="12503" y="20044"/>
                  </a:cubicBezTo>
                  <a:lnTo>
                    <a:pt x="13027" y="19802"/>
                  </a:lnTo>
                  <a:cubicBezTo>
                    <a:pt x="13592" y="19480"/>
                    <a:pt x="14156" y="19238"/>
                    <a:pt x="14761" y="19036"/>
                  </a:cubicBezTo>
                  <a:lnTo>
                    <a:pt x="14923" y="18996"/>
                  </a:lnTo>
                  <a:lnTo>
                    <a:pt x="15003" y="17060"/>
                  </a:lnTo>
                  <a:lnTo>
                    <a:pt x="12583" y="1"/>
                  </a:ln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5530958" y="2154281"/>
              <a:ext cx="355455" cy="433931"/>
            </a:xfrm>
            <a:custGeom>
              <a:avLst/>
              <a:gdLst/>
              <a:ahLst/>
              <a:cxnLst/>
              <a:rect l="l" t="t" r="r" b="b"/>
              <a:pathLst>
                <a:path w="20367" h="24860" extrusionOk="0">
                  <a:moveTo>
                    <a:pt x="5898" y="1"/>
                  </a:moveTo>
                  <a:cubicBezTo>
                    <a:pt x="4382" y="1"/>
                    <a:pt x="3045" y="196"/>
                    <a:pt x="2138" y="580"/>
                  </a:cubicBezTo>
                  <a:cubicBezTo>
                    <a:pt x="0" y="1467"/>
                    <a:pt x="0" y="3282"/>
                    <a:pt x="0" y="3282"/>
                  </a:cubicBezTo>
                  <a:lnTo>
                    <a:pt x="2581" y="12840"/>
                  </a:lnTo>
                  <a:cubicBezTo>
                    <a:pt x="2743" y="13404"/>
                    <a:pt x="3509" y="13888"/>
                    <a:pt x="3348" y="15542"/>
                  </a:cubicBezTo>
                  <a:cubicBezTo>
                    <a:pt x="3186" y="17195"/>
                    <a:pt x="1533" y="18405"/>
                    <a:pt x="2743" y="18405"/>
                  </a:cubicBezTo>
                  <a:cubicBezTo>
                    <a:pt x="3348" y="18405"/>
                    <a:pt x="3721" y="18294"/>
                    <a:pt x="3998" y="18294"/>
                  </a:cubicBezTo>
                  <a:cubicBezTo>
                    <a:pt x="4275" y="18294"/>
                    <a:pt x="4457" y="18405"/>
                    <a:pt x="4679" y="18849"/>
                  </a:cubicBezTo>
                  <a:cubicBezTo>
                    <a:pt x="5163" y="19776"/>
                    <a:pt x="5606" y="19454"/>
                    <a:pt x="5163" y="21712"/>
                  </a:cubicBezTo>
                  <a:cubicBezTo>
                    <a:pt x="4961" y="22640"/>
                    <a:pt x="4638" y="23769"/>
                    <a:pt x="4558" y="24777"/>
                  </a:cubicBezTo>
                  <a:cubicBezTo>
                    <a:pt x="4716" y="24830"/>
                    <a:pt x="4882" y="24860"/>
                    <a:pt x="5049" y="24860"/>
                  </a:cubicBezTo>
                  <a:cubicBezTo>
                    <a:pt x="5265" y="24860"/>
                    <a:pt x="5482" y="24810"/>
                    <a:pt x="5687" y="24696"/>
                  </a:cubicBezTo>
                  <a:lnTo>
                    <a:pt x="6171" y="24454"/>
                  </a:lnTo>
                  <a:cubicBezTo>
                    <a:pt x="6735" y="24172"/>
                    <a:pt x="7340" y="23890"/>
                    <a:pt x="7945" y="23728"/>
                  </a:cubicBezTo>
                  <a:cubicBezTo>
                    <a:pt x="8308" y="23607"/>
                    <a:pt x="8671" y="23446"/>
                    <a:pt x="8994" y="23285"/>
                  </a:cubicBezTo>
                  <a:cubicBezTo>
                    <a:pt x="9357" y="23083"/>
                    <a:pt x="9760" y="22962"/>
                    <a:pt x="10163" y="22841"/>
                  </a:cubicBezTo>
                  <a:cubicBezTo>
                    <a:pt x="11091" y="22680"/>
                    <a:pt x="12059" y="22559"/>
                    <a:pt x="12986" y="22519"/>
                  </a:cubicBezTo>
                  <a:cubicBezTo>
                    <a:pt x="13470" y="22478"/>
                    <a:pt x="13954" y="22438"/>
                    <a:pt x="14398" y="22398"/>
                  </a:cubicBezTo>
                  <a:cubicBezTo>
                    <a:pt x="14548" y="22391"/>
                    <a:pt x="14699" y="22388"/>
                    <a:pt x="14849" y="22388"/>
                  </a:cubicBezTo>
                  <a:cubicBezTo>
                    <a:pt x="15625" y="22388"/>
                    <a:pt x="16397" y="22477"/>
                    <a:pt x="17140" y="22680"/>
                  </a:cubicBezTo>
                  <a:lnTo>
                    <a:pt x="17866" y="22841"/>
                  </a:lnTo>
                  <a:cubicBezTo>
                    <a:pt x="17987" y="22882"/>
                    <a:pt x="18148" y="22882"/>
                    <a:pt x="18269" y="22922"/>
                  </a:cubicBezTo>
                  <a:cubicBezTo>
                    <a:pt x="18350" y="22398"/>
                    <a:pt x="18431" y="21914"/>
                    <a:pt x="18431" y="21389"/>
                  </a:cubicBezTo>
                  <a:cubicBezTo>
                    <a:pt x="18431" y="20220"/>
                    <a:pt x="16898" y="19292"/>
                    <a:pt x="17382" y="18082"/>
                  </a:cubicBezTo>
                  <a:cubicBezTo>
                    <a:pt x="17826" y="16913"/>
                    <a:pt x="17221" y="15542"/>
                    <a:pt x="18431" y="14009"/>
                  </a:cubicBezTo>
                  <a:cubicBezTo>
                    <a:pt x="19641" y="12517"/>
                    <a:pt x="20367" y="12678"/>
                    <a:pt x="18592" y="8605"/>
                  </a:cubicBezTo>
                  <a:cubicBezTo>
                    <a:pt x="16777" y="4532"/>
                    <a:pt x="15850" y="2273"/>
                    <a:pt x="12220" y="1023"/>
                  </a:cubicBezTo>
                  <a:cubicBezTo>
                    <a:pt x="10183" y="337"/>
                    <a:pt x="7887" y="1"/>
                    <a:pt x="5898"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5250139" y="2167197"/>
              <a:ext cx="294214" cy="278791"/>
            </a:xfrm>
            <a:custGeom>
              <a:avLst/>
              <a:gdLst/>
              <a:ahLst/>
              <a:cxnLst/>
              <a:rect l="l" t="t" r="r" b="b"/>
              <a:pathLst>
                <a:path w="16858" h="15972" extrusionOk="0">
                  <a:moveTo>
                    <a:pt x="11575" y="1"/>
                  </a:moveTo>
                  <a:lnTo>
                    <a:pt x="0" y="3348"/>
                  </a:lnTo>
                  <a:lnTo>
                    <a:pt x="40" y="3348"/>
                  </a:lnTo>
                  <a:cubicBezTo>
                    <a:pt x="202" y="3509"/>
                    <a:pt x="363" y="3671"/>
                    <a:pt x="403" y="3832"/>
                  </a:cubicBezTo>
                  <a:cubicBezTo>
                    <a:pt x="444" y="3993"/>
                    <a:pt x="524" y="4074"/>
                    <a:pt x="686" y="4114"/>
                  </a:cubicBezTo>
                  <a:cubicBezTo>
                    <a:pt x="720" y="4121"/>
                    <a:pt x="755" y="4125"/>
                    <a:pt x="789" y="4125"/>
                  </a:cubicBezTo>
                  <a:cubicBezTo>
                    <a:pt x="954" y="4125"/>
                    <a:pt x="1110" y="4046"/>
                    <a:pt x="1210" y="3913"/>
                  </a:cubicBezTo>
                  <a:lnTo>
                    <a:pt x="1250" y="3913"/>
                  </a:lnTo>
                  <a:cubicBezTo>
                    <a:pt x="1331" y="4155"/>
                    <a:pt x="1371" y="4437"/>
                    <a:pt x="1371" y="4719"/>
                  </a:cubicBezTo>
                  <a:cubicBezTo>
                    <a:pt x="1371" y="4840"/>
                    <a:pt x="1412" y="4961"/>
                    <a:pt x="1492" y="5002"/>
                  </a:cubicBezTo>
                  <a:lnTo>
                    <a:pt x="5364" y="7986"/>
                  </a:lnTo>
                  <a:cubicBezTo>
                    <a:pt x="5364" y="7986"/>
                    <a:pt x="5082" y="8228"/>
                    <a:pt x="4638" y="8591"/>
                  </a:cubicBezTo>
                  <a:cubicBezTo>
                    <a:pt x="4678" y="8672"/>
                    <a:pt x="4678" y="8752"/>
                    <a:pt x="4719" y="8833"/>
                  </a:cubicBezTo>
                  <a:lnTo>
                    <a:pt x="4840" y="9115"/>
                  </a:lnTo>
                  <a:cubicBezTo>
                    <a:pt x="4920" y="9317"/>
                    <a:pt x="4920" y="9559"/>
                    <a:pt x="4920" y="9801"/>
                  </a:cubicBezTo>
                  <a:cubicBezTo>
                    <a:pt x="4920" y="10083"/>
                    <a:pt x="4961" y="10365"/>
                    <a:pt x="5041" y="10607"/>
                  </a:cubicBezTo>
                  <a:cubicBezTo>
                    <a:pt x="4961" y="10648"/>
                    <a:pt x="4880" y="10728"/>
                    <a:pt x="4840" y="10809"/>
                  </a:cubicBezTo>
                  <a:cubicBezTo>
                    <a:pt x="4759" y="11011"/>
                    <a:pt x="4799" y="11253"/>
                    <a:pt x="4961" y="11414"/>
                  </a:cubicBezTo>
                  <a:cubicBezTo>
                    <a:pt x="5082" y="11495"/>
                    <a:pt x="5122" y="11575"/>
                    <a:pt x="4961" y="11979"/>
                  </a:cubicBezTo>
                  <a:lnTo>
                    <a:pt x="4638" y="12584"/>
                  </a:lnTo>
                  <a:lnTo>
                    <a:pt x="5324" y="12382"/>
                  </a:lnTo>
                  <a:cubicBezTo>
                    <a:pt x="5485" y="12301"/>
                    <a:pt x="5646" y="12261"/>
                    <a:pt x="5848" y="12221"/>
                  </a:cubicBezTo>
                  <a:lnTo>
                    <a:pt x="5848" y="12221"/>
                  </a:lnTo>
                  <a:cubicBezTo>
                    <a:pt x="5848" y="12342"/>
                    <a:pt x="5807" y="12463"/>
                    <a:pt x="5807" y="12543"/>
                  </a:cubicBezTo>
                  <a:cubicBezTo>
                    <a:pt x="5727" y="12705"/>
                    <a:pt x="5767" y="12866"/>
                    <a:pt x="5848" y="12987"/>
                  </a:cubicBezTo>
                  <a:cubicBezTo>
                    <a:pt x="5727" y="12987"/>
                    <a:pt x="5646" y="13027"/>
                    <a:pt x="5566" y="13067"/>
                  </a:cubicBezTo>
                  <a:lnTo>
                    <a:pt x="5324" y="13148"/>
                  </a:lnTo>
                  <a:lnTo>
                    <a:pt x="5404" y="13471"/>
                  </a:lnTo>
                  <a:cubicBezTo>
                    <a:pt x="5445" y="13672"/>
                    <a:pt x="5525" y="14076"/>
                    <a:pt x="5888" y="14116"/>
                  </a:cubicBezTo>
                  <a:cubicBezTo>
                    <a:pt x="6251" y="14156"/>
                    <a:pt x="6574" y="14277"/>
                    <a:pt x="6856" y="14479"/>
                  </a:cubicBezTo>
                  <a:cubicBezTo>
                    <a:pt x="7058" y="14600"/>
                    <a:pt x="7219" y="14721"/>
                    <a:pt x="7421" y="14802"/>
                  </a:cubicBezTo>
                  <a:lnTo>
                    <a:pt x="7945" y="15003"/>
                  </a:lnTo>
                  <a:cubicBezTo>
                    <a:pt x="8550" y="15165"/>
                    <a:pt x="9114" y="15487"/>
                    <a:pt x="9558" y="15971"/>
                  </a:cubicBezTo>
                  <a:cubicBezTo>
                    <a:pt x="11736" y="14963"/>
                    <a:pt x="16858" y="8147"/>
                    <a:pt x="16858" y="8147"/>
                  </a:cubicBezTo>
                  <a:lnTo>
                    <a:pt x="11575" y="1"/>
                  </a:lnTo>
                  <a:close/>
                </a:path>
              </a:pathLst>
            </a:custGeom>
            <a:solidFill>
              <a:schemeClr val="accent1"/>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5175532" y="1901626"/>
              <a:ext cx="450466" cy="516685"/>
            </a:xfrm>
            <a:custGeom>
              <a:avLst/>
              <a:gdLst/>
              <a:ahLst/>
              <a:cxnLst/>
              <a:rect l="l" t="t" r="r" b="b"/>
              <a:pathLst>
                <a:path w="25811" h="29601" extrusionOk="0">
                  <a:moveTo>
                    <a:pt x="12962" y="0"/>
                  </a:moveTo>
                  <a:cubicBezTo>
                    <a:pt x="12466" y="0"/>
                    <a:pt x="11975" y="91"/>
                    <a:pt x="11494" y="294"/>
                  </a:cubicBezTo>
                  <a:cubicBezTo>
                    <a:pt x="8752" y="1423"/>
                    <a:pt x="4033" y="5497"/>
                    <a:pt x="565" y="8683"/>
                  </a:cubicBezTo>
                  <a:cubicBezTo>
                    <a:pt x="645" y="8884"/>
                    <a:pt x="686" y="9126"/>
                    <a:pt x="645" y="9328"/>
                  </a:cubicBezTo>
                  <a:lnTo>
                    <a:pt x="565" y="9610"/>
                  </a:lnTo>
                  <a:lnTo>
                    <a:pt x="887" y="9691"/>
                  </a:lnTo>
                  <a:cubicBezTo>
                    <a:pt x="887" y="9691"/>
                    <a:pt x="887" y="9731"/>
                    <a:pt x="887" y="9771"/>
                  </a:cubicBezTo>
                  <a:cubicBezTo>
                    <a:pt x="887" y="9892"/>
                    <a:pt x="887" y="10013"/>
                    <a:pt x="887" y="10134"/>
                  </a:cubicBezTo>
                  <a:cubicBezTo>
                    <a:pt x="766" y="10134"/>
                    <a:pt x="645" y="10175"/>
                    <a:pt x="524" y="10255"/>
                  </a:cubicBezTo>
                  <a:cubicBezTo>
                    <a:pt x="444" y="10336"/>
                    <a:pt x="403" y="10457"/>
                    <a:pt x="403" y="10538"/>
                  </a:cubicBezTo>
                  <a:cubicBezTo>
                    <a:pt x="363" y="10659"/>
                    <a:pt x="363" y="10739"/>
                    <a:pt x="323" y="10860"/>
                  </a:cubicBezTo>
                  <a:lnTo>
                    <a:pt x="323" y="10901"/>
                  </a:lnTo>
                  <a:cubicBezTo>
                    <a:pt x="363" y="11506"/>
                    <a:pt x="323" y="12070"/>
                    <a:pt x="283" y="12675"/>
                  </a:cubicBezTo>
                  <a:cubicBezTo>
                    <a:pt x="202" y="13159"/>
                    <a:pt x="0" y="14409"/>
                    <a:pt x="1250" y="14893"/>
                  </a:cubicBezTo>
                  <a:cubicBezTo>
                    <a:pt x="1250" y="14934"/>
                    <a:pt x="1250" y="14934"/>
                    <a:pt x="1250" y="14974"/>
                  </a:cubicBezTo>
                  <a:cubicBezTo>
                    <a:pt x="1250" y="15014"/>
                    <a:pt x="1250" y="15055"/>
                    <a:pt x="1250" y="15055"/>
                  </a:cubicBezTo>
                  <a:cubicBezTo>
                    <a:pt x="1250" y="15377"/>
                    <a:pt x="1371" y="15659"/>
                    <a:pt x="1613" y="15901"/>
                  </a:cubicBezTo>
                  <a:cubicBezTo>
                    <a:pt x="1452" y="15901"/>
                    <a:pt x="1331" y="15942"/>
                    <a:pt x="1210" y="16022"/>
                  </a:cubicBezTo>
                  <a:cubicBezTo>
                    <a:pt x="1049" y="16103"/>
                    <a:pt x="928" y="16264"/>
                    <a:pt x="887" y="16426"/>
                  </a:cubicBezTo>
                  <a:cubicBezTo>
                    <a:pt x="887" y="16547"/>
                    <a:pt x="887" y="16668"/>
                    <a:pt x="928" y="16748"/>
                  </a:cubicBezTo>
                  <a:cubicBezTo>
                    <a:pt x="766" y="16789"/>
                    <a:pt x="605" y="16990"/>
                    <a:pt x="645" y="17192"/>
                  </a:cubicBezTo>
                  <a:cubicBezTo>
                    <a:pt x="645" y="17434"/>
                    <a:pt x="686" y="17676"/>
                    <a:pt x="1129" y="17757"/>
                  </a:cubicBezTo>
                  <a:lnTo>
                    <a:pt x="1170" y="17757"/>
                  </a:lnTo>
                  <a:cubicBezTo>
                    <a:pt x="1210" y="17797"/>
                    <a:pt x="1250" y="17837"/>
                    <a:pt x="1331" y="17837"/>
                  </a:cubicBezTo>
                  <a:cubicBezTo>
                    <a:pt x="1291" y="18039"/>
                    <a:pt x="1371" y="18241"/>
                    <a:pt x="1533" y="18402"/>
                  </a:cubicBezTo>
                  <a:cubicBezTo>
                    <a:pt x="1679" y="18500"/>
                    <a:pt x="1841" y="18553"/>
                    <a:pt x="2008" y="18553"/>
                  </a:cubicBezTo>
                  <a:cubicBezTo>
                    <a:pt x="2117" y="18553"/>
                    <a:pt x="2228" y="18530"/>
                    <a:pt x="2339" y="18482"/>
                  </a:cubicBezTo>
                  <a:lnTo>
                    <a:pt x="2460" y="18482"/>
                  </a:lnTo>
                  <a:cubicBezTo>
                    <a:pt x="2622" y="18442"/>
                    <a:pt x="2823" y="18362"/>
                    <a:pt x="2944" y="18241"/>
                  </a:cubicBezTo>
                  <a:cubicBezTo>
                    <a:pt x="3065" y="18120"/>
                    <a:pt x="3186" y="18079"/>
                    <a:pt x="3348" y="18039"/>
                  </a:cubicBezTo>
                  <a:cubicBezTo>
                    <a:pt x="3509" y="18039"/>
                    <a:pt x="3670" y="17958"/>
                    <a:pt x="3751" y="17837"/>
                  </a:cubicBezTo>
                  <a:cubicBezTo>
                    <a:pt x="3831" y="18120"/>
                    <a:pt x="4033" y="18402"/>
                    <a:pt x="4315" y="18563"/>
                  </a:cubicBezTo>
                  <a:cubicBezTo>
                    <a:pt x="4477" y="18724"/>
                    <a:pt x="4638" y="18845"/>
                    <a:pt x="4678" y="19047"/>
                  </a:cubicBezTo>
                  <a:cubicBezTo>
                    <a:pt x="4719" y="19168"/>
                    <a:pt x="4840" y="19289"/>
                    <a:pt x="4961" y="19329"/>
                  </a:cubicBezTo>
                  <a:cubicBezTo>
                    <a:pt x="4995" y="19336"/>
                    <a:pt x="5030" y="19340"/>
                    <a:pt x="5064" y="19340"/>
                  </a:cubicBezTo>
                  <a:cubicBezTo>
                    <a:pt x="5229" y="19340"/>
                    <a:pt x="5385" y="19261"/>
                    <a:pt x="5485" y="19128"/>
                  </a:cubicBezTo>
                  <a:lnTo>
                    <a:pt x="5525" y="19087"/>
                  </a:lnTo>
                  <a:cubicBezTo>
                    <a:pt x="5606" y="19370"/>
                    <a:pt x="5646" y="19652"/>
                    <a:pt x="5646" y="19934"/>
                  </a:cubicBezTo>
                  <a:cubicBezTo>
                    <a:pt x="5646" y="20055"/>
                    <a:pt x="5687" y="20176"/>
                    <a:pt x="5767" y="20217"/>
                  </a:cubicBezTo>
                  <a:cubicBezTo>
                    <a:pt x="5929" y="20378"/>
                    <a:pt x="6050" y="20499"/>
                    <a:pt x="6130" y="20660"/>
                  </a:cubicBezTo>
                  <a:cubicBezTo>
                    <a:pt x="6372" y="21064"/>
                    <a:pt x="6695" y="21386"/>
                    <a:pt x="7098" y="21588"/>
                  </a:cubicBezTo>
                  <a:cubicBezTo>
                    <a:pt x="7380" y="21749"/>
                    <a:pt x="7622" y="21951"/>
                    <a:pt x="7864" y="22152"/>
                  </a:cubicBezTo>
                  <a:cubicBezTo>
                    <a:pt x="7945" y="22273"/>
                    <a:pt x="8066" y="22394"/>
                    <a:pt x="8187" y="22515"/>
                  </a:cubicBezTo>
                  <a:cubicBezTo>
                    <a:pt x="8066" y="22515"/>
                    <a:pt x="7945" y="22596"/>
                    <a:pt x="7864" y="22717"/>
                  </a:cubicBezTo>
                  <a:cubicBezTo>
                    <a:pt x="7784" y="22838"/>
                    <a:pt x="7743" y="22999"/>
                    <a:pt x="7824" y="23161"/>
                  </a:cubicBezTo>
                  <a:lnTo>
                    <a:pt x="7864" y="23443"/>
                  </a:lnTo>
                  <a:lnTo>
                    <a:pt x="8187" y="23362"/>
                  </a:lnTo>
                  <a:cubicBezTo>
                    <a:pt x="8277" y="23340"/>
                    <a:pt x="8354" y="23329"/>
                    <a:pt x="8422" y="23329"/>
                  </a:cubicBezTo>
                  <a:cubicBezTo>
                    <a:pt x="8719" y="23329"/>
                    <a:pt x="8829" y="23548"/>
                    <a:pt x="8994" y="24008"/>
                  </a:cubicBezTo>
                  <a:lnTo>
                    <a:pt x="9115" y="24290"/>
                  </a:lnTo>
                  <a:cubicBezTo>
                    <a:pt x="10728" y="23483"/>
                    <a:pt x="11494" y="24411"/>
                    <a:pt x="11938" y="23040"/>
                  </a:cubicBezTo>
                  <a:cubicBezTo>
                    <a:pt x="12381" y="21709"/>
                    <a:pt x="13147" y="21548"/>
                    <a:pt x="13591" y="21548"/>
                  </a:cubicBezTo>
                  <a:cubicBezTo>
                    <a:pt x="14236" y="21588"/>
                    <a:pt x="14882" y="21709"/>
                    <a:pt x="15567" y="21830"/>
                  </a:cubicBezTo>
                  <a:cubicBezTo>
                    <a:pt x="16172" y="22314"/>
                    <a:pt x="16656" y="22959"/>
                    <a:pt x="16898" y="23685"/>
                  </a:cubicBezTo>
                  <a:cubicBezTo>
                    <a:pt x="17221" y="24734"/>
                    <a:pt x="16132" y="26226"/>
                    <a:pt x="17059" y="26387"/>
                  </a:cubicBezTo>
                  <a:cubicBezTo>
                    <a:pt x="17260" y="26424"/>
                    <a:pt x="17439" y="26435"/>
                    <a:pt x="17607" y="26435"/>
                  </a:cubicBezTo>
                  <a:cubicBezTo>
                    <a:pt x="17907" y="26435"/>
                    <a:pt x="18174" y="26398"/>
                    <a:pt x="18482" y="26398"/>
                  </a:cubicBezTo>
                  <a:cubicBezTo>
                    <a:pt x="18763" y="26398"/>
                    <a:pt x="19077" y="26429"/>
                    <a:pt x="19479" y="26548"/>
                  </a:cubicBezTo>
                  <a:cubicBezTo>
                    <a:pt x="20528" y="26831"/>
                    <a:pt x="19600" y="29412"/>
                    <a:pt x="20689" y="29573"/>
                  </a:cubicBezTo>
                  <a:cubicBezTo>
                    <a:pt x="20811" y="29592"/>
                    <a:pt x="20908" y="29600"/>
                    <a:pt x="20986" y="29600"/>
                  </a:cubicBezTo>
                  <a:cubicBezTo>
                    <a:pt x="21584" y="29600"/>
                    <a:pt x="21093" y="29111"/>
                    <a:pt x="22020" y="28968"/>
                  </a:cubicBezTo>
                  <a:cubicBezTo>
                    <a:pt x="23109" y="28807"/>
                    <a:pt x="24157" y="28968"/>
                    <a:pt x="24157" y="27920"/>
                  </a:cubicBezTo>
                  <a:cubicBezTo>
                    <a:pt x="24157" y="26999"/>
                    <a:pt x="23318" y="26047"/>
                    <a:pt x="23850" y="26047"/>
                  </a:cubicBezTo>
                  <a:cubicBezTo>
                    <a:pt x="23924" y="26047"/>
                    <a:pt x="24025" y="26065"/>
                    <a:pt x="24157" y="26105"/>
                  </a:cubicBezTo>
                  <a:cubicBezTo>
                    <a:pt x="24374" y="26163"/>
                    <a:pt x="24525" y="26190"/>
                    <a:pt x="24630" y="26190"/>
                  </a:cubicBezTo>
                  <a:cubicBezTo>
                    <a:pt x="25034" y="26190"/>
                    <a:pt x="24755" y="25785"/>
                    <a:pt x="24883" y="25177"/>
                  </a:cubicBezTo>
                  <a:cubicBezTo>
                    <a:pt x="25004" y="24653"/>
                    <a:pt x="25045" y="24088"/>
                    <a:pt x="25045" y="23524"/>
                  </a:cubicBezTo>
                  <a:cubicBezTo>
                    <a:pt x="24883" y="21588"/>
                    <a:pt x="25811" y="19289"/>
                    <a:pt x="25811" y="18241"/>
                  </a:cubicBezTo>
                  <a:cubicBezTo>
                    <a:pt x="25811" y="17192"/>
                    <a:pt x="21899" y="6948"/>
                    <a:pt x="21899" y="6948"/>
                  </a:cubicBezTo>
                  <a:cubicBezTo>
                    <a:pt x="21899" y="6948"/>
                    <a:pt x="17288" y="0"/>
                    <a:pt x="12962" y="0"/>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5175532" y="2074304"/>
              <a:ext cx="203426" cy="164025"/>
            </a:xfrm>
            <a:custGeom>
              <a:avLst/>
              <a:gdLst/>
              <a:ahLst/>
              <a:cxnLst/>
              <a:rect l="l" t="t" r="r" b="b"/>
              <a:pathLst>
                <a:path w="11656" h="9397" extrusionOk="0">
                  <a:moveTo>
                    <a:pt x="6122" y="1"/>
                  </a:moveTo>
                  <a:cubicBezTo>
                    <a:pt x="4464" y="1"/>
                    <a:pt x="2360" y="441"/>
                    <a:pt x="363" y="1008"/>
                  </a:cubicBezTo>
                  <a:cubicBezTo>
                    <a:pt x="363" y="1613"/>
                    <a:pt x="323" y="2177"/>
                    <a:pt x="283" y="2782"/>
                  </a:cubicBezTo>
                  <a:cubicBezTo>
                    <a:pt x="202" y="3266"/>
                    <a:pt x="0" y="4516"/>
                    <a:pt x="1250" y="5000"/>
                  </a:cubicBezTo>
                  <a:cubicBezTo>
                    <a:pt x="1250" y="5041"/>
                    <a:pt x="1250" y="5041"/>
                    <a:pt x="1250" y="5081"/>
                  </a:cubicBezTo>
                  <a:cubicBezTo>
                    <a:pt x="1250" y="5121"/>
                    <a:pt x="1250" y="5162"/>
                    <a:pt x="1250" y="5162"/>
                  </a:cubicBezTo>
                  <a:cubicBezTo>
                    <a:pt x="1250" y="5484"/>
                    <a:pt x="1371" y="5766"/>
                    <a:pt x="1613" y="6008"/>
                  </a:cubicBezTo>
                  <a:cubicBezTo>
                    <a:pt x="1452" y="6008"/>
                    <a:pt x="1331" y="6049"/>
                    <a:pt x="1210" y="6129"/>
                  </a:cubicBezTo>
                  <a:cubicBezTo>
                    <a:pt x="1049" y="6210"/>
                    <a:pt x="928" y="6371"/>
                    <a:pt x="887" y="6533"/>
                  </a:cubicBezTo>
                  <a:cubicBezTo>
                    <a:pt x="887" y="6654"/>
                    <a:pt x="887" y="6775"/>
                    <a:pt x="928" y="6855"/>
                  </a:cubicBezTo>
                  <a:cubicBezTo>
                    <a:pt x="766" y="6896"/>
                    <a:pt x="605" y="7097"/>
                    <a:pt x="645" y="7299"/>
                  </a:cubicBezTo>
                  <a:cubicBezTo>
                    <a:pt x="645" y="7541"/>
                    <a:pt x="686" y="7783"/>
                    <a:pt x="1129" y="7864"/>
                  </a:cubicBezTo>
                  <a:lnTo>
                    <a:pt x="1170" y="7864"/>
                  </a:lnTo>
                  <a:cubicBezTo>
                    <a:pt x="1210" y="7904"/>
                    <a:pt x="1250" y="7944"/>
                    <a:pt x="1331" y="7944"/>
                  </a:cubicBezTo>
                  <a:cubicBezTo>
                    <a:pt x="1291" y="8146"/>
                    <a:pt x="1371" y="8348"/>
                    <a:pt x="1533" y="8509"/>
                  </a:cubicBezTo>
                  <a:cubicBezTo>
                    <a:pt x="1679" y="8607"/>
                    <a:pt x="1841" y="8660"/>
                    <a:pt x="2008" y="8660"/>
                  </a:cubicBezTo>
                  <a:cubicBezTo>
                    <a:pt x="2117" y="8660"/>
                    <a:pt x="2228" y="8637"/>
                    <a:pt x="2339" y="8589"/>
                  </a:cubicBezTo>
                  <a:lnTo>
                    <a:pt x="2460" y="8589"/>
                  </a:lnTo>
                  <a:cubicBezTo>
                    <a:pt x="2622" y="8549"/>
                    <a:pt x="2823" y="8469"/>
                    <a:pt x="2944" y="8348"/>
                  </a:cubicBezTo>
                  <a:cubicBezTo>
                    <a:pt x="3065" y="8227"/>
                    <a:pt x="3186" y="8186"/>
                    <a:pt x="3348" y="8146"/>
                  </a:cubicBezTo>
                  <a:cubicBezTo>
                    <a:pt x="3509" y="8146"/>
                    <a:pt x="3670" y="8065"/>
                    <a:pt x="3751" y="7944"/>
                  </a:cubicBezTo>
                  <a:cubicBezTo>
                    <a:pt x="3831" y="8227"/>
                    <a:pt x="4033" y="8509"/>
                    <a:pt x="4315" y="8670"/>
                  </a:cubicBezTo>
                  <a:cubicBezTo>
                    <a:pt x="4477" y="8831"/>
                    <a:pt x="4638" y="8952"/>
                    <a:pt x="4678" y="9154"/>
                  </a:cubicBezTo>
                  <a:cubicBezTo>
                    <a:pt x="4719" y="9235"/>
                    <a:pt x="4759" y="9315"/>
                    <a:pt x="4840" y="9396"/>
                  </a:cubicBezTo>
                  <a:cubicBezTo>
                    <a:pt x="5203" y="8227"/>
                    <a:pt x="5606" y="7057"/>
                    <a:pt x="6050" y="6815"/>
                  </a:cubicBezTo>
                  <a:cubicBezTo>
                    <a:pt x="6937" y="6371"/>
                    <a:pt x="6816" y="6089"/>
                    <a:pt x="7703" y="6089"/>
                  </a:cubicBezTo>
                  <a:cubicBezTo>
                    <a:pt x="8590" y="6089"/>
                    <a:pt x="9357" y="5605"/>
                    <a:pt x="8913" y="5000"/>
                  </a:cubicBezTo>
                  <a:cubicBezTo>
                    <a:pt x="8469" y="4476"/>
                    <a:pt x="8550" y="3669"/>
                    <a:pt x="9074" y="3226"/>
                  </a:cubicBezTo>
                  <a:cubicBezTo>
                    <a:pt x="9518" y="2903"/>
                    <a:pt x="11655" y="2016"/>
                    <a:pt x="8187" y="362"/>
                  </a:cubicBezTo>
                  <a:cubicBezTo>
                    <a:pt x="7653" y="109"/>
                    <a:pt x="6942" y="1"/>
                    <a:pt x="6122"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5157923" y="1816622"/>
              <a:ext cx="384322" cy="338522"/>
            </a:xfrm>
            <a:custGeom>
              <a:avLst/>
              <a:gdLst/>
              <a:ahLst/>
              <a:cxnLst/>
              <a:rect l="l" t="t" r="r" b="b"/>
              <a:pathLst>
                <a:path w="22021" h="19394" extrusionOk="0">
                  <a:moveTo>
                    <a:pt x="4155" y="4761"/>
                  </a:moveTo>
                  <a:lnTo>
                    <a:pt x="4195" y="4882"/>
                  </a:lnTo>
                  <a:lnTo>
                    <a:pt x="4074" y="4841"/>
                  </a:lnTo>
                  <a:cubicBezTo>
                    <a:pt x="4115" y="4801"/>
                    <a:pt x="4115" y="4761"/>
                    <a:pt x="4155" y="4761"/>
                  </a:cubicBezTo>
                  <a:close/>
                  <a:moveTo>
                    <a:pt x="5289" y="0"/>
                  </a:moveTo>
                  <a:cubicBezTo>
                    <a:pt x="5260" y="0"/>
                    <a:pt x="5232" y="1"/>
                    <a:pt x="5203" y="2"/>
                  </a:cubicBezTo>
                  <a:cubicBezTo>
                    <a:pt x="5284" y="486"/>
                    <a:pt x="5324" y="970"/>
                    <a:pt x="5284" y="1454"/>
                  </a:cubicBezTo>
                  <a:cubicBezTo>
                    <a:pt x="5082" y="1817"/>
                    <a:pt x="5002" y="2180"/>
                    <a:pt x="5002" y="2583"/>
                  </a:cubicBezTo>
                  <a:cubicBezTo>
                    <a:pt x="4881" y="2704"/>
                    <a:pt x="4840" y="2865"/>
                    <a:pt x="4881" y="3027"/>
                  </a:cubicBezTo>
                  <a:cubicBezTo>
                    <a:pt x="4598" y="3430"/>
                    <a:pt x="4397" y="3833"/>
                    <a:pt x="4236" y="4277"/>
                  </a:cubicBezTo>
                  <a:cubicBezTo>
                    <a:pt x="4155" y="4357"/>
                    <a:pt x="4074" y="4438"/>
                    <a:pt x="4074" y="4559"/>
                  </a:cubicBezTo>
                  <a:cubicBezTo>
                    <a:pt x="3994" y="4680"/>
                    <a:pt x="3953" y="4761"/>
                    <a:pt x="3913" y="4882"/>
                  </a:cubicBezTo>
                  <a:cubicBezTo>
                    <a:pt x="3792" y="5043"/>
                    <a:pt x="3711" y="5204"/>
                    <a:pt x="3671" y="5406"/>
                  </a:cubicBezTo>
                  <a:cubicBezTo>
                    <a:pt x="3550" y="5527"/>
                    <a:pt x="3510" y="5648"/>
                    <a:pt x="3510" y="5809"/>
                  </a:cubicBezTo>
                  <a:cubicBezTo>
                    <a:pt x="3429" y="5930"/>
                    <a:pt x="3389" y="6092"/>
                    <a:pt x="3389" y="6253"/>
                  </a:cubicBezTo>
                  <a:cubicBezTo>
                    <a:pt x="3227" y="6455"/>
                    <a:pt x="3147" y="6737"/>
                    <a:pt x="3106" y="6979"/>
                  </a:cubicBezTo>
                  <a:cubicBezTo>
                    <a:pt x="2985" y="8632"/>
                    <a:pt x="1977" y="10084"/>
                    <a:pt x="485" y="10770"/>
                  </a:cubicBezTo>
                  <a:lnTo>
                    <a:pt x="445" y="10770"/>
                  </a:lnTo>
                  <a:cubicBezTo>
                    <a:pt x="162" y="10810"/>
                    <a:pt x="1" y="11052"/>
                    <a:pt x="41" y="11334"/>
                  </a:cubicBezTo>
                  <a:cubicBezTo>
                    <a:pt x="41" y="11536"/>
                    <a:pt x="122" y="11697"/>
                    <a:pt x="243" y="11818"/>
                  </a:cubicBezTo>
                  <a:cubicBezTo>
                    <a:pt x="334" y="11909"/>
                    <a:pt x="447" y="11954"/>
                    <a:pt x="566" y="11954"/>
                  </a:cubicBezTo>
                  <a:cubicBezTo>
                    <a:pt x="606" y="11954"/>
                    <a:pt x="646" y="11949"/>
                    <a:pt x="687" y="11939"/>
                  </a:cubicBezTo>
                  <a:cubicBezTo>
                    <a:pt x="808" y="11939"/>
                    <a:pt x="848" y="11939"/>
                    <a:pt x="969" y="12262"/>
                  </a:cubicBezTo>
                  <a:cubicBezTo>
                    <a:pt x="1050" y="12504"/>
                    <a:pt x="1171" y="12786"/>
                    <a:pt x="1332" y="13028"/>
                  </a:cubicBezTo>
                  <a:cubicBezTo>
                    <a:pt x="1574" y="13351"/>
                    <a:pt x="1695" y="13794"/>
                    <a:pt x="1654" y="14198"/>
                  </a:cubicBezTo>
                  <a:lnTo>
                    <a:pt x="1574" y="14480"/>
                  </a:lnTo>
                  <a:lnTo>
                    <a:pt x="1896" y="14561"/>
                  </a:lnTo>
                  <a:cubicBezTo>
                    <a:pt x="1896" y="14561"/>
                    <a:pt x="1896" y="14601"/>
                    <a:pt x="1896" y="14641"/>
                  </a:cubicBezTo>
                  <a:cubicBezTo>
                    <a:pt x="1896" y="14762"/>
                    <a:pt x="1896" y="14883"/>
                    <a:pt x="1896" y="15004"/>
                  </a:cubicBezTo>
                  <a:cubicBezTo>
                    <a:pt x="1775" y="15004"/>
                    <a:pt x="1654" y="15045"/>
                    <a:pt x="1533" y="15125"/>
                  </a:cubicBezTo>
                  <a:cubicBezTo>
                    <a:pt x="1453" y="15206"/>
                    <a:pt x="1412" y="15327"/>
                    <a:pt x="1412" y="15408"/>
                  </a:cubicBezTo>
                  <a:cubicBezTo>
                    <a:pt x="1372" y="15529"/>
                    <a:pt x="1372" y="15609"/>
                    <a:pt x="1332" y="15730"/>
                  </a:cubicBezTo>
                  <a:lnTo>
                    <a:pt x="1332" y="15771"/>
                  </a:lnTo>
                  <a:cubicBezTo>
                    <a:pt x="1372" y="16376"/>
                    <a:pt x="1332" y="16940"/>
                    <a:pt x="1292" y="17545"/>
                  </a:cubicBezTo>
                  <a:cubicBezTo>
                    <a:pt x="1130" y="18069"/>
                    <a:pt x="1211" y="18594"/>
                    <a:pt x="1412" y="19078"/>
                  </a:cubicBezTo>
                  <a:lnTo>
                    <a:pt x="1493" y="19078"/>
                  </a:lnTo>
                  <a:cubicBezTo>
                    <a:pt x="2790" y="18925"/>
                    <a:pt x="4483" y="17979"/>
                    <a:pt x="5550" y="17979"/>
                  </a:cubicBezTo>
                  <a:cubicBezTo>
                    <a:pt x="5612" y="17979"/>
                    <a:pt x="5671" y="17982"/>
                    <a:pt x="5728" y="17989"/>
                  </a:cubicBezTo>
                  <a:cubicBezTo>
                    <a:pt x="5898" y="18015"/>
                    <a:pt x="6088" y="18025"/>
                    <a:pt x="6294" y="18025"/>
                  </a:cubicBezTo>
                  <a:cubicBezTo>
                    <a:pt x="7036" y="18025"/>
                    <a:pt x="7982" y="17892"/>
                    <a:pt x="8922" y="17892"/>
                  </a:cubicBezTo>
                  <a:cubicBezTo>
                    <a:pt x="9329" y="17892"/>
                    <a:pt x="9736" y="17917"/>
                    <a:pt x="10124" y="17989"/>
                  </a:cubicBezTo>
                  <a:cubicBezTo>
                    <a:pt x="10521" y="18075"/>
                    <a:pt x="10825" y="18095"/>
                    <a:pt x="11072" y="18095"/>
                  </a:cubicBezTo>
                  <a:cubicBezTo>
                    <a:pt x="11289" y="18095"/>
                    <a:pt x="11463" y="18079"/>
                    <a:pt x="11621" y="18079"/>
                  </a:cubicBezTo>
                  <a:cubicBezTo>
                    <a:pt x="11959" y="18079"/>
                    <a:pt x="12221" y="18150"/>
                    <a:pt x="12664" y="18594"/>
                  </a:cubicBezTo>
                  <a:cubicBezTo>
                    <a:pt x="13248" y="19177"/>
                    <a:pt x="13815" y="19394"/>
                    <a:pt x="14527" y="19394"/>
                  </a:cubicBezTo>
                  <a:cubicBezTo>
                    <a:pt x="14947" y="19394"/>
                    <a:pt x="15418" y="19318"/>
                    <a:pt x="15971" y="19199"/>
                  </a:cubicBezTo>
                  <a:cubicBezTo>
                    <a:pt x="17504" y="18916"/>
                    <a:pt x="17463" y="17666"/>
                    <a:pt x="17463" y="17666"/>
                  </a:cubicBezTo>
                  <a:lnTo>
                    <a:pt x="22021" y="12101"/>
                  </a:lnTo>
                  <a:cubicBezTo>
                    <a:pt x="22021" y="12101"/>
                    <a:pt x="17740" y="6209"/>
                    <a:pt x="16619" y="6209"/>
                  </a:cubicBezTo>
                  <a:cubicBezTo>
                    <a:pt x="16604" y="6209"/>
                    <a:pt x="16590" y="6211"/>
                    <a:pt x="16576" y="6213"/>
                  </a:cubicBezTo>
                  <a:cubicBezTo>
                    <a:pt x="16563" y="6215"/>
                    <a:pt x="16550" y="6216"/>
                    <a:pt x="16535" y="6216"/>
                  </a:cubicBezTo>
                  <a:cubicBezTo>
                    <a:pt x="15361" y="6216"/>
                    <a:pt x="8363" y="0"/>
                    <a:pt x="5289" y="0"/>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5212129" y="1327056"/>
              <a:ext cx="800982" cy="758524"/>
            </a:xfrm>
            <a:custGeom>
              <a:avLst/>
              <a:gdLst/>
              <a:ahLst/>
              <a:cxnLst/>
              <a:rect l="l" t="t" r="r" b="b"/>
              <a:pathLst>
                <a:path w="45895" h="43456" extrusionOk="0">
                  <a:moveTo>
                    <a:pt x="1049" y="32849"/>
                  </a:moveTo>
                  <a:lnTo>
                    <a:pt x="1089" y="32970"/>
                  </a:lnTo>
                  <a:lnTo>
                    <a:pt x="968" y="32930"/>
                  </a:lnTo>
                  <a:cubicBezTo>
                    <a:pt x="1009" y="32889"/>
                    <a:pt x="1009" y="32849"/>
                    <a:pt x="1049" y="32849"/>
                  </a:cubicBezTo>
                  <a:close/>
                  <a:moveTo>
                    <a:pt x="28849" y="1"/>
                  </a:moveTo>
                  <a:cubicBezTo>
                    <a:pt x="27249" y="1"/>
                    <a:pt x="27549" y="2236"/>
                    <a:pt x="25690" y="3328"/>
                  </a:cubicBezTo>
                  <a:cubicBezTo>
                    <a:pt x="24812" y="3850"/>
                    <a:pt x="23938" y="4035"/>
                    <a:pt x="23042" y="4035"/>
                  </a:cubicBezTo>
                  <a:cubicBezTo>
                    <a:pt x="21305" y="4035"/>
                    <a:pt x="19484" y="3339"/>
                    <a:pt x="17382" y="3046"/>
                  </a:cubicBezTo>
                  <a:cubicBezTo>
                    <a:pt x="17308" y="3035"/>
                    <a:pt x="17230" y="3029"/>
                    <a:pt x="17147" y="3029"/>
                  </a:cubicBezTo>
                  <a:cubicBezTo>
                    <a:pt x="15430" y="3029"/>
                    <a:pt x="11909" y="5375"/>
                    <a:pt x="8792" y="7684"/>
                  </a:cubicBezTo>
                  <a:cubicBezTo>
                    <a:pt x="8671" y="8006"/>
                    <a:pt x="8590" y="8369"/>
                    <a:pt x="8590" y="8732"/>
                  </a:cubicBezTo>
                  <a:cubicBezTo>
                    <a:pt x="8590" y="9176"/>
                    <a:pt x="8308" y="9539"/>
                    <a:pt x="7905" y="9741"/>
                  </a:cubicBezTo>
                  <a:cubicBezTo>
                    <a:pt x="7421" y="10023"/>
                    <a:pt x="6977" y="10345"/>
                    <a:pt x="6574" y="10708"/>
                  </a:cubicBezTo>
                  <a:cubicBezTo>
                    <a:pt x="6251" y="11031"/>
                    <a:pt x="5929" y="11313"/>
                    <a:pt x="5525" y="11555"/>
                  </a:cubicBezTo>
                  <a:lnTo>
                    <a:pt x="5203" y="11838"/>
                  </a:lnTo>
                  <a:cubicBezTo>
                    <a:pt x="5001" y="11999"/>
                    <a:pt x="4880" y="12201"/>
                    <a:pt x="4840" y="12483"/>
                  </a:cubicBezTo>
                  <a:cubicBezTo>
                    <a:pt x="4759" y="12846"/>
                    <a:pt x="4598" y="13249"/>
                    <a:pt x="4356" y="13572"/>
                  </a:cubicBezTo>
                  <a:cubicBezTo>
                    <a:pt x="4154" y="13894"/>
                    <a:pt x="3953" y="14217"/>
                    <a:pt x="3832" y="14580"/>
                  </a:cubicBezTo>
                  <a:cubicBezTo>
                    <a:pt x="3670" y="14701"/>
                    <a:pt x="3549" y="14862"/>
                    <a:pt x="3509" y="15104"/>
                  </a:cubicBezTo>
                  <a:lnTo>
                    <a:pt x="3428" y="15225"/>
                  </a:lnTo>
                  <a:cubicBezTo>
                    <a:pt x="3307" y="15387"/>
                    <a:pt x="3186" y="15588"/>
                    <a:pt x="3065" y="15750"/>
                  </a:cubicBezTo>
                  <a:cubicBezTo>
                    <a:pt x="3025" y="15830"/>
                    <a:pt x="2985" y="15911"/>
                    <a:pt x="2944" y="15992"/>
                  </a:cubicBezTo>
                  <a:cubicBezTo>
                    <a:pt x="2944" y="16032"/>
                    <a:pt x="2944" y="16113"/>
                    <a:pt x="2944" y="16113"/>
                  </a:cubicBezTo>
                  <a:cubicBezTo>
                    <a:pt x="2914" y="16110"/>
                    <a:pt x="2883" y="16109"/>
                    <a:pt x="2853" y="16109"/>
                  </a:cubicBezTo>
                  <a:cubicBezTo>
                    <a:pt x="2405" y="16109"/>
                    <a:pt x="2007" y="16383"/>
                    <a:pt x="1855" y="16798"/>
                  </a:cubicBezTo>
                  <a:lnTo>
                    <a:pt x="1815" y="16879"/>
                  </a:lnTo>
                  <a:cubicBezTo>
                    <a:pt x="1331" y="17685"/>
                    <a:pt x="1009" y="18573"/>
                    <a:pt x="807" y="19500"/>
                  </a:cubicBezTo>
                  <a:cubicBezTo>
                    <a:pt x="726" y="19742"/>
                    <a:pt x="686" y="19984"/>
                    <a:pt x="605" y="20226"/>
                  </a:cubicBezTo>
                  <a:cubicBezTo>
                    <a:pt x="605" y="20266"/>
                    <a:pt x="565" y="20307"/>
                    <a:pt x="525" y="20387"/>
                  </a:cubicBezTo>
                  <a:cubicBezTo>
                    <a:pt x="404" y="20589"/>
                    <a:pt x="363" y="20831"/>
                    <a:pt x="444" y="21073"/>
                  </a:cubicBezTo>
                  <a:cubicBezTo>
                    <a:pt x="525" y="21234"/>
                    <a:pt x="646" y="21315"/>
                    <a:pt x="807" y="21355"/>
                  </a:cubicBezTo>
                  <a:cubicBezTo>
                    <a:pt x="850" y="21366"/>
                    <a:pt x="893" y="21371"/>
                    <a:pt x="937" y="21371"/>
                  </a:cubicBezTo>
                  <a:cubicBezTo>
                    <a:pt x="1055" y="21371"/>
                    <a:pt x="1173" y="21334"/>
                    <a:pt x="1291" y="21275"/>
                  </a:cubicBezTo>
                  <a:cubicBezTo>
                    <a:pt x="1291" y="21234"/>
                    <a:pt x="1331" y="21234"/>
                    <a:pt x="1372" y="21194"/>
                  </a:cubicBezTo>
                  <a:cubicBezTo>
                    <a:pt x="1412" y="21557"/>
                    <a:pt x="1573" y="22041"/>
                    <a:pt x="1936" y="22122"/>
                  </a:cubicBezTo>
                  <a:cubicBezTo>
                    <a:pt x="2097" y="22122"/>
                    <a:pt x="2138" y="22202"/>
                    <a:pt x="2218" y="22364"/>
                  </a:cubicBezTo>
                  <a:cubicBezTo>
                    <a:pt x="2218" y="22444"/>
                    <a:pt x="2259" y="22485"/>
                    <a:pt x="2299" y="22565"/>
                  </a:cubicBezTo>
                  <a:cubicBezTo>
                    <a:pt x="2339" y="22606"/>
                    <a:pt x="2299" y="22686"/>
                    <a:pt x="2339" y="22767"/>
                  </a:cubicBezTo>
                  <a:cubicBezTo>
                    <a:pt x="2380" y="22928"/>
                    <a:pt x="2380" y="23089"/>
                    <a:pt x="2380" y="23251"/>
                  </a:cubicBezTo>
                  <a:cubicBezTo>
                    <a:pt x="2380" y="23372"/>
                    <a:pt x="2299" y="23412"/>
                    <a:pt x="2138" y="23533"/>
                  </a:cubicBezTo>
                  <a:cubicBezTo>
                    <a:pt x="1936" y="23654"/>
                    <a:pt x="1775" y="23856"/>
                    <a:pt x="1734" y="24098"/>
                  </a:cubicBezTo>
                  <a:cubicBezTo>
                    <a:pt x="1613" y="24299"/>
                    <a:pt x="1573" y="24501"/>
                    <a:pt x="1613" y="24743"/>
                  </a:cubicBezTo>
                  <a:lnTo>
                    <a:pt x="1613" y="24904"/>
                  </a:lnTo>
                  <a:cubicBezTo>
                    <a:pt x="1251" y="25227"/>
                    <a:pt x="1210" y="25792"/>
                    <a:pt x="1533" y="26195"/>
                  </a:cubicBezTo>
                  <a:cubicBezTo>
                    <a:pt x="1613" y="26275"/>
                    <a:pt x="1694" y="26396"/>
                    <a:pt x="1734" y="26517"/>
                  </a:cubicBezTo>
                  <a:cubicBezTo>
                    <a:pt x="1815" y="26638"/>
                    <a:pt x="1896" y="26800"/>
                    <a:pt x="2017" y="26921"/>
                  </a:cubicBezTo>
                  <a:cubicBezTo>
                    <a:pt x="2017" y="27284"/>
                    <a:pt x="2057" y="27687"/>
                    <a:pt x="2097" y="28090"/>
                  </a:cubicBezTo>
                  <a:cubicBezTo>
                    <a:pt x="2178" y="28534"/>
                    <a:pt x="2178" y="29018"/>
                    <a:pt x="2138" y="29502"/>
                  </a:cubicBezTo>
                  <a:cubicBezTo>
                    <a:pt x="1976" y="29865"/>
                    <a:pt x="1896" y="30268"/>
                    <a:pt x="1855" y="30671"/>
                  </a:cubicBezTo>
                  <a:cubicBezTo>
                    <a:pt x="1775" y="30792"/>
                    <a:pt x="1734" y="30954"/>
                    <a:pt x="1734" y="31075"/>
                  </a:cubicBezTo>
                  <a:cubicBezTo>
                    <a:pt x="1492" y="31478"/>
                    <a:pt x="1251" y="31881"/>
                    <a:pt x="1130" y="32325"/>
                  </a:cubicBezTo>
                  <a:cubicBezTo>
                    <a:pt x="1009" y="32405"/>
                    <a:pt x="968" y="32526"/>
                    <a:pt x="928" y="32647"/>
                  </a:cubicBezTo>
                  <a:cubicBezTo>
                    <a:pt x="847" y="32728"/>
                    <a:pt x="807" y="32849"/>
                    <a:pt x="807" y="32970"/>
                  </a:cubicBezTo>
                  <a:cubicBezTo>
                    <a:pt x="686" y="33091"/>
                    <a:pt x="605" y="33252"/>
                    <a:pt x="565" y="33454"/>
                  </a:cubicBezTo>
                  <a:cubicBezTo>
                    <a:pt x="444" y="33575"/>
                    <a:pt x="404" y="33736"/>
                    <a:pt x="404" y="33898"/>
                  </a:cubicBezTo>
                  <a:cubicBezTo>
                    <a:pt x="283" y="33978"/>
                    <a:pt x="242" y="34140"/>
                    <a:pt x="283" y="34301"/>
                  </a:cubicBezTo>
                  <a:cubicBezTo>
                    <a:pt x="81" y="34543"/>
                    <a:pt x="0" y="34785"/>
                    <a:pt x="0" y="35067"/>
                  </a:cubicBezTo>
                  <a:cubicBezTo>
                    <a:pt x="0" y="35108"/>
                    <a:pt x="0" y="35148"/>
                    <a:pt x="0" y="35188"/>
                  </a:cubicBezTo>
                  <a:cubicBezTo>
                    <a:pt x="178" y="35122"/>
                    <a:pt x="356" y="35092"/>
                    <a:pt x="540" y="35092"/>
                  </a:cubicBezTo>
                  <a:cubicBezTo>
                    <a:pt x="690" y="35092"/>
                    <a:pt x="845" y="35112"/>
                    <a:pt x="1009" y="35148"/>
                  </a:cubicBezTo>
                  <a:cubicBezTo>
                    <a:pt x="1078" y="35183"/>
                    <a:pt x="1154" y="35198"/>
                    <a:pt x="1236" y="35198"/>
                  </a:cubicBezTo>
                  <a:cubicBezTo>
                    <a:pt x="1723" y="35198"/>
                    <a:pt x="2409" y="34641"/>
                    <a:pt x="3065" y="34261"/>
                  </a:cubicBezTo>
                  <a:cubicBezTo>
                    <a:pt x="3630" y="33938"/>
                    <a:pt x="4235" y="33736"/>
                    <a:pt x="4880" y="33656"/>
                  </a:cubicBezTo>
                  <a:cubicBezTo>
                    <a:pt x="5001" y="33623"/>
                    <a:pt x="5116" y="33611"/>
                    <a:pt x="5225" y="33611"/>
                  </a:cubicBezTo>
                  <a:cubicBezTo>
                    <a:pt x="5663" y="33611"/>
                    <a:pt x="6017" y="33817"/>
                    <a:pt x="6372" y="33817"/>
                  </a:cubicBezTo>
                  <a:cubicBezTo>
                    <a:pt x="6856" y="33817"/>
                    <a:pt x="7582" y="35309"/>
                    <a:pt x="9236" y="36801"/>
                  </a:cubicBezTo>
                  <a:cubicBezTo>
                    <a:pt x="10002" y="37406"/>
                    <a:pt x="10567" y="38213"/>
                    <a:pt x="10930" y="39100"/>
                  </a:cubicBezTo>
                  <a:cubicBezTo>
                    <a:pt x="11131" y="39705"/>
                    <a:pt x="11373" y="40310"/>
                    <a:pt x="11655" y="40915"/>
                  </a:cubicBezTo>
                  <a:lnTo>
                    <a:pt x="13470" y="40915"/>
                  </a:lnTo>
                  <a:lnTo>
                    <a:pt x="26739" y="43456"/>
                  </a:lnTo>
                  <a:lnTo>
                    <a:pt x="41297" y="34382"/>
                  </a:lnTo>
                  <a:cubicBezTo>
                    <a:pt x="41297" y="34382"/>
                    <a:pt x="42588" y="19782"/>
                    <a:pt x="44241" y="12241"/>
                  </a:cubicBezTo>
                  <a:cubicBezTo>
                    <a:pt x="45895" y="4699"/>
                    <a:pt x="36377" y="3933"/>
                    <a:pt x="31578" y="1070"/>
                  </a:cubicBezTo>
                  <a:cubicBezTo>
                    <a:pt x="30279" y="301"/>
                    <a:pt x="29437" y="1"/>
                    <a:pt x="28849" y="1"/>
                  </a:cubicBezTo>
                  <a:close/>
                </a:path>
              </a:pathLst>
            </a:custGeom>
            <a:solidFill>
              <a:schemeClr val="accent1"/>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5415531" y="1510434"/>
              <a:ext cx="921352" cy="756273"/>
            </a:xfrm>
            <a:custGeom>
              <a:avLst/>
              <a:gdLst/>
              <a:ahLst/>
              <a:cxnLst/>
              <a:rect l="l" t="t" r="r" b="b"/>
              <a:pathLst>
                <a:path w="52792" h="43327" extrusionOk="0">
                  <a:moveTo>
                    <a:pt x="23997" y="0"/>
                  </a:moveTo>
                  <a:cubicBezTo>
                    <a:pt x="22655" y="0"/>
                    <a:pt x="21285" y="86"/>
                    <a:pt x="19951" y="86"/>
                  </a:cubicBezTo>
                  <a:cubicBezTo>
                    <a:pt x="19780" y="86"/>
                    <a:pt x="19609" y="85"/>
                    <a:pt x="19439" y="81"/>
                  </a:cubicBezTo>
                  <a:lnTo>
                    <a:pt x="19157" y="24360"/>
                  </a:lnTo>
                  <a:lnTo>
                    <a:pt x="19923" y="25892"/>
                  </a:lnTo>
                  <a:lnTo>
                    <a:pt x="19318" y="27546"/>
                  </a:lnTo>
                  <a:lnTo>
                    <a:pt x="16898" y="28312"/>
                  </a:lnTo>
                  <a:cubicBezTo>
                    <a:pt x="16898" y="28312"/>
                    <a:pt x="9195" y="27989"/>
                    <a:pt x="8752" y="27828"/>
                  </a:cubicBezTo>
                  <a:cubicBezTo>
                    <a:pt x="8147" y="27737"/>
                    <a:pt x="7542" y="27692"/>
                    <a:pt x="6937" y="27692"/>
                  </a:cubicBezTo>
                  <a:cubicBezTo>
                    <a:pt x="6735" y="27692"/>
                    <a:pt x="6534" y="27697"/>
                    <a:pt x="6332" y="27707"/>
                  </a:cubicBezTo>
                  <a:lnTo>
                    <a:pt x="3751" y="27707"/>
                  </a:lnTo>
                  <a:cubicBezTo>
                    <a:pt x="2098" y="27707"/>
                    <a:pt x="2299" y="28513"/>
                    <a:pt x="1654" y="28876"/>
                  </a:cubicBezTo>
                  <a:cubicBezTo>
                    <a:pt x="283" y="29643"/>
                    <a:pt x="0" y="30409"/>
                    <a:pt x="0" y="30409"/>
                  </a:cubicBezTo>
                  <a:lnTo>
                    <a:pt x="283" y="31457"/>
                  </a:lnTo>
                  <a:lnTo>
                    <a:pt x="283" y="33111"/>
                  </a:lnTo>
                  <a:cubicBezTo>
                    <a:pt x="1210" y="33877"/>
                    <a:pt x="1977" y="33434"/>
                    <a:pt x="1977" y="34764"/>
                  </a:cubicBezTo>
                  <a:lnTo>
                    <a:pt x="1977" y="36741"/>
                  </a:lnTo>
                  <a:cubicBezTo>
                    <a:pt x="1977" y="36741"/>
                    <a:pt x="1372" y="37346"/>
                    <a:pt x="2098" y="37628"/>
                  </a:cubicBezTo>
                  <a:cubicBezTo>
                    <a:pt x="2544" y="37801"/>
                    <a:pt x="3021" y="37884"/>
                    <a:pt x="3500" y="37884"/>
                  </a:cubicBezTo>
                  <a:cubicBezTo>
                    <a:pt x="3800" y="37884"/>
                    <a:pt x="4101" y="37851"/>
                    <a:pt x="4396" y="37789"/>
                  </a:cubicBezTo>
                  <a:cubicBezTo>
                    <a:pt x="4679" y="37708"/>
                    <a:pt x="5001" y="37628"/>
                    <a:pt x="5284" y="37547"/>
                  </a:cubicBezTo>
                  <a:cubicBezTo>
                    <a:pt x="5617" y="37547"/>
                    <a:pt x="5934" y="37662"/>
                    <a:pt x="6225" y="37662"/>
                  </a:cubicBezTo>
                  <a:cubicBezTo>
                    <a:pt x="6391" y="37662"/>
                    <a:pt x="6548" y="37624"/>
                    <a:pt x="6695" y="37507"/>
                  </a:cubicBezTo>
                  <a:cubicBezTo>
                    <a:pt x="7079" y="37238"/>
                    <a:pt x="7207" y="36493"/>
                    <a:pt x="7637" y="36493"/>
                  </a:cubicBezTo>
                  <a:cubicBezTo>
                    <a:pt x="7658" y="36493"/>
                    <a:pt x="7680" y="36495"/>
                    <a:pt x="7703" y="36499"/>
                  </a:cubicBezTo>
                  <a:cubicBezTo>
                    <a:pt x="8066" y="36579"/>
                    <a:pt x="8147" y="37023"/>
                    <a:pt x="8228" y="37386"/>
                  </a:cubicBezTo>
                  <a:cubicBezTo>
                    <a:pt x="8429" y="38071"/>
                    <a:pt x="9074" y="38555"/>
                    <a:pt x="9518" y="39120"/>
                  </a:cubicBezTo>
                  <a:cubicBezTo>
                    <a:pt x="9962" y="39685"/>
                    <a:pt x="10204" y="40612"/>
                    <a:pt x="9639" y="41056"/>
                  </a:cubicBezTo>
                  <a:cubicBezTo>
                    <a:pt x="9679" y="41741"/>
                    <a:pt x="9921" y="42346"/>
                    <a:pt x="10365" y="42830"/>
                  </a:cubicBezTo>
                  <a:cubicBezTo>
                    <a:pt x="10597" y="43026"/>
                    <a:pt x="10899" y="43128"/>
                    <a:pt x="11186" y="43128"/>
                  </a:cubicBezTo>
                  <a:cubicBezTo>
                    <a:pt x="11548" y="43128"/>
                    <a:pt x="11883" y="42966"/>
                    <a:pt x="12018" y="42629"/>
                  </a:cubicBezTo>
                  <a:cubicBezTo>
                    <a:pt x="12348" y="43077"/>
                    <a:pt x="12876" y="43326"/>
                    <a:pt x="13424" y="43326"/>
                  </a:cubicBezTo>
                  <a:cubicBezTo>
                    <a:pt x="13614" y="43326"/>
                    <a:pt x="13807" y="43296"/>
                    <a:pt x="13995" y="43234"/>
                  </a:cubicBezTo>
                  <a:cubicBezTo>
                    <a:pt x="14680" y="42951"/>
                    <a:pt x="15325" y="42548"/>
                    <a:pt x="15809" y="42024"/>
                  </a:cubicBezTo>
                  <a:lnTo>
                    <a:pt x="15809" y="42024"/>
                  </a:lnTo>
                  <a:cubicBezTo>
                    <a:pt x="15688" y="42508"/>
                    <a:pt x="15971" y="42992"/>
                    <a:pt x="16455" y="43072"/>
                  </a:cubicBezTo>
                  <a:cubicBezTo>
                    <a:pt x="16551" y="43088"/>
                    <a:pt x="16648" y="43096"/>
                    <a:pt x="16744" y="43096"/>
                  </a:cubicBezTo>
                  <a:cubicBezTo>
                    <a:pt x="17127" y="43096"/>
                    <a:pt x="17495" y="42967"/>
                    <a:pt x="17786" y="42709"/>
                  </a:cubicBezTo>
                  <a:cubicBezTo>
                    <a:pt x="18995" y="41822"/>
                    <a:pt x="19560" y="40330"/>
                    <a:pt x="19278" y="38878"/>
                  </a:cubicBezTo>
                  <a:cubicBezTo>
                    <a:pt x="19963" y="38313"/>
                    <a:pt x="20488" y="38313"/>
                    <a:pt x="21335" y="38192"/>
                  </a:cubicBezTo>
                  <a:cubicBezTo>
                    <a:pt x="21576" y="37144"/>
                    <a:pt x="21778" y="36055"/>
                    <a:pt x="22020" y="35006"/>
                  </a:cubicBezTo>
                  <a:cubicBezTo>
                    <a:pt x="22060" y="34845"/>
                    <a:pt x="22101" y="34684"/>
                    <a:pt x="22181" y="34522"/>
                  </a:cubicBezTo>
                  <a:cubicBezTo>
                    <a:pt x="22365" y="34385"/>
                    <a:pt x="22587" y="34313"/>
                    <a:pt x="22804" y="34313"/>
                  </a:cubicBezTo>
                  <a:cubicBezTo>
                    <a:pt x="22969" y="34313"/>
                    <a:pt x="23131" y="34355"/>
                    <a:pt x="23270" y="34442"/>
                  </a:cubicBezTo>
                  <a:cubicBezTo>
                    <a:pt x="23633" y="34684"/>
                    <a:pt x="23996" y="34845"/>
                    <a:pt x="24359" y="34966"/>
                  </a:cubicBezTo>
                  <a:cubicBezTo>
                    <a:pt x="24399" y="34970"/>
                    <a:pt x="24437" y="34972"/>
                    <a:pt x="24476" y="34972"/>
                  </a:cubicBezTo>
                  <a:cubicBezTo>
                    <a:pt x="25183" y="34972"/>
                    <a:pt x="25709" y="34286"/>
                    <a:pt x="26053" y="33635"/>
                  </a:cubicBezTo>
                  <a:cubicBezTo>
                    <a:pt x="26416" y="32990"/>
                    <a:pt x="26860" y="32224"/>
                    <a:pt x="27626" y="32143"/>
                  </a:cubicBezTo>
                  <a:cubicBezTo>
                    <a:pt x="27707" y="32130"/>
                    <a:pt x="27787" y="32125"/>
                    <a:pt x="27868" y="32125"/>
                  </a:cubicBezTo>
                  <a:cubicBezTo>
                    <a:pt x="28029" y="32125"/>
                    <a:pt x="28190" y="32143"/>
                    <a:pt x="28352" y="32143"/>
                  </a:cubicBezTo>
                  <a:cubicBezTo>
                    <a:pt x="28957" y="32022"/>
                    <a:pt x="29037" y="31417"/>
                    <a:pt x="29521" y="31135"/>
                  </a:cubicBezTo>
                  <a:cubicBezTo>
                    <a:pt x="30409" y="30611"/>
                    <a:pt x="31376" y="30288"/>
                    <a:pt x="32385" y="30127"/>
                  </a:cubicBezTo>
                  <a:cubicBezTo>
                    <a:pt x="32965" y="30035"/>
                    <a:pt x="33549" y="29996"/>
                    <a:pt x="34137" y="29996"/>
                  </a:cubicBezTo>
                  <a:cubicBezTo>
                    <a:pt x="37658" y="29996"/>
                    <a:pt x="41290" y="31403"/>
                    <a:pt x="44696" y="31403"/>
                  </a:cubicBezTo>
                  <a:cubicBezTo>
                    <a:pt x="45981" y="31403"/>
                    <a:pt x="47234" y="31203"/>
                    <a:pt x="48436" y="30651"/>
                  </a:cubicBezTo>
                  <a:cubicBezTo>
                    <a:pt x="50613" y="29602"/>
                    <a:pt x="52146" y="27546"/>
                    <a:pt x="52509" y="25126"/>
                  </a:cubicBezTo>
                  <a:cubicBezTo>
                    <a:pt x="52791" y="23271"/>
                    <a:pt x="52348" y="21335"/>
                    <a:pt x="51662" y="19560"/>
                  </a:cubicBezTo>
                  <a:cubicBezTo>
                    <a:pt x="50775" y="17262"/>
                    <a:pt x="49646" y="15084"/>
                    <a:pt x="48395" y="12987"/>
                  </a:cubicBezTo>
                  <a:cubicBezTo>
                    <a:pt x="47145" y="10809"/>
                    <a:pt x="45734" y="8591"/>
                    <a:pt x="43798" y="6937"/>
                  </a:cubicBezTo>
                  <a:cubicBezTo>
                    <a:pt x="41297" y="4800"/>
                    <a:pt x="38071" y="3751"/>
                    <a:pt x="34925" y="2743"/>
                  </a:cubicBezTo>
                  <a:cubicBezTo>
                    <a:pt x="32102" y="1856"/>
                    <a:pt x="28916" y="323"/>
                    <a:pt x="25932" y="81"/>
                  </a:cubicBezTo>
                  <a:cubicBezTo>
                    <a:pt x="25299" y="21"/>
                    <a:pt x="24652" y="0"/>
                    <a:pt x="23997" y="0"/>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5641464" y="1927860"/>
              <a:ext cx="492702" cy="397747"/>
            </a:xfrm>
            <a:custGeom>
              <a:avLst/>
              <a:gdLst/>
              <a:ahLst/>
              <a:cxnLst/>
              <a:rect l="l" t="t" r="r" b="b"/>
              <a:pathLst>
                <a:path w="28231" h="22787" extrusionOk="0">
                  <a:moveTo>
                    <a:pt x="16696" y="1"/>
                  </a:moveTo>
                  <a:cubicBezTo>
                    <a:pt x="16696" y="41"/>
                    <a:pt x="16656" y="122"/>
                    <a:pt x="16656" y="203"/>
                  </a:cubicBezTo>
                  <a:cubicBezTo>
                    <a:pt x="15769" y="2663"/>
                    <a:pt x="14156" y="4598"/>
                    <a:pt x="12220" y="6292"/>
                  </a:cubicBezTo>
                  <a:cubicBezTo>
                    <a:pt x="12099" y="7301"/>
                    <a:pt x="11575" y="8188"/>
                    <a:pt x="10728" y="8752"/>
                  </a:cubicBezTo>
                  <a:cubicBezTo>
                    <a:pt x="9235" y="9841"/>
                    <a:pt x="7905" y="11091"/>
                    <a:pt x="6372" y="12100"/>
                  </a:cubicBezTo>
                  <a:cubicBezTo>
                    <a:pt x="5915" y="12377"/>
                    <a:pt x="5398" y="12516"/>
                    <a:pt x="4884" y="12516"/>
                  </a:cubicBezTo>
                  <a:cubicBezTo>
                    <a:pt x="4127" y="12516"/>
                    <a:pt x="3375" y="12216"/>
                    <a:pt x="2823" y="11616"/>
                  </a:cubicBezTo>
                  <a:cubicBezTo>
                    <a:pt x="2437" y="11820"/>
                    <a:pt x="2026" y="11922"/>
                    <a:pt x="1611" y="11922"/>
                  </a:cubicBezTo>
                  <a:cubicBezTo>
                    <a:pt x="1288" y="11922"/>
                    <a:pt x="963" y="11860"/>
                    <a:pt x="645" y="11737"/>
                  </a:cubicBezTo>
                  <a:lnTo>
                    <a:pt x="0" y="13108"/>
                  </a:lnTo>
                  <a:lnTo>
                    <a:pt x="5444" y="18714"/>
                  </a:lnTo>
                  <a:lnTo>
                    <a:pt x="5444" y="19762"/>
                  </a:lnTo>
                  <a:cubicBezTo>
                    <a:pt x="5444" y="19762"/>
                    <a:pt x="5982" y="19565"/>
                    <a:pt x="6341" y="19565"/>
                  </a:cubicBezTo>
                  <a:cubicBezTo>
                    <a:pt x="6520" y="19565"/>
                    <a:pt x="6654" y="19614"/>
                    <a:pt x="6654" y="19762"/>
                  </a:cubicBezTo>
                  <a:cubicBezTo>
                    <a:pt x="6654" y="20206"/>
                    <a:pt x="8147" y="21698"/>
                    <a:pt x="8147" y="21698"/>
                  </a:cubicBezTo>
                  <a:cubicBezTo>
                    <a:pt x="8483" y="21110"/>
                    <a:pt x="9110" y="20755"/>
                    <a:pt x="9746" y="20755"/>
                  </a:cubicBezTo>
                  <a:cubicBezTo>
                    <a:pt x="10026" y="20755"/>
                    <a:pt x="10307" y="20824"/>
                    <a:pt x="10566" y="20972"/>
                  </a:cubicBezTo>
                  <a:lnTo>
                    <a:pt x="12220" y="21577"/>
                  </a:lnTo>
                  <a:lnTo>
                    <a:pt x="12825" y="22787"/>
                  </a:lnTo>
                  <a:cubicBezTo>
                    <a:pt x="12825" y="22787"/>
                    <a:pt x="13430" y="20367"/>
                    <a:pt x="12986" y="19440"/>
                  </a:cubicBezTo>
                  <a:cubicBezTo>
                    <a:pt x="12542" y="18552"/>
                    <a:pt x="12381" y="17625"/>
                    <a:pt x="13147" y="17625"/>
                  </a:cubicBezTo>
                  <a:cubicBezTo>
                    <a:pt x="13265" y="17620"/>
                    <a:pt x="13382" y="17617"/>
                    <a:pt x="13499" y="17617"/>
                  </a:cubicBezTo>
                  <a:cubicBezTo>
                    <a:pt x="14300" y="17617"/>
                    <a:pt x="15075" y="17736"/>
                    <a:pt x="15849" y="17947"/>
                  </a:cubicBezTo>
                  <a:cubicBezTo>
                    <a:pt x="15955" y="17986"/>
                    <a:pt x="16088" y="18003"/>
                    <a:pt x="16242" y="18003"/>
                  </a:cubicBezTo>
                  <a:cubicBezTo>
                    <a:pt x="17210" y="18003"/>
                    <a:pt x="18996" y="17342"/>
                    <a:pt x="19761" y="17342"/>
                  </a:cubicBezTo>
                  <a:cubicBezTo>
                    <a:pt x="20689" y="17342"/>
                    <a:pt x="20850" y="17786"/>
                    <a:pt x="21737" y="17947"/>
                  </a:cubicBezTo>
                  <a:cubicBezTo>
                    <a:pt x="22345" y="18058"/>
                    <a:pt x="22687" y="18300"/>
                    <a:pt x="23089" y="18300"/>
                  </a:cubicBezTo>
                  <a:cubicBezTo>
                    <a:pt x="23274" y="18300"/>
                    <a:pt x="23472" y="18249"/>
                    <a:pt x="23714" y="18109"/>
                  </a:cubicBezTo>
                  <a:cubicBezTo>
                    <a:pt x="24439" y="17625"/>
                    <a:pt x="23714" y="16899"/>
                    <a:pt x="24762" y="16899"/>
                  </a:cubicBezTo>
                  <a:cubicBezTo>
                    <a:pt x="25528" y="16859"/>
                    <a:pt x="26254" y="16818"/>
                    <a:pt x="27021" y="16738"/>
                  </a:cubicBezTo>
                  <a:lnTo>
                    <a:pt x="28230" y="14479"/>
                  </a:lnTo>
                  <a:lnTo>
                    <a:pt x="26133" y="1654"/>
                  </a:lnTo>
                  <a:lnTo>
                    <a:pt x="16696" y="1"/>
                  </a:ln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6258704" y="2018309"/>
              <a:ext cx="594066" cy="699893"/>
            </a:xfrm>
            <a:custGeom>
              <a:avLst/>
              <a:gdLst/>
              <a:ahLst/>
              <a:cxnLst/>
              <a:rect l="l" t="t" r="r" b="b"/>
              <a:pathLst>
                <a:path w="34039" h="40097" extrusionOk="0">
                  <a:moveTo>
                    <a:pt x="31002" y="0"/>
                  </a:moveTo>
                  <a:cubicBezTo>
                    <a:pt x="28364" y="0"/>
                    <a:pt x="24033" y="2036"/>
                    <a:pt x="22585" y="3248"/>
                  </a:cubicBezTo>
                  <a:cubicBezTo>
                    <a:pt x="20609" y="4901"/>
                    <a:pt x="8712" y="19097"/>
                    <a:pt x="8712" y="19097"/>
                  </a:cubicBezTo>
                  <a:lnTo>
                    <a:pt x="1" y="30793"/>
                  </a:lnTo>
                  <a:lnTo>
                    <a:pt x="202" y="31236"/>
                  </a:lnTo>
                  <a:cubicBezTo>
                    <a:pt x="444" y="32204"/>
                    <a:pt x="1211" y="32930"/>
                    <a:pt x="2219" y="33132"/>
                  </a:cubicBezTo>
                  <a:cubicBezTo>
                    <a:pt x="2461" y="33158"/>
                    <a:pt x="2703" y="33172"/>
                    <a:pt x="2945" y="33172"/>
                  </a:cubicBezTo>
                  <a:cubicBezTo>
                    <a:pt x="3429" y="33172"/>
                    <a:pt x="3913" y="33118"/>
                    <a:pt x="4397" y="33011"/>
                  </a:cubicBezTo>
                  <a:cubicBezTo>
                    <a:pt x="4880" y="32930"/>
                    <a:pt x="5324" y="32849"/>
                    <a:pt x="5808" y="32849"/>
                  </a:cubicBezTo>
                  <a:cubicBezTo>
                    <a:pt x="6131" y="32809"/>
                    <a:pt x="6453" y="32769"/>
                    <a:pt x="6776" y="32648"/>
                  </a:cubicBezTo>
                  <a:cubicBezTo>
                    <a:pt x="7058" y="32567"/>
                    <a:pt x="7381" y="32486"/>
                    <a:pt x="7663" y="32486"/>
                  </a:cubicBezTo>
                  <a:lnTo>
                    <a:pt x="7865" y="32486"/>
                  </a:lnTo>
                  <a:cubicBezTo>
                    <a:pt x="7946" y="32495"/>
                    <a:pt x="8026" y="32500"/>
                    <a:pt x="8103" y="32500"/>
                  </a:cubicBezTo>
                  <a:cubicBezTo>
                    <a:pt x="8371" y="32500"/>
                    <a:pt x="8614" y="32441"/>
                    <a:pt x="8833" y="32285"/>
                  </a:cubicBezTo>
                  <a:cubicBezTo>
                    <a:pt x="8913" y="32406"/>
                    <a:pt x="8994" y="32486"/>
                    <a:pt x="9115" y="32567"/>
                  </a:cubicBezTo>
                  <a:cubicBezTo>
                    <a:pt x="9236" y="32627"/>
                    <a:pt x="9367" y="32658"/>
                    <a:pt x="9498" y="32658"/>
                  </a:cubicBezTo>
                  <a:cubicBezTo>
                    <a:pt x="9629" y="32658"/>
                    <a:pt x="9760" y="32627"/>
                    <a:pt x="9881" y="32567"/>
                  </a:cubicBezTo>
                  <a:cubicBezTo>
                    <a:pt x="9922" y="32688"/>
                    <a:pt x="9962" y="32809"/>
                    <a:pt x="9962" y="32930"/>
                  </a:cubicBezTo>
                  <a:cubicBezTo>
                    <a:pt x="10002" y="33293"/>
                    <a:pt x="10204" y="33616"/>
                    <a:pt x="10527" y="33817"/>
                  </a:cubicBezTo>
                  <a:cubicBezTo>
                    <a:pt x="10930" y="34099"/>
                    <a:pt x="11373" y="34220"/>
                    <a:pt x="11857" y="34220"/>
                  </a:cubicBezTo>
                  <a:cubicBezTo>
                    <a:pt x="11817" y="34704"/>
                    <a:pt x="12019" y="35148"/>
                    <a:pt x="12382" y="35430"/>
                  </a:cubicBezTo>
                  <a:cubicBezTo>
                    <a:pt x="12704" y="35672"/>
                    <a:pt x="12866" y="36076"/>
                    <a:pt x="12745" y="36479"/>
                  </a:cubicBezTo>
                  <a:cubicBezTo>
                    <a:pt x="12583" y="37044"/>
                    <a:pt x="12503" y="37608"/>
                    <a:pt x="12462" y="38173"/>
                  </a:cubicBezTo>
                  <a:lnTo>
                    <a:pt x="13188" y="38092"/>
                  </a:lnTo>
                  <a:cubicBezTo>
                    <a:pt x="14197" y="38374"/>
                    <a:pt x="15205" y="38536"/>
                    <a:pt x="16213" y="38536"/>
                  </a:cubicBezTo>
                  <a:cubicBezTo>
                    <a:pt x="17302" y="38495"/>
                    <a:pt x="18350" y="38374"/>
                    <a:pt x="19399" y="38213"/>
                  </a:cubicBezTo>
                  <a:cubicBezTo>
                    <a:pt x="20327" y="38213"/>
                    <a:pt x="21214" y="38253"/>
                    <a:pt x="22101" y="38374"/>
                  </a:cubicBezTo>
                  <a:cubicBezTo>
                    <a:pt x="22565" y="38415"/>
                    <a:pt x="23018" y="38435"/>
                    <a:pt x="23472" y="38435"/>
                  </a:cubicBezTo>
                  <a:cubicBezTo>
                    <a:pt x="23926" y="38435"/>
                    <a:pt x="24380" y="38415"/>
                    <a:pt x="24843" y="38374"/>
                  </a:cubicBezTo>
                  <a:cubicBezTo>
                    <a:pt x="25186" y="38334"/>
                    <a:pt x="25539" y="38314"/>
                    <a:pt x="25892" y="38314"/>
                  </a:cubicBezTo>
                  <a:cubicBezTo>
                    <a:pt x="26245" y="38314"/>
                    <a:pt x="26598" y="38334"/>
                    <a:pt x="26941" y="38374"/>
                  </a:cubicBezTo>
                  <a:cubicBezTo>
                    <a:pt x="27868" y="38657"/>
                    <a:pt x="28796" y="39020"/>
                    <a:pt x="29643" y="39423"/>
                  </a:cubicBezTo>
                  <a:cubicBezTo>
                    <a:pt x="29643" y="39423"/>
                    <a:pt x="30286" y="40096"/>
                    <a:pt x="30627" y="40096"/>
                  </a:cubicBezTo>
                  <a:cubicBezTo>
                    <a:pt x="30686" y="40096"/>
                    <a:pt x="30736" y="40076"/>
                    <a:pt x="30772" y="40028"/>
                  </a:cubicBezTo>
                  <a:cubicBezTo>
                    <a:pt x="31014" y="39746"/>
                    <a:pt x="30731" y="36277"/>
                    <a:pt x="30731" y="36277"/>
                  </a:cubicBezTo>
                  <a:cubicBezTo>
                    <a:pt x="30731" y="36277"/>
                    <a:pt x="28312" y="35067"/>
                    <a:pt x="28150" y="34019"/>
                  </a:cubicBezTo>
                  <a:cubicBezTo>
                    <a:pt x="27989" y="32930"/>
                    <a:pt x="26941" y="31155"/>
                    <a:pt x="26941" y="31155"/>
                  </a:cubicBezTo>
                  <a:lnTo>
                    <a:pt x="26174" y="29341"/>
                  </a:lnTo>
                  <a:lnTo>
                    <a:pt x="26174" y="27647"/>
                  </a:lnTo>
                  <a:cubicBezTo>
                    <a:pt x="26820" y="26840"/>
                    <a:pt x="27344" y="25913"/>
                    <a:pt x="27707" y="24945"/>
                  </a:cubicBezTo>
                  <a:lnTo>
                    <a:pt x="29643" y="22525"/>
                  </a:lnTo>
                  <a:lnTo>
                    <a:pt x="33595" y="12725"/>
                  </a:lnTo>
                  <a:cubicBezTo>
                    <a:pt x="33595" y="12725"/>
                    <a:pt x="34038" y="3530"/>
                    <a:pt x="32990" y="949"/>
                  </a:cubicBezTo>
                  <a:cubicBezTo>
                    <a:pt x="32699" y="271"/>
                    <a:pt x="31963" y="0"/>
                    <a:pt x="31002" y="0"/>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6134132" y="1943359"/>
              <a:ext cx="594764" cy="653847"/>
            </a:xfrm>
            <a:custGeom>
              <a:avLst/>
              <a:gdLst/>
              <a:ahLst/>
              <a:cxnLst/>
              <a:rect l="l" t="t" r="r" b="b"/>
              <a:pathLst>
                <a:path w="34079" h="37459" extrusionOk="0">
                  <a:moveTo>
                    <a:pt x="7986" y="0"/>
                  </a:moveTo>
                  <a:lnTo>
                    <a:pt x="162" y="5566"/>
                  </a:lnTo>
                  <a:lnTo>
                    <a:pt x="2259" y="13430"/>
                  </a:lnTo>
                  <a:lnTo>
                    <a:pt x="2702" y="16132"/>
                  </a:lnTo>
                  <a:lnTo>
                    <a:pt x="3630" y="18108"/>
                  </a:lnTo>
                  <a:lnTo>
                    <a:pt x="2864" y="19600"/>
                  </a:lnTo>
                  <a:cubicBezTo>
                    <a:pt x="2702" y="20326"/>
                    <a:pt x="2340" y="20931"/>
                    <a:pt x="1815" y="21415"/>
                  </a:cubicBezTo>
                  <a:cubicBezTo>
                    <a:pt x="928" y="22786"/>
                    <a:pt x="283" y="23068"/>
                    <a:pt x="283" y="23068"/>
                  </a:cubicBezTo>
                  <a:cubicBezTo>
                    <a:pt x="0" y="24440"/>
                    <a:pt x="0" y="30449"/>
                    <a:pt x="0" y="31094"/>
                  </a:cubicBezTo>
                  <a:cubicBezTo>
                    <a:pt x="0" y="31175"/>
                    <a:pt x="41" y="31255"/>
                    <a:pt x="81" y="31296"/>
                  </a:cubicBezTo>
                  <a:cubicBezTo>
                    <a:pt x="779" y="31246"/>
                    <a:pt x="1477" y="31211"/>
                    <a:pt x="2175" y="31211"/>
                  </a:cubicBezTo>
                  <a:cubicBezTo>
                    <a:pt x="2606" y="31211"/>
                    <a:pt x="3037" y="31224"/>
                    <a:pt x="3469" y="31255"/>
                  </a:cubicBezTo>
                  <a:cubicBezTo>
                    <a:pt x="3514" y="31253"/>
                    <a:pt x="3560" y="31251"/>
                    <a:pt x="3605" y="31251"/>
                  </a:cubicBezTo>
                  <a:cubicBezTo>
                    <a:pt x="4280" y="31251"/>
                    <a:pt x="4911" y="31530"/>
                    <a:pt x="5364" y="32021"/>
                  </a:cubicBezTo>
                  <a:cubicBezTo>
                    <a:pt x="6251" y="33030"/>
                    <a:pt x="6937" y="34240"/>
                    <a:pt x="7340" y="35530"/>
                  </a:cubicBezTo>
                  <a:cubicBezTo>
                    <a:pt x="7582" y="36498"/>
                    <a:pt x="8349" y="37224"/>
                    <a:pt x="9357" y="37426"/>
                  </a:cubicBezTo>
                  <a:cubicBezTo>
                    <a:pt x="9559" y="37448"/>
                    <a:pt x="9762" y="37458"/>
                    <a:pt x="9965" y="37458"/>
                  </a:cubicBezTo>
                  <a:cubicBezTo>
                    <a:pt x="10488" y="37458"/>
                    <a:pt x="11011" y="37392"/>
                    <a:pt x="11535" y="37305"/>
                  </a:cubicBezTo>
                  <a:cubicBezTo>
                    <a:pt x="12018" y="37184"/>
                    <a:pt x="12462" y="37143"/>
                    <a:pt x="12946" y="37143"/>
                  </a:cubicBezTo>
                  <a:cubicBezTo>
                    <a:pt x="13269" y="37103"/>
                    <a:pt x="13591" y="37063"/>
                    <a:pt x="13914" y="36942"/>
                  </a:cubicBezTo>
                  <a:cubicBezTo>
                    <a:pt x="14196" y="36821"/>
                    <a:pt x="14519" y="36780"/>
                    <a:pt x="14801" y="36780"/>
                  </a:cubicBezTo>
                  <a:lnTo>
                    <a:pt x="15487" y="36780"/>
                  </a:lnTo>
                  <a:lnTo>
                    <a:pt x="15971" y="36579"/>
                  </a:lnTo>
                  <a:cubicBezTo>
                    <a:pt x="15971" y="36579"/>
                    <a:pt x="16576" y="34078"/>
                    <a:pt x="17503" y="33191"/>
                  </a:cubicBezTo>
                  <a:cubicBezTo>
                    <a:pt x="18431" y="32304"/>
                    <a:pt x="18269" y="30650"/>
                    <a:pt x="19762" y="30045"/>
                  </a:cubicBezTo>
                  <a:cubicBezTo>
                    <a:pt x="21254" y="29440"/>
                    <a:pt x="21576" y="28997"/>
                    <a:pt x="22020" y="28997"/>
                  </a:cubicBezTo>
                  <a:cubicBezTo>
                    <a:pt x="22464" y="28997"/>
                    <a:pt x="22464" y="29118"/>
                    <a:pt x="23069" y="29602"/>
                  </a:cubicBezTo>
                  <a:cubicBezTo>
                    <a:pt x="23069" y="29602"/>
                    <a:pt x="23680" y="30692"/>
                    <a:pt x="24234" y="30692"/>
                  </a:cubicBezTo>
                  <a:cubicBezTo>
                    <a:pt x="24362" y="30692"/>
                    <a:pt x="24487" y="30633"/>
                    <a:pt x="24601" y="30489"/>
                  </a:cubicBezTo>
                  <a:cubicBezTo>
                    <a:pt x="25206" y="29723"/>
                    <a:pt x="26255" y="28674"/>
                    <a:pt x="26416" y="27626"/>
                  </a:cubicBezTo>
                  <a:cubicBezTo>
                    <a:pt x="26577" y="26577"/>
                    <a:pt x="27626" y="24601"/>
                    <a:pt x="27626" y="24601"/>
                  </a:cubicBezTo>
                  <a:cubicBezTo>
                    <a:pt x="28110" y="24319"/>
                    <a:pt x="28594" y="23996"/>
                    <a:pt x="28957" y="23552"/>
                  </a:cubicBezTo>
                  <a:cubicBezTo>
                    <a:pt x="29400" y="22947"/>
                    <a:pt x="28957" y="21859"/>
                    <a:pt x="29562" y="21576"/>
                  </a:cubicBezTo>
                  <a:cubicBezTo>
                    <a:pt x="30167" y="21294"/>
                    <a:pt x="30489" y="19157"/>
                    <a:pt x="30489" y="19157"/>
                  </a:cubicBezTo>
                  <a:cubicBezTo>
                    <a:pt x="30489" y="19157"/>
                    <a:pt x="31094" y="18431"/>
                    <a:pt x="31820" y="17664"/>
                  </a:cubicBezTo>
                  <a:cubicBezTo>
                    <a:pt x="32586" y="16898"/>
                    <a:pt x="33191" y="16616"/>
                    <a:pt x="33635" y="15850"/>
                  </a:cubicBezTo>
                  <a:cubicBezTo>
                    <a:pt x="34079" y="15245"/>
                    <a:pt x="33998" y="14398"/>
                    <a:pt x="33474" y="13873"/>
                  </a:cubicBezTo>
                  <a:cubicBezTo>
                    <a:pt x="33030" y="13430"/>
                    <a:pt x="32304" y="13873"/>
                    <a:pt x="32304" y="12381"/>
                  </a:cubicBezTo>
                  <a:cubicBezTo>
                    <a:pt x="32304" y="10849"/>
                    <a:pt x="31376" y="7703"/>
                    <a:pt x="31376" y="6654"/>
                  </a:cubicBezTo>
                  <a:cubicBezTo>
                    <a:pt x="31376" y="5566"/>
                    <a:pt x="21738" y="444"/>
                    <a:pt x="21738" y="444"/>
                  </a:cubicBezTo>
                  <a:lnTo>
                    <a:pt x="7986" y="0"/>
                  </a:ln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10258" y="1479958"/>
              <a:ext cx="908682" cy="722201"/>
            </a:xfrm>
            <a:custGeom>
              <a:avLst/>
              <a:gdLst/>
              <a:ahLst/>
              <a:cxnLst/>
              <a:rect l="l" t="t" r="r" b="b"/>
              <a:pathLst>
                <a:path w="52066" h="41375" extrusionOk="0">
                  <a:moveTo>
                    <a:pt x="32816" y="1"/>
                  </a:moveTo>
                  <a:cubicBezTo>
                    <a:pt x="32645" y="1"/>
                    <a:pt x="32474" y="5"/>
                    <a:pt x="32304" y="13"/>
                  </a:cubicBezTo>
                  <a:cubicBezTo>
                    <a:pt x="22948" y="456"/>
                    <a:pt x="13148" y="15539"/>
                    <a:pt x="13148" y="15539"/>
                  </a:cubicBezTo>
                  <a:cubicBezTo>
                    <a:pt x="13148" y="15539"/>
                    <a:pt x="13430" y="20661"/>
                    <a:pt x="13430" y="21266"/>
                  </a:cubicBezTo>
                  <a:cubicBezTo>
                    <a:pt x="13430" y="21911"/>
                    <a:pt x="12986" y="25501"/>
                    <a:pt x="12382" y="26267"/>
                  </a:cubicBezTo>
                  <a:cubicBezTo>
                    <a:pt x="11777" y="27033"/>
                    <a:pt x="12664" y="27477"/>
                    <a:pt x="12059" y="28082"/>
                  </a:cubicBezTo>
                  <a:cubicBezTo>
                    <a:pt x="11454" y="28687"/>
                    <a:pt x="10889" y="30340"/>
                    <a:pt x="10728" y="30784"/>
                  </a:cubicBezTo>
                  <a:cubicBezTo>
                    <a:pt x="10588" y="31168"/>
                    <a:pt x="9664" y="31582"/>
                    <a:pt x="8346" y="31582"/>
                  </a:cubicBezTo>
                  <a:cubicBezTo>
                    <a:pt x="8141" y="31582"/>
                    <a:pt x="7926" y="31572"/>
                    <a:pt x="7703" y="31550"/>
                  </a:cubicBezTo>
                  <a:cubicBezTo>
                    <a:pt x="6614" y="31446"/>
                    <a:pt x="5792" y="31292"/>
                    <a:pt x="5139" y="31292"/>
                  </a:cubicBezTo>
                  <a:cubicBezTo>
                    <a:pt x="4778" y="31292"/>
                    <a:pt x="4468" y="31340"/>
                    <a:pt x="4195" y="31469"/>
                  </a:cubicBezTo>
                  <a:cubicBezTo>
                    <a:pt x="3791" y="31693"/>
                    <a:pt x="3189" y="31743"/>
                    <a:pt x="2553" y="31743"/>
                  </a:cubicBezTo>
                  <a:cubicBezTo>
                    <a:pt x="2045" y="31743"/>
                    <a:pt x="1515" y="31711"/>
                    <a:pt x="1049" y="31711"/>
                  </a:cubicBezTo>
                  <a:cubicBezTo>
                    <a:pt x="1" y="31711"/>
                    <a:pt x="1331" y="35301"/>
                    <a:pt x="1331" y="35301"/>
                  </a:cubicBezTo>
                  <a:cubicBezTo>
                    <a:pt x="1331" y="35301"/>
                    <a:pt x="2864" y="36228"/>
                    <a:pt x="2703" y="37277"/>
                  </a:cubicBezTo>
                  <a:cubicBezTo>
                    <a:pt x="2582" y="38245"/>
                    <a:pt x="4235" y="38769"/>
                    <a:pt x="4235" y="38769"/>
                  </a:cubicBezTo>
                  <a:cubicBezTo>
                    <a:pt x="4719" y="38809"/>
                    <a:pt x="5203" y="39011"/>
                    <a:pt x="5566" y="39374"/>
                  </a:cubicBezTo>
                  <a:cubicBezTo>
                    <a:pt x="6000" y="39808"/>
                    <a:pt x="6060" y="40553"/>
                    <a:pt x="6446" y="40553"/>
                  </a:cubicBezTo>
                  <a:cubicBezTo>
                    <a:pt x="6599" y="40553"/>
                    <a:pt x="6802" y="40437"/>
                    <a:pt x="7098" y="40140"/>
                  </a:cubicBezTo>
                  <a:cubicBezTo>
                    <a:pt x="7260" y="39918"/>
                    <a:pt x="7512" y="39807"/>
                    <a:pt x="7764" y="39807"/>
                  </a:cubicBezTo>
                  <a:cubicBezTo>
                    <a:pt x="8016" y="39807"/>
                    <a:pt x="8268" y="39918"/>
                    <a:pt x="8429" y="40140"/>
                  </a:cubicBezTo>
                  <a:cubicBezTo>
                    <a:pt x="8429" y="40140"/>
                    <a:pt x="9185" y="41374"/>
                    <a:pt x="9741" y="41374"/>
                  </a:cubicBezTo>
                  <a:cubicBezTo>
                    <a:pt x="9888" y="41374"/>
                    <a:pt x="10022" y="41288"/>
                    <a:pt x="10123" y="41068"/>
                  </a:cubicBezTo>
                  <a:cubicBezTo>
                    <a:pt x="10567" y="39979"/>
                    <a:pt x="9196" y="39696"/>
                    <a:pt x="11010" y="38487"/>
                  </a:cubicBezTo>
                  <a:cubicBezTo>
                    <a:pt x="12825" y="37277"/>
                    <a:pt x="11454" y="37720"/>
                    <a:pt x="12382" y="35785"/>
                  </a:cubicBezTo>
                  <a:cubicBezTo>
                    <a:pt x="12423" y="35694"/>
                    <a:pt x="12477" y="35659"/>
                    <a:pt x="12544" y="35659"/>
                  </a:cubicBezTo>
                  <a:cubicBezTo>
                    <a:pt x="12779" y="35659"/>
                    <a:pt x="13168" y="36087"/>
                    <a:pt x="13683" y="36087"/>
                  </a:cubicBezTo>
                  <a:cubicBezTo>
                    <a:pt x="13745" y="36087"/>
                    <a:pt x="13808" y="36081"/>
                    <a:pt x="13874" y="36067"/>
                  </a:cubicBezTo>
                  <a:cubicBezTo>
                    <a:pt x="14640" y="35906"/>
                    <a:pt x="14640" y="35623"/>
                    <a:pt x="15406" y="35301"/>
                  </a:cubicBezTo>
                  <a:cubicBezTo>
                    <a:pt x="15505" y="35262"/>
                    <a:pt x="15590" y="35246"/>
                    <a:pt x="15666" y="35246"/>
                  </a:cubicBezTo>
                  <a:cubicBezTo>
                    <a:pt x="16152" y="35246"/>
                    <a:pt x="16280" y="35927"/>
                    <a:pt x="17221" y="36067"/>
                  </a:cubicBezTo>
                  <a:cubicBezTo>
                    <a:pt x="18149" y="36148"/>
                    <a:pt x="18915" y="36833"/>
                    <a:pt x="19157" y="37720"/>
                  </a:cubicBezTo>
                  <a:cubicBezTo>
                    <a:pt x="19252" y="37993"/>
                    <a:pt x="19343" y="38095"/>
                    <a:pt x="19455" y="38095"/>
                  </a:cubicBezTo>
                  <a:cubicBezTo>
                    <a:pt x="19725" y="38095"/>
                    <a:pt x="20117" y="37505"/>
                    <a:pt x="20972" y="37277"/>
                  </a:cubicBezTo>
                  <a:cubicBezTo>
                    <a:pt x="21441" y="37167"/>
                    <a:pt x="21686" y="37076"/>
                    <a:pt x="21923" y="37076"/>
                  </a:cubicBezTo>
                  <a:cubicBezTo>
                    <a:pt x="22297" y="37076"/>
                    <a:pt x="22651" y="37303"/>
                    <a:pt x="23835" y="38043"/>
                  </a:cubicBezTo>
                  <a:cubicBezTo>
                    <a:pt x="24600" y="38511"/>
                    <a:pt x="25111" y="38684"/>
                    <a:pt x="25511" y="38684"/>
                  </a:cubicBezTo>
                  <a:cubicBezTo>
                    <a:pt x="26145" y="38684"/>
                    <a:pt x="26499" y="38252"/>
                    <a:pt x="27142" y="37882"/>
                  </a:cubicBezTo>
                  <a:cubicBezTo>
                    <a:pt x="28242" y="37332"/>
                    <a:pt x="29445" y="37067"/>
                    <a:pt x="30648" y="37067"/>
                  </a:cubicBezTo>
                  <a:cubicBezTo>
                    <a:pt x="30945" y="37067"/>
                    <a:pt x="31242" y="37083"/>
                    <a:pt x="31538" y="37115"/>
                  </a:cubicBezTo>
                  <a:cubicBezTo>
                    <a:pt x="33191" y="37277"/>
                    <a:pt x="33796" y="37882"/>
                    <a:pt x="34240" y="37882"/>
                  </a:cubicBezTo>
                  <a:cubicBezTo>
                    <a:pt x="34724" y="37882"/>
                    <a:pt x="36055" y="36954"/>
                    <a:pt x="37587" y="36389"/>
                  </a:cubicBezTo>
                  <a:cubicBezTo>
                    <a:pt x="39079" y="35785"/>
                    <a:pt x="39402" y="34857"/>
                    <a:pt x="39402" y="34857"/>
                  </a:cubicBezTo>
                  <a:lnTo>
                    <a:pt x="52065" y="21145"/>
                  </a:lnTo>
                  <a:cubicBezTo>
                    <a:pt x="52065" y="21145"/>
                    <a:pt x="51460" y="14208"/>
                    <a:pt x="51460" y="12837"/>
                  </a:cubicBezTo>
                  <a:cubicBezTo>
                    <a:pt x="51460" y="11491"/>
                    <a:pt x="41977" y="1"/>
                    <a:pt x="32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010258" y="1472435"/>
              <a:ext cx="908682" cy="742675"/>
            </a:xfrm>
            <a:custGeom>
              <a:avLst/>
              <a:gdLst/>
              <a:ahLst/>
              <a:cxnLst/>
              <a:rect l="l" t="t" r="r" b="b"/>
              <a:pathLst>
                <a:path w="52066" h="42548" fill="none" extrusionOk="0">
                  <a:moveTo>
                    <a:pt x="39402" y="35288"/>
                  </a:moveTo>
                  <a:cubicBezTo>
                    <a:pt x="39402" y="35288"/>
                    <a:pt x="39079" y="36216"/>
                    <a:pt x="37587" y="36820"/>
                  </a:cubicBezTo>
                  <a:cubicBezTo>
                    <a:pt x="36055" y="37385"/>
                    <a:pt x="34724" y="38313"/>
                    <a:pt x="34240" y="38313"/>
                  </a:cubicBezTo>
                  <a:cubicBezTo>
                    <a:pt x="33796" y="38313"/>
                    <a:pt x="33191" y="37708"/>
                    <a:pt x="31538" y="37546"/>
                  </a:cubicBezTo>
                  <a:cubicBezTo>
                    <a:pt x="30046" y="37385"/>
                    <a:pt x="28513" y="37627"/>
                    <a:pt x="27142" y="38313"/>
                  </a:cubicBezTo>
                  <a:cubicBezTo>
                    <a:pt x="26093" y="38918"/>
                    <a:pt x="25811" y="39684"/>
                    <a:pt x="23835" y="38474"/>
                  </a:cubicBezTo>
                  <a:cubicBezTo>
                    <a:pt x="21899" y="37264"/>
                    <a:pt x="22181" y="37425"/>
                    <a:pt x="20972" y="37708"/>
                  </a:cubicBezTo>
                  <a:cubicBezTo>
                    <a:pt x="19762" y="38030"/>
                    <a:pt x="19479" y="39079"/>
                    <a:pt x="19157" y="38151"/>
                  </a:cubicBezTo>
                  <a:cubicBezTo>
                    <a:pt x="18915" y="37264"/>
                    <a:pt x="18149" y="36579"/>
                    <a:pt x="17221" y="36498"/>
                  </a:cubicBezTo>
                  <a:cubicBezTo>
                    <a:pt x="16132" y="36337"/>
                    <a:pt x="16132" y="35449"/>
                    <a:pt x="15406" y="35732"/>
                  </a:cubicBezTo>
                  <a:cubicBezTo>
                    <a:pt x="14640" y="36054"/>
                    <a:pt x="14640" y="36337"/>
                    <a:pt x="13874" y="36498"/>
                  </a:cubicBezTo>
                  <a:cubicBezTo>
                    <a:pt x="13107" y="36659"/>
                    <a:pt x="12583" y="35772"/>
                    <a:pt x="12382" y="36216"/>
                  </a:cubicBezTo>
                  <a:cubicBezTo>
                    <a:pt x="11454" y="38151"/>
                    <a:pt x="12825" y="37708"/>
                    <a:pt x="11010" y="38918"/>
                  </a:cubicBezTo>
                  <a:cubicBezTo>
                    <a:pt x="9196" y="40127"/>
                    <a:pt x="10567" y="40410"/>
                    <a:pt x="10123" y="41499"/>
                  </a:cubicBezTo>
                  <a:cubicBezTo>
                    <a:pt x="9639" y="42547"/>
                    <a:pt x="8429" y="40571"/>
                    <a:pt x="8429" y="40571"/>
                  </a:cubicBezTo>
                  <a:cubicBezTo>
                    <a:pt x="8107" y="40127"/>
                    <a:pt x="7421" y="40127"/>
                    <a:pt x="7098" y="40571"/>
                  </a:cubicBezTo>
                  <a:cubicBezTo>
                    <a:pt x="6050" y="41620"/>
                    <a:pt x="6171" y="40410"/>
                    <a:pt x="5566" y="39805"/>
                  </a:cubicBezTo>
                  <a:cubicBezTo>
                    <a:pt x="5203" y="39442"/>
                    <a:pt x="4719" y="39240"/>
                    <a:pt x="4235" y="39200"/>
                  </a:cubicBezTo>
                  <a:cubicBezTo>
                    <a:pt x="4235" y="39200"/>
                    <a:pt x="2582" y="38676"/>
                    <a:pt x="2703" y="37708"/>
                  </a:cubicBezTo>
                  <a:cubicBezTo>
                    <a:pt x="2864" y="36659"/>
                    <a:pt x="1331" y="35732"/>
                    <a:pt x="1331" y="35732"/>
                  </a:cubicBezTo>
                  <a:cubicBezTo>
                    <a:pt x="1331" y="35732"/>
                    <a:pt x="1" y="32142"/>
                    <a:pt x="1049" y="32142"/>
                  </a:cubicBezTo>
                  <a:cubicBezTo>
                    <a:pt x="2098" y="32142"/>
                    <a:pt x="3469" y="32304"/>
                    <a:pt x="4195" y="31900"/>
                  </a:cubicBezTo>
                  <a:cubicBezTo>
                    <a:pt x="4961" y="31537"/>
                    <a:pt x="6010" y="31820"/>
                    <a:pt x="7703" y="31981"/>
                  </a:cubicBezTo>
                  <a:cubicBezTo>
                    <a:pt x="9357" y="32142"/>
                    <a:pt x="10567" y="31658"/>
                    <a:pt x="10728" y="31215"/>
                  </a:cubicBezTo>
                  <a:cubicBezTo>
                    <a:pt x="10889" y="30771"/>
                    <a:pt x="11454" y="29118"/>
                    <a:pt x="12059" y="28513"/>
                  </a:cubicBezTo>
                  <a:cubicBezTo>
                    <a:pt x="12664" y="27908"/>
                    <a:pt x="11777" y="27464"/>
                    <a:pt x="12382" y="26698"/>
                  </a:cubicBezTo>
                  <a:cubicBezTo>
                    <a:pt x="12986" y="25932"/>
                    <a:pt x="13430" y="22342"/>
                    <a:pt x="13430" y="21697"/>
                  </a:cubicBezTo>
                  <a:cubicBezTo>
                    <a:pt x="13430" y="21092"/>
                    <a:pt x="13148" y="15970"/>
                    <a:pt x="13148" y="15970"/>
                  </a:cubicBezTo>
                  <a:cubicBezTo>
                    <a:pt x="13148" y="15970"/>
                    <a:pt x="22948" y="887"/>
                    <a:pt x="32304" y="444"/>
                  </a:cubicBezTo>
                  <a:cubicBezTo>
                    <a:pt x="41620" y="0"/>
                    <a:pt x="51460" y="11897"/>
                    <a:pt x="51460" y="13268"/>
                  </a:cubicBezTo>
                  <a:cubicBezTo>
                    <a:pt x="51460" y="14639"/>
                    <a:pt x="52065" y="21576"/>
                    <a:pt x="52065" y="21576"/>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673955" y="1464685"/>
              <a:ext cx="589842" cy="958716"/>
            </a:xfrm>
            <a:custGeom>
              <a:avLst/>
              <a:gdLst/>
              <a:ahLst/>
              <a:cxnLst/>
              <a:rect l="l" t="t" r="r" b="b"/>
              <a:pathLst>
                <a:path w="33797" h="54925" extrusionOk="0">
                  <a:moveTo>
                    <a:pt x="7825" y="0"/>
                  </a:moveTo>
                  <a:lnTo>
                    <a:pt x="4840" y="9800"/>
                  </a:lnTo>
                  <a:cubicBezTo>
                    <a:pt x="4881" y="10688"/>
                    <a:pt x="5042" y="11615"/>
                    <a:pt x="5284" y="12502"/>
                  </a:cubicBezTo>
                  <a:cubicBezTo>
                    <a:pt x="5566" y="13390"/>
                    <a:pt x="5566" y="15366"/>
                    <a:pt x="5566" y="15809"/>
                  </a:cubicBezTo>
                  <a:cubicBezTo>
                    <a:pt x="5566" y="16293"/>
                    <a:pt x="6494" y="17342"/>
                    <a:pt x="6494" y="17342"/>
                  </a:cubicBezTo>
                  <a:cubicBezTo>
                    <a:pt x="6494" y="17342"/>
                    <a:pt x="7704" y="17342"/>
                    <a:pt x="7220" y="18229"/>
                  </a:cubicBezTo>
                  <a:cubicBezTo>
                    <a:pt x="6776" y="19157"/>
                    <a:pt x="6171" y="19439"/>
                    <a:pt x="6171" y="20810"/>
                  </a:cubicBezTo>
                  <a:cubicBezTo>
                    <a:pt x="6171" y="22181"/>
                    <a:pt x="6050" y="26537"/>
                    <a:pt x="6050" y="27747"/>
                  </a:cubicBezTo>
                  <a:cubicBezTo>
                    <a:pt x="5405" y="28594"/>
                    <a:pt x="4679" y="29400"/>
                    <a:pt x="3913" y="30167"/>
                  </a:cubicBezTo>
                  <a:cubicBezTo>
                    <a:pt x="2542" y="31497"/>
                    <a:pt x="1" y="33917"/>
                    <a:pt x="1" y="35006"/>
                  </a:cubicBezTo>
                  <a:cubicBezTo>
                    <a:pt x="1" y="35006"/>
                    <a:pt x="162" y="37385"/>
                    <a:pt x="1049" y="38152"/>
                  </a:cubicBezTo>
                  <a:cubicBezTo>
                    <a:pt x="1744" y="38752"/>
                    <a:pt x="2364" y="39351"/>
                    <a:pt x="2814" y="39351"/>
                  </a:cubicBezTo>
                  <a:cubicBezTo>
                    <a:pt x="2939" y="39351"/>
                    <a:pt x="3050" y="39305"/>
                    <a:pt x="3147" y="39200"/>
                  </a:cubicBezTo>
                  <a:cubicBezTo>
                    <a:pt x="3534" y="38845"/>
                    <a:pt x="4077" y="37609"/>
                    <a:pt x="4838" y="37609"/>
                  </a:cubicBezTo>
                  <a:cubicBezTo>
                    <a:pt x="5027" y="37609"/>
                    <a:pt x="5229" y="37685"/>
                    <a:pt x="5445" y="37869"/>
                  </a:cubicBezTo>
                  <a:cubicBezTo>
                    <a:pt x="5445" y="37869"/>
                    <a:pt x="6937" y="39079"/>
                    <a:pt x="5889" y="39523"/>
                  </a:cubicBezTo>
                  <a:cubicBezTo>
                    <a:pt x="4840" y="39967"/>
                    <a:pt x="3469" y="39644"/>
                    <a:pt x="3751" y="40733"/>
                  </a:cubicBezTo>
                  <a:cubicBezTo>
                    <a:pt x="4074" y="41781"/>
                    <a:pt x="4518" y="41459"/>
                    <a:pt x="4356" y="42991"/>
                  </a:cubicBezTo>
                  <a:cubicBezTo>
                    <a:pt x="4235" y="44483"/>
                    <a:pt x="3913" y="45693"/>
                    <a:pt x="5566" y="47226"/>
                  </a:cubicBezTo>
                  <a:cubicBezTo>
                    <a:pt x="5566" y="47226"/>
                    <a:pt x="6413" y="47669"/>
                    <a:pt x="4518" y="47790"/>
                  </a:cubicBezTo>
                  <a:cubicBezTo>
                    <a:pt x="4354" y="47804"/>
                    <a:pt x="4197" y="47810"/>
                    <a:pt x="4047" y="47810"/>
                  </a:cubicBezTo>
                  <a:cubicBezTo>
                    <a:pt x="2980" y="47810"/>
                    <a:pt x="2265" y="47501"/>
                    <a:pt x="1912" y="47501"/>
                  </a:cubicBezTo>
                  <a:cubicBezTo>
                    <a:pt x="1741" y="47501"/>
                    <a:pt x="1654" y="47574"/>
                    <a:pt x="1654" y="47790"/>
                  </a:cubicBezTo>
                  <a:cubicBezTo>
                    <a:pt x="1654" y="48557"/>
                    <a:pt x="1049" y="48879"/>
                    <a:pt x="1654" y="49484"/>
                  </a:cubicBezTo>
                  <a:cubicBezTo>
                    <a:pt x="2259" y="50049"/>
                    <a:pt x="2259" y="51138"/>
                    <a:pt x="3751" y="51581"/>
                  </a:cubicBezTo>
                  <a:cubicBezTo>
                    <a:pt x="4477" y="51743"/>
                    <a:pt x="5042" y="52267"/>
                    <a:pt x="5284" y="52953"/>
                  </a:cubicBezTo>
                  <a:cubicBezTo>
                    <a:pt x="5284" y="52953"/>
                    <a:pt x="4840" y="54606"/>
                    <a:pt x="5889" y="54888"/>
                  </a:cubicBezTo>
                  <a:cubicBezTo>
                    <a:pt x="5969" y="54913"/>
                    <a:pt x="6048" y="54924"/>
                    <a:pt x="6125" y="54924"/>
                  </a:cubicBezTo>
                  <a:cubicBezTo>
                    <a:pt x="6890" y="54924"/>
                    <a:pt x="7518" y="53823"/>
                    <a:pt x="8255" y="53823"/>
                  </a:cubicBezTo>
                  <a:cubicBezTo>
                    <a:pt x="8415" y="53823"/>
                    <a:pt x="8580" y="53875"/>
                    <a:pt x="8752" y="54001"/>
                  </a:cubicBezTo>
                  <a:cubicBezTo>
                    <a:pt x="9044" y="54156"/>
                    <a:pt x="9358" y="54230"/>
                    <a:pt x="9668" y="54230"/>
                  </a:cubicBezTo>
                  <a:cubicBezTo>
                    <a:pt x="10088" y="54230"/>
                    <a:pt x="10502" y="54095"/>
                    <a:pt x="10849" y="53840"/>
                  </a:cubicBezTo>
                  <a:cubicBezTo>
                    <a:pt x="11656" y="53598"/>
                    <a:pt x="12463" y="53436"/>
                    <a:pt x="13269" y="53396"/>
                  </a:cubicBezTo>
                  <a:cubicBezTo>
                    <a:pt x="14318" y="53396"/>
                    <a:pt x="15528" y="53396"/>
                    <a:pt x="15528" y="52630"/>
                  </a:cubicBezTo>
                  <a:cubicBezTo>
                    <a:pt x="15528" y="51897"/>
                    <a:pt x="14863" y="50646"/>
                    <a:pt x="15583" y="50646"/>
                  </a:cubicBezTo>
                  <a:cubicBezTo>
                    <a:pt x="15616" y="50646"/>
                    <a:pt x="15651" y="50649"/>
                    <a:pt x="15689" y="50654"/>
                  </a:cubicBezTo>
                  <a:cubicBezTo>
                    <a:pt x="16076" y="50721"/>
                    <a:pt x="16743" y="50788"/>
                    <a:pt x="17434" y="50788"/>
                  </a:cubicBezTo>
                  <a:cubicBezTo>
                    <a:pt x="18399" y="50788"/>
                    <a:pt x="19409" y="50657"/>
                    <a:pt x="19762" y="50210"/>
                  </a:cubicBezTo>
                  <a:cubicBezTo>
                    <a:pt x="20367" y="49444"/>
                    <a:pt x="22464" y="48395"/>
                    <a:pt x="22948" y="47064"/>
                  </a:cubicBezTo>
                  <a:cubicBezTo>
                    <a:pt x="23278" y="46043"/>
                    <a:pt x="23273" y="45783"/>
                    <a:pt x="23632" y="45783"/>
                  </a:cubicBezTo>
                  <a:cubicBezTo>
                    <a:pt x="23755" y="45783"/>
                    <a:pt x="23921" y="45813"/>
                    <a:pt x="24158" y="45855"/>
                  </a:cubicBezTo>
                  <a:cubicBezTo>
                    <a:pt x="24201" y="45860"/>
                    <a:pt x="24244" y="45863"/>
                    <a:pt x="24288" y="45863"/>
                  </a:cubicBezTo>
                  <a:cubicBezTo>
                    <a:pt x="25136" y="45863"/>
                    <a:pt x="26058" y="44782"/>
                    <a:pt x="28513" y="44322"/>
                  </a:cubicBezTo>
                  <a:cubicBezTo>
                    <a:pt x="31054" y="43878"/>
                    <a:pt x="33797" y="32869"/>
                    <a:pt x="33797" y="32869"/>
                  </a:cubicBezTo>
                  <a:lnTo>
                    <a:pt x="33353" y="9478"/>
                  </a:lnTo>
                  <a:lnTo>
                    <a:pt x="78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6673955" y="1464685"/>
              <a:ext cx="589842" cy="963708"/>
            </a:xfrm>
            <a:custGeom>
              <a:avLst/>
              <a:gdLst/>
              <a:ahLst/>
              <a:cxnLst/>
              <a:rect l="l" t="t" r="r" b="b"/>
              <a:pathLst>
                <a:path w="33797" h="55211" fill="none" extrusionOk="0">
                  <a:moveTo>
                    <a:pt x="4840" y="9800"/>
                  </a:moveTo>
                  <a:cubicBezTo>
                    <a:pt x="4881" y="10688"/>
                    <a:pt x="5042" y="11615"/>
                    <a:pt x="5284" y="12502"/>
                  </a:cubicBezTo>
                  <a:cubicBezTo>
                    <a:pt x="5566" y="13390"/>
                    <a:pt x="5566" y="15366"/>
                    <a:pt x="5566" y="15809"/>
                  </a:cubicBezTo>
                  <a:cubicBezTo>
                    <a:pt x="5566" y="16293"/>
                    <a:pt x="6494" y="17342"/>
                    <a:pt x="6494" y="17342"/>
                  </a:cubicBezTo>
                  <a:cubicBezTo>
                    <a:pt x="6494" y="17342"/>
                    <a:pt x="7704" y="17342"/>
                    <a:pt x="7220" y="18229"/>
                  </a:cubicBezTo>
                  <a:cubicBezTo>
                    <a:pt x="6776" y="19157"/>
                    <a:pt x="6171" y="19439"/>
                    <a:pt x="6171" y="20810"/>
                  </a:cubicBezTo>
                  <a:cubicBezTo>
                    <a:pt x="6171" y="22181"/>
                    <a:pt x="6050" y="26537"/>
                    <a:pt x="6050" y="27747"/>
                  </a:cubicBezTo>
                  <a:cubicBezTo>
                    <a:pt x="5405" y="28594"/>
                    <a:pt x="4679" y="29400"/>
                    <a:pt x="3913" y="30167"/>
                  </a:cubicBezTo>
                  <a:cubicBezTo>
                    <a:pt x="2542" y="31497"/>
                    <a:pt x="1" y="33917"/>
                    <a:pt x="1" y="35006"/>
                  </a:cubicBezTo>
                  <a:cubicBezTo>
                    <a:pt x="1" y="35006"/>
                    <a:pt x="162" y="37385"/>
                    <a:pt x="1049" y="38152"/>
                  </a:cubicBezTo>
                  <a:cubicBezTo>
                    <a:pt x="1937" y="38918"/>
                    <a:pt x="2703" y="39684"/>
                    <a:pt x="3147" y="39200"/>
                  </a:cubicBezTo>
                  <a:cubicBezTo>
                    <a:pt x="3630" y="38757"/>
                    <a:pt x="4356" y="36942"/>
                    <a:pt x="5445" y="37869"/>
                  </a:cubicBezTo>
                  <a:cubicBezTo>
                    <a:pt x="5445" y="37869"/>
                    <a:pt x="6937" y="39079"/>
                    <a:pt x="5889" y="39523"/>
                  </a:cubicBezTo>
                  <a:cubicBezTo>
                    <a:pt x="4840" y="39967"/>
                    <a:pt x="3469" y="39644"/>
                    <a:pt x="3751" y="40733"/>
                  </a:cubicBezTo>
                  <a:cubicBezTo>
                    <a:pt x="4074" y="41781"/>
                    <a:pt x="4518" y="41459"/>
                    <a:pt x="4356" y="42991"/>
                  </a:cubicBezTo>
                  <a:cubicBezTo>
                    <a:pt x="4235" y="44483"/>
                    <a:pt x="3913" y="45693"/>
                    <a:pt x="5566" y="47226"/>
                  </a:cubicBezTo>
                  <a:cubicBezTo>
                    <a:pt x="5566" y="47226"/>
                    <a:pt x="6413" y="47669"/>
                    <a:pt x="4518" y="47790"/>
                  </a:cubicBezTo>
                  <a:cubicBezTo>
                    <a:pt x="2622" y="47952"/>
                    <a:pt x="1654" y="47064"/>
                    <a:pt x="1654" y="47790"/>
                  </a:cubicBezTo>
                  <a:cubicBezTo>
                    <a:pt x="1654" y="48557"/>
                    <a:pt x="1049" y="48879"/>
                    <a:pt x="1654" y="49484"/>
                  </a:cubicBezTo>
                  <a:cubicBezTo>
                    <a:pt x="2259" y="50049"/>
                    <a:pt x="2259" y="51138"/>
                    <a:pt x="3751" y="51581"/>
                  </a:cubicBezTo>
                  <a:cubicBezTo>
                    <a:pt x="4477" y="51743"/>
                    <a:pt x="5042" y="52267"/>
                    <a:pt x="5284" y="52953"/>
                  </a:cubicBezTo>
                  <a:cubicBezTo>
                    <a:pt x="5284" y="52953"/>
                    <a:pt x="4840" y="54606"/>
                    <a:pt x="5889" y="54888"/>
                  </a:cubicBezTo>
                  <a:cubicBezTo>
                    <a:pt x="6937" y="55211"/>
                    <a:pt x="7704" y="53235"/>
                    <a:pt x="8752" y="54001"/>
                  </a:cubicBezTo>
                  <a:cubicBezTo>
                    <a:pt x="9438" y="54364"/>
                    <a:pt x="10244" y="54283"/>
                    <a:pt x="10849" y="53840"/>
                  </a:cubicBezTo>
                  <a:cubicBezTo>
                    <a:pt x="11656" y="53598"/>
                    <a:pt x="12463" y="53436"/>
                    <a:pt x="13269" y="53396"/>
                  </a:cubicBezTo>
                  <a:cubicBezTo>
                    <a:pt x="14318" y="53396"/>
                    <a:pt x="15528" y="53396"/>
                    <a:pt x="15528" y="52630"/>
                  </a:cubicBezTo>
                  <a:cubicBezTo>
                    <a:pt x="15528" y="51864"/>
                    <a:pt x="14802" y="50533"/>
                    <a:pt x="15689" y="50654"/>
                  </a:cubicBezTo>
                  <a:cubicBezTo>
                    <a:pt x="16616" y="50815"/>
                    <a:pt x="19157" y="50976"/>
                    <a:pt x="19762" y="50210"/>
                  </a:cubicBezTo>
                  <a:cubicBezTo>
                    <a:pt x="20367" y="49444"/>
                    <a:pt x="22464" y="48395"/>
                    <a:pt x="22948" y="47064"/>
                  </a:cubicBezTo>
                  <a:cubicBezTo>
                    <a:pt x="23392" y="45693"/>
                    <a:pt x="23230" y="45693"/>
                    <a:pt x="24158" y="45855"/>
                  </a:cubicBezTo>
                  <a:cubicBezTo>
                    <a:pt x="25045" y="45976"/>
                    <a:pt x="25932" y="44806"/>
                    <a:pt x="28513" y="44322"/>
                  </a:cubicBezTo>
                  <a:cubicBezTo>
                    <a:pt x="31054" y="43878"/>
                    <a:pt x="33797" y="32869"/>
                    <a:pt x="33797" y="32869"/>
                  </a:cubicBezTo>
                  <a:lnTo>
                    <a:pt x="33353" y="9478"/>
                  </a:lnTo>
                  <a:lnTo>
                    <a:pt x="7825" y="0"/>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579780" y="2336140"/>
              <a:ext cx="649669" cy="711710"/>
            </a:xfrm>
            <a:custGeom>
              <a:avLst/>
              <a:gdLst/>
              <a:ahLst/>
              <a:cxnLst/>
              <a:rect l="l" t="t" r="r" b="b"/>
              <a:pathLst>
                <a:path w="37225" h="40774" extrusionOk="0">
                  <a:moveTo>
                    <a:pt x="10083" y="1"/>
                  </a:moveTo>
                  <a:lnTo>
                    <a:pt x="0" y="6615"/>
                  </a:lnTo>
                  <a:lnTo>
                    <a:pt x="5283" y="14479"/>
                  </a:lnTo>
                  <a:cubicBezTo>
                    <a:pt x="5283" y="14479"/>
                    <a:pt x="6300" y="13765"/>
                    <a:pt x="6655" y="13765"/>
                  </a:cubicBezTo>
                  <a:cubicBezTo>
                    <a:pt x="6730" y="13765"/>
                    <a:pt x="6776" y="13797"/>
                    <a:pt x="6776" y="13874"/>
                  </a:cubicBezTo>
                  <a:cubicBezTo>
                    <a:pt x="6776" y="14318"/>
                    <a:pt x="6655" y="15366"/>
                    <a:pt x="7098" y="15810"/>
                  </a:cubicBezTo>
                  <a:cubicBezTo>
                    <a:pt x="7542" y="16294"/>
                    <a:pt x="8147" y="16737"/>
                    <a:pt x="8147" y="17181"/>
                  </a:cubicBezTo>
                  <a:cubicBezTo>
                    <a:pt x="8147" y="17625"/>
                    <a:pt x="8752" y="17625"/>
                    <a:pt x="8913" y="18391"/>
                  </a:cubicBezTo>
                  <a:cubicBezTo>
                    <a:pt x="9074" y="19157"/>
                    <a:pt x="9962" y="20649"/>
                    <a:pt x="9357" y="21859"/>
                  </a:cubicBezTo>
                  <a:cubicBezTo>
                    <a:pt x="8873" y="22746"/>
                    <a:pt x="8308" y="23634"/>
                    <a:pt x="7703" y="24440"/>
                  </a:cubicBezTo>
                  <a:cubicBezTo>
                    <a:pt x="7703" y="24440"/>
                    <a:pt x="6493" y="25166"/>
                    <a:pt x="6332" y="25610"/>
                  </a:cubicBezTo>
                  <a:cubicBezTo>
                    <a:pt x="6211" y="26094"/>
                    <a:pt x="5606" y="26820"/>
                    <a:pt x="6211" y="26820"/>
                  </a:cubicBezTo>
                  <a:cubicBezTo>
                    <a:pt x="6503" y="26820"/>
                    <a:pt x="7246" y="26754"/>
                    <a:pt x="7851" y="26754"/>
                  </a:cubicBezTo>
                  <a:cubicBezTo>
                    <a:pt x="8498" y="26754"/>
                    <a:pt x="8987" y="26829"/>
                    <a:pt x="8590" y="27142"/>
                  </a:cubicBezTo>
                  <a:cubicBezTo>
                    <a:pt x="7865" y="27747"/>
                    <a:pt x="6050" y="27747"/>
                    <a:pt x="6211" y="28513"/>
                  </a:cubicBezTo>
                  <a:cubicBezTo>
                    <a:pt x="6292" y="29159"/>
                    <a:pt x="6655" y="29723"/>
                    <a:pt x="7260" y="30006"/>
                  </a:cubicBezTo>
                  <a:cubicBezTo>
                    <a:pt x="7703" y="30167"/>
                    <a:pt x="9195" y="30772"/>
                    <a:pt x="9800" y="31054"/>
                  </a:cubicBezTo>
                  <a:cubicBezTo>
                    <a:pt x="10405" y="31377"/>
                    <a:pt x="12220" y="33030"/>
                    <a:pt x="12986" y="33030"/>
                  </a:cubicBezTo>
                  <a:cubicBezTo>
                    <a:pt x="13712" y="33030"/>
                    <a:pt x="15527" y="34079"/>
                    <a:pt x="16293" y="34684"/>
                  </a:cubicBezTo>
                  <a:cubicBezTo>
                    <a:pt x="17060" y="35289"/>
                    <a:pt x="17826" y="35732"/>
                    <a:pt x="17665" y="36499"/>
                  </a:cubicBezTo>
                  <a:cubicBezTo>
                    <a:pt x="17503" y="37265"/>
                    <a:pt x="19762" y="39362"/>
                    <a:pt x="20810" y="40128"/>
                  </a:cubicBezTo>
                  <a:cubicBezTo>
                    <a:pt x="21173" y="40370"/>
                    <a:pt x="21536" y="40612"/>
                    <a:pt x="21939" y="40774"/>
                  </a:cubicBezTo>
                  <a:cubicBezTo>
                    <a:pt x="21980" y="40733"/>
                    <a:pt x="22060" y="40653"/>
                    <a:pt x="22101" y="40612"/>
                  </a:cubicBezTo>
                  <a:cubicBezTo>
                    <a:pt x="22383" y="40370"/>
                    <a:pt x="22585" y="40048"/>
                    <a:pt x="22706" y="39725"/>
                  </a:cubicBezTo>
                  <a:lnTo>
                    <a:pt x="22786" y="39604"/>
                  </a:lnTo>
                  <a:cubicBezTo>
                    <a:pt x="22988" y="39241"/>
                    <a:pt x="23149" y="38838"/>
                    <a:pt x="23311" y="38475"/>
                  </a:cubicBezTo>
                  <a:cubicBezTo>
                    <a:pt x="23472" y="38031"/>
                    <a:pt x="23633" y="37628"/>
                    <a:pt x="23875" y="37225"/>
                  </a:cubicBezTo>
                  <a:lnTo>
                    <a:pt x="23875" y="37184"/>
                  </a:lnTo>
                  <a:cubicBezTo>
                    <a:pt x="24319" y="36579"/>
                    <a:pt x="24561" y="35813"/>
                    <a:pt x="24561" y="35087"/>
                  </a:cubicBezTo>
                  <a:cubicBezTo>
                    <a:pt x="24561" y="34926"/>
                    <a:pt x="24722" y="34805"/>
                    <a:pt x="24924" y="34765"/>
                  </a:cubicBezTo>
                  <a:cubicBezTo>
                    <a:pt x="26093" y="34523"/>
                    <a:pt x="26376" y="34281"/>
                    <a:pt x="26577" y="33151"/>
                  </a:cubicBezTo>
                  <a:cubicBezTo>
                    <a:pt x="26577" y="33111"/>
                    <a:pt x="26577" y="33071"/>
                    <a:pt x="26577" y="33030"/>
                  </a:cubicBezTo>
                  <a:cubicBezTo>
                    <a:pt x="26688" y="33050"/>
                    <a:pt x="26791" y="33059"/>
                    <a:pt x="26888" y="33059"/>
                  </a:cubicBezTo>
                  <a:cubicBezTo>
                    <a:pt x="27600" y="33059"/>
                    <a:pt x="27947" y="32574"/>
                    <a:pt x="28231" y="32183"/>
                  </a:cubicBezTo>
                  <a:cubicBezTo>
                    <a:pt x="28311" y="32062"/>
                    <a:pt x="28392" y="31941"/>
                    <a:pt x="28513" y="31861"/>
                  </a:cubicBezTo>
                  <a:cubicBezTo>
                    <a:pt x="28836" y="31458"/>
                    <a:pt x="29118" y="31054"/>
                    <a:pt x="29360" y="30611"/>
                  </a:cubicBezTo>
                  <a:cubicBezTo>
                    <a:pt x="29521" y="30328"/>
                    <a:pt x="29642" y="30086"/>
                    <a:pt x="29844" y="29844"/>
                  </a:cubicBezTo>
                  <a:cubicBezTo>
                    <a:pt x="30207" y="29320"/>
                    <a:pt x="30650" y="28836"/>
                    <a:pt x="31094" y="28393"/>
                  </a:cubicBezTo>
                  <a:lnTo>
                    <a:pt x="31659" y="27868"/>
                  </a:lnTo>
                  <a:cubicBezTo>
                    <a:pt x="31941" y="27505"/>
                    <a:pt x="32264" y="27183"/>
                    <a:pt x="32586" y="26860"/>
                  </a:cubicBezTo>
                  <a:cubicBezTo>
                    <a:pt x="33474" y="25852"/>
                    <a:pt x="34441" y="24884"/>
                    <a:pt x="35409" y="23997"/>
                  </a:cubicBezTo>
                  <a:lnTo>
                    <a:pt x="35611" y="23835"/>
                  </a:lnTo>
                  <a:lnTo>
                    <a:pt x="36297" y="23230"/>
                  </a:lnTo>
                  <a:cubicBezTo>
                    <a:pt x="37022" y="19601"/>
                    <a:pt x="37224" y="14398"/>
                    <a:pt x="33796" y="11293"/>
                  </a:cubicBezTo>
                  <a:cubicBezTo>
                    <a:pt x="28029" y="6171"/>
                    <a:pt x="10083" y="1"/>
                    <a:pt x="10083"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7457320" y="1712470"/>
              <a:ext cx="1091671" cy="1174198"/>
            </a:xfrm>
            <a:custGeom>
              <a:avLst/>
              <a:gdLst/>
              <a:ahLst/>
              <a:cxnLst/>
              <a:rect l="l" t="t" r="r" b="b"/>
              <a:pathLst>
                <a:path w="62551" h="67270" extrusionOk="0">
                  <a:moveTo>
                    <a:pt x="20003" y="0"/>
                  </a:moveTo>
                  <a:lnTo>
                    <a:pt x="1613" y="19358"/>
                  </a:lnTo>
                  <a:lnTo>
                    <a:pt x="0" y="42426"/>
                  </a:lnTo>
                  <a:lnTo>
                    <a:pt x="17503" y="48355"/>
                  </a:lnTo>
                  <a:cubicBezTo>
                    <a:pt x="17987" y="49081"/>
                    <a:pt x="18793" y="49605"/>
                    <a:pt x="19681" y="49645"/>
                  </a:cubicBezTo>
                  <a:cubicBezTo>
                    <a:pt x="20549" y="49645"/>
                    <a:pt x="20777" y="49340"/>
                    <a:pt x="21171" y="49340"/>
                  </a:cubicBezTo>
                  <a:cubicBezTo>
                    <a:pt x="21417" y="49340"/>
                    <a:pt x="21728" y="49459"/>
                    <a:pt x="22302" y="49847"/>
                  </a:cubicBezTo>
                  <a:cubicBezTo>
                    <a:pt x="23835" y="50855"/>
                    <a:pt x="24641" y="52065"/>
                    <a:pt x="25246" y="52065"/>
                  </a:cubicBezTo>
                  <a:cubicBezTo>
                    <a:pt x="25772" y="52065"/>
                    <a:pt x="27030" y="52370"/>
                    <a:pt x="28224" y="52370"/>
                  </a:cubicBezTo>
                  <a:cubicBezTo>
                    <a:pt x="28403" y="52370"/>
                    <a:pt x="28581" y="52363"/>
                    <a:pt x="28755" y="52347"/>
                  </a:cubicBezTo>
                  <a:cubicBezTo>
                    <a:pt x="30064" y="52268"/>
                    <a:pt x="31023" y="49845"/>
                    <a:pt x="32590" y="49845"/>
                  </a:cubicBezTo>
                  <a:cubicBezTo>
                    <a:pt x="32616" y="49845"/>
                    <a:pt x="32641" y="49846"/>
                    <a:pt x="32667" y="49847"/>
                  </a:cubicBezTo>
                  <a:cubicBezTo>
                    <a:pt x="32667" y="49847"/>
                    <a:pt x="32384" y="50936"/>
                    <a:pt x="33675" y="50936"/>
                  </a:cubicBezTo>
                  <a:cubicBezTo>
                    <a:pt x="35006" y="50936"/>
                    <a:pt x="36094" y="50855"/>
                    <a:pt x="36095" y="50855"/>
                  </a:cubicBezTo>
                  <a:lnTo>
                    <a:pt x="36095" y="50855"/>
                  </a:lnTo>
                  <a:cubicBezTo>
                    <a:pt x="35570" y="51702"/>
                    <a:pt x="35006" y="52468"/>
                    <a:pt x="34401" y="53275"/>
                  </a:cubicBezTo>
                  <a:cubicBezTo>
                    <a:pt x="33998" y="53678"/>
                    <a:pt x="32788" y="54566"/>
                    <a:pt x="32868" y="54969"/>
                  </a:cubicBezTo>
                  <a:cubicBezTo>
                    <a:pt x="32989" y="55372"/>
                    <a:pt x="31376" y="66019"/>
                    <a:pt x="35812" y="67269"/>
                  </a:cubicBezTo>
                  <a:cubicBezTo>
                    <a:pt x="36014" y="66947"/>
                    <a:pt x="36216" y="66624"/>
                    <a:pt x="36417" y="66301"/>
                  </a:cubicBezTo>
                  <a:cubicBezTo>
                    <a:pt x="36538" y="66059"/>
                    <a:pt x="36700" y="65817"/>
                    <a:pt x="36861" y="65575"/>
                  </a:cubicBezTo>
                  <a:cubicBezTo>
                    <a:pt x="37264" y="65051"/>
                    <a:pt x="37667" y="64567"/>
                    <a:pt x="38151" y="64124"/>
                  </a:cubicBezTo>
                  <a:lnTo>
                    <a:pt x="38676" y="63559"/>
                  </a:lnTo>
                  <a:cubicBezTo>
                    <a:pt x="38998" y="63236"/>
                    <a:pt x="39321" y="62914"/>
                    <a:pt x="39603" y="62551"/>
                  </a:cubicBezTo>
                  <a:cubicBezTo>
                    <a:pt x="40531" y="61583"/>
                    <a:pt x="41458" y="60615"/>
                    <a:pt x="42467" y="59728"/>
                  </a:cubicBezTo>
                  <a:lnTo>
                    <a:pt x="42668" y="59566"/>
                  </a:lnTo>
                  <a:cubicBezTo>
                    <a:pt x="43596" y="58679"/>
                    <a:pt x="44644" y="57872"/>
                    <a:pt x="45774" y="57227"/>
                  </a:cubicBezTo>
                  <a:lnTo>
                    <a:pt x="46016" y="57106"/>
                  </a:lnTo>
                  <a:cubicBezTo>
                    <a:pt x="46863" y="56703"/>
                    <a:pt x="47669" y="56138"/>
                    <a:pt x="48355" y="55493"/>
                  </a:cubicBezTo>
                  <a:lnTo>
                    <a:pt x="49161" y="54686"/>
                  </a:lnTo>
                  <a:cubicBezTo>
                    <a:pt x="51178" y="52589"/>
                    <a:pt x="53194" y="50452"/>
                    <a:pt x="54686" y="47831"/>
                  </a:cubicBezTo>
                  <a:cubicBezTo>
                    <a:pt x="54848" y="47468"/>
                    <a:pt x="55090" y="47105"/>
                    <a:pt x="55291" y="46742"/>
                  </a:cubicBezTo>
                  <a:cubicBezTo>
                    <a:pt x="56058" y="45693"/>
                    <a:pt x="56582" y="44483"/>
                    <a:pt x="56904" y="43193"/>
                  </a:cubicBezTo>
                  <a:cubicBezTo>
                    <a:pt x="57106" y="42346"/>
                    <a:pt x="57509" y="41539"/>
                    <a:pt x="58114" y="40894"/>
                  </a:cubicBezTo>
                  <a:cubicBezTo>
                    <a:pt x="58356" y="40531"/>
                    <a:pt x="58518" y="40087"/>
                    <a:pt x="58598" y="39684"/>
                  </a:cubicBezTo>
                  <a:cubicBezTo>
                    <a:pt x="58679" y="39160"/>
                    <a:pt x="58881" y="38716"/>
                    <a:pt x="59244" y="38394"/>
                  </a:cubicBezTo>
                  <a:cubicBezTo>
                    <a:pt x="59687" y="37950"/>
                    <a:pt x="59969" y="37426"/>
                    <a:pt x="60131" y="36821"/>
                  </a:cubicBezTo>
                  <a:cubicBezTo>
                    <a:pt x="60252" y="36417"/>
                    <a:pt x="60453" y="35974"/>
                    <a:pt x="60695" y="35611"/>
                  </a:cubicBezTo>
                  <a:cubicBezTo>
                    <a:pt x="61260" y="34845"/>
                    <a:pt x="61260" y="33877"/>
                    <a:pt x="61260" y="32949"/>
                  </a:cubicBezTo>
                  <a:lnTo>
                    <a:pt x="61260" y="32143"/>
                  </a:lnTo>
                  <a:cubicBezTo>
                    <a:pt x="61260" y="31860"/>
                    <a:pt x="61300" y="31901"/>
                    <a:pt x="61502" y="31820"/>
                  </a:cubicBezTo>
                  <a:lnTo>
                    <a:pt x="61946" y="31820"/>
                  </a:lnTo>
                  <a:cubicBezTo>
                    <a:pt x="61986" y="31830"/>
                    <a:pt x="62024" y="31835"/>
                    <a:pt x="62060" y="31835"/>
                  </a:cubicBezTo>
                  <a:cubicBezTo>
                    <a:pt x="62167" y="31835"/>
                    <a:pt x="62258" y="31790"/>
                    <a:pt x="62349" y="31699"/>
                  </a:cubicBezTo>
                  <a:cubicBezTo>
                    <a:pt x="62470" y="31618"/>
                    <a:pt x="62510" y="31497"/>
                    <a:pt x="62510" y="31376"/>
                  </a:cubicBezTo>
                  <a:lnTo>
                    <a:pt x="62510" y="31336"/>
                  </a:lnTo>
                  <a:cubicBezTo>
                    <a:pt x="62551" y="31134"/>
                    <a:pt x="62510" y="30973"/>
                    <a:pt x="62430" y="30812"/>
                  </a:cubicBezTo>
                  <a:cubicBezTo>
                    <a:pt x="62309" y="30691"/>
                    <a:pt x="62147" y="30650"/>
                    <a:pt x="61986" y="30650"/>
                  </a:cubicBezTo>
                  <a:cubicBezTo>
                    <a:pt x="61946" y="30650"/>
                    <a:pt x="61905" y="30610"/>
                    <a:pt x="61905" y="30610"/>
                  </a:cubicBezTo>
                  <a:cubicBezTo>
                    <a:pt x="61865" y="30328"/>
                    <a:pt x="61825" y="30045"/>
                    <a:pt x="61744" y="29803"/>
                  </a:cubicBezTo>
                  <a:cubicBezTo>
                    <a:pt x="61583" y="29199"/>
                    <a:pt x="61583" y="28553"/>
                    <a:pt x="61744" y="27989"/>
                  </a:cubicBezTo>
                  <a:cubicBezTo>
                    <a:pt x="62026" y="27545"/>
                    <a:pt x="61946" y="26980"/>
                    <a:pt x="61542" y="26658"/>
                  </a:cubicBezTo>
                  <a:cubicBezTo>
                    <a:pt x="61244" y="26449"/>
                    <a:pt x="60903" y="26329"/>
                    <a:pt x="60549" y="26329"/>
                  </a:cubicBezTo>
                  <a:cubicBezTo>
                    <a:pt x="60424" y="26329"/>
                    <a:pt x="60298" y="26344"/>
                    <a:pt x="60171" y="26375"/>
                  </a:cubicBezTo>
                  <a:cubicBezTo>
                    <a:pt x="59647" y="26456"/>
                    <a:pt x="59244" y="26779"/>
                    <a:pt x="59002" y="27222"/>
                  </a:cubicBezTo>
                  <a:cubicBezTo>
                    <a:pt x="58921" y="27263"/>
                    <a:pt x="58881" y="27303"/>
                    <a:pt x="58840" y="27343"/>
                  </a:cubicBezTo>
                  <a:cubicBezTo>
                    <a:pt x="58397" y="27545"/>
                    <a:pt x="57913" y="27747"/>
                    <a:pt x="57429" y="27827"/>
                  </a:cubicBezTo>
                  <a:cubicBezTo>
                    <a:pt x="56904" y="27948"/>
                    <a:pt x="56420" y="28110"/>
                    <a:pt x="55937" y="28352"/>
                  </a:cubicBezTo>
                  <a:cubicBezTo>
                    <a:pt x="55626" y="28507"/>
                    <a:pt x="55266" y="28579"/>
                    <a:pt x="54910" y="28579"/>
                  </a:cubicBezTo>
                  <a:cubicBezTo>
                    <a:pt x="54710" y="28579"/>
                    <a:pt x="54512" y="28556"/>
                    <a:pt x="54323" y="28513"/>
                  </a:cubicBezTo>
                  <a:cubicBezTo>
                    <a:pt x="54225" y="28496"/>
                    <a:pt x="54124" y="28488"/>
                    <a:pt x="54024" y="28488"/>
                  </a:cubicBezTo>
                  <a:cubicBezTo>
                    <a:pt x="53632" y="28488"/>
                    <a:pt x="53241" y="28611"/>
                    <a:pt x="52952" y="28836"/>
                  </a:cubicBezTo>
                  <a:cubicBezTo>
                    <a:pt x="52535" y="29057"/>
                    <a:pt x="52207" y="29158"/>
                    <a:pt x="51924" y="29158"/>
                  </a:cubicBezTo>
                  <a:cubicBezTo>
                    <a:pt x="51741" y="29158"/>
                    <a:pt x="51577" y="29116"/>
                    <a:pt x="51420" y="29037"/>
                  </a:cubicBezTo>
                  <a:cubicBezTo>
                    <a:pt x="51274" y="28946"/>
                    <a:pt x="51121" y="28905"/>
                    <a:pt x="50970" y="28905"/>
                  </a:cubicBezTo>
                  <a:cubicBezTo>
                    <a:pt x="50786" y="28905"/>
                    <a:pt x="50607" y="28967"/>
                    <a:pt x="50452" y="29078"/>
                  </a:cubicBezTo>
                  <a:cubicBezTo>
                    <a:pt x="50210" y="29199"/>
                    <a:pt x="50008" y="29360"/>
                    <a:pt x="49807" y="29521"/>
                  </a:cubicBezTo>
                  <a:cubicBezTo>
                    <a:pt x="49444" y="29763"/>
                    <a:pt x="49081" y="30005"/>
                    <a:pt x="48718" y="30207"/>
                  </a:cubicBezTo>
                  <a:cubicBezTo>
                    <a:pt x="48472" y="30343"/>
                    <a:pt x="48282" y="30443"/>
                    <a:pt x="48072" y="30443"/>
                  </a:cubicBezTo>
                  <a:cubicBezTo>
                    <a:pt x="47972" y="30443"/>
                    <a:pt x="47867" y="30420"/>
                    <a:pt x="47750" y="30368"/>
                  </a:cubicBezTo>
                  <a:cubicBezTo>
                    <a:pt x="47392" y="30164"/>
                    <a:pt x="47002" y="30056"/>
                    <a:pt x="46611" y="30056"/>
                  </a:cubicBezTo>
                  <a:cubicBezTo>
                    <a:pt x="46384" y="30056"/>
                    <a:pt x="46157" y="30092"/>
                    <a:pt x="45935" y="30166"/>
                  </a:cubicBezTo>
                  <a:cubicBezTo>
                    <a:pt x="45532" y="30368"/>
                    <a:pt x="45088" y="30610"/>
                    <a:pt x="44725" y="30892"/>
                  </a:cubicBezTo>
                  <a:lnTo>
                    <a:pt x="44604" y="30933"/>
                  </a:lnTo>
                  <a:cubicBezTo>
                    <a:pt x="44155" y="31312"/>
                    <a:pt x="43589" y="31515"/>
                    <a:pt x="43005" y="31515"/>
                  </a:cubicBezTo>
                  <a:cubicBezTo>
                    <a:pt x="42907" y="31515"/>
                    <a:pt x="42808" y="31509"/>
                    <a:pt x="42709" y="31497"/>
                  </a:cubicBezTo>
                  <a:cubicBezTo>
                    <a:pt x="41741" y="31296"/>
                    <a:pt x="40894" y="30650"/>
                    <a:pt x="40410" y="29763"/>
                  </a:cubicBezTo>
                  <a:cubicBezTo>
                    <a:pt x="40370" y="29642"/>
                    <a:pt x="40289" y="29561"/>
                    <a:pt x="40249" y="29440"/>
                  </a:cubicBezTo>
                  <a:cubicBezTo>
                    <a:pt x="40007" y="28916"/>
                    <a:pt x="39603" y="28473"/>
                    <a:pt x="39039" y="28231"/>
                  </a:cubicBezTo>
                  <a:cubicBezTo>
                    <a:pt x="38958" y="28190"/>
                    <a:pt x="38837" y="28150"/>
                    <a:pt x="38716" y="28150"/>
                  </a:cubicBezTo>
                  <a:cubicBezTo>
                    <a:pt x="38837" y="28029"/>
                    <a:pt x="38958" y="27948"/>
                    <a:pt x="39119" y="27908"/>
                  </a:cubicBezTo>
                  <a:cubicBezTo>
                    <a:pt x="39523" y="27827"/>
                    <a:pt x="39805" y="27464"/>
                    <a:pt x="39765" y="27061"/>
                  </a:cubicBezTo>
                  <a:cubicBezTo>
                    <a:pt x="39765" y="26133"/>
                    <a:pt x="38676" y="24359"/>
                    <a:pt x="37829" y="23996"/>
                  </a:cubicBezTo>
                  <a:cubicBezTo>
                    <a:pt x="37748" y="23956"/>
                    <a:pt x="37708" y="23956"/>
                    <a:pt x="37667" y="23915"/>
                  </a:cubicBezTo>
                  <a:cubicBezTo>
                    <a:pt x="37063" y="23875"/>
                    <a:pt x="36538" y="23472"/>
                    <a:pt x="36377" y="22867"/>
                  </a:cubicBezTo>
                  <a:cubicBezTo>
                    <a:pt x="36296" y="22706"/>
                    <a:pt x="36135" y="22504"/>
                    <a:pt x="35974" y="22383"/>
                  </a:cubicBezTo>
                  <a:cubicBezTo>
                    <a:pt x="35933" y="22343"/>
                    <a:pt x="35893" y="22262"/>
                    <a:pt x="35853" y="22222"/>
                  </a:cubicBezTo>
                  <a:cubicBezTo>
                    <a:pt x="35570" y="21899"/>
                    <a:pt x="35248" y="21657"/>
                    <a:pt x="34844" y="21496"/>
                  </a:cubicBezTo>
                  <a:cubicBezTo>
                    <a:pt x="34481" y="21294"/>
                    <a:pt x="34119" y="21012"/>
                    <a:pt x="33917" y="20649"/>
                  </a:cubicBezTo>
                  <a:cubicBezTo>
                    <a:pt x="33635" y="20165"/>
                    <a:pt x="33272" y="19520"/>
                    <a:pt x="32546" y="19358"/>
                  </a:cubicBezTo>
                  <a:cubicBezTo>
                    <a:pt x="32142" y="19278"/>
                    <a:pt x="31739" y="19076"/>
                    <a:pt x="31416" y="18834"/>
                  </a:cubicBezTo>
                  <a:cubicBezTo>
                    <a:pt x="31134" y="18632"/>
                    <a:pt x="30852" y="18471"/>
                    <a:pt x="30529" y="18350"/>
                  </a:cubicBezTo>
                  <a:cubicBezTo>
                    <a:pt x="30529" y="18350"/>
                    <a:pt x="30529" y="18350"/>
                    <a:pt x="30449" y="18229"/>
                  </a:cubicBezTo>
                  <a:cubicBezTo>
                    <a:pt x="30449" y="18189"/>
                    <a:pt x="30408" y="18148"/>
                    <a:pt x="30408" y="18108"/>
                  </a:cubicBezTo>
                  <a:cubicBezTo>
                    <a:pt x="30137" y="17633"/>
                    <a:pt x="29608" y="17214"/>
                    <a:pt x="29086" y="17214"/>
                  </a:cubicBezTo>
                  <a:cubicBezTo>
                    <a:pt x="28988" y="17214"/>
                    <a:pt x="28891" y="17229"/>
                    <a:pt x="28795" y="17261"/>
                  </a:cubicBezTo>
                  <a:cubicBezTo>
                    <a:pt x="28741" y="17283"/>
                    <a:pt x="28684" y="17293"/>
                    <a:pt x="28628" y="17293"/>
                  </a:cubicBezTo>
                  <a:cubicBezTo>
                    <a:pt x="28475" y="17293"/>
                    <a:pt x="28330" y="17218"/>
                    <a:pt x="28271" y="17100"/>
                  </a:cubicBezTo>
                  <a:cubicBezTo>
                    <a:pt x="28150" y="16737"/>
                    <a:pt x="27988" y="16414"/>
                    <a:pt x="27747" y="16132"/>
                  </a:cubicBezTo>
                  <a:cubicBezTo>
                    <a:pt x="27545" y="15930"/>
                    <a:pt x="27384" y="15648"/>
                    <a:pt x="27343" y="15325"/>
                  </a:cubicBezTo>
                  <a:cubicBezTo>
                    <a:pt x="27182" y="14398"/>
                    <a:pt x="26940" y="13430"/>
                    <a:pt x="26537" y="12543"/>
                  </a:cubicBezTo>
                  <a:lnTo>
                    <a:pt x="26537" y="12502"/>
                  </a:lnTo>
                  <a:cubicBezTo>
                    <a:pt x="26093" y="11252"/>
                    <a:pt x="25528" y="10042"/>
                    <a:pt x="24278" y="9357"/>
                  </a:cubicBezTo>
                  <a:lnTo>
                    <a:pt x="24198" y="9276"/>
                  </a:lnTo>
                  <a:cubicBezTo>
                    <a:pt x="23915" y="9195"/>
                    <a:pt x="23714" y="8994"/>
                    <a:pt x="23593" y="8752"/>
                  </a:cubicBezTo>
                  <a:cubicBezTo>
                    <a:pt x="23310" y="8227"/>
                    <a:pt x="22826" y="7905"/>
                    <a:pt x="22262" y="7784"/>
                  </a:cubicBezTo>
                  <a:cubicBezTo>
                    <a:pt x="21939" y="7703"/>
                    <a:pt x="21858" y="7582"/>
                    <a:pt x="21778" y="7421"/>
                  </a:cubicBezTo>
                  <a:cubicBezTo>
                    <a:pt x="21697" y="7219"/>
                    <a:pt x="21657" y="7098"/>
                    <a:pt x="21616" y="6977"/>
                  </a:cubicBezTo>
                  <a:cubicBezTo>
                    <a:pt x="21415" y="6534"/>
                    <a:pt x="21294" y="6050"/>
                    <a:pt x="21213" y="5566"/>
                  </a:cubicBezTo>
                  <a:cubicBezTo>
                    <a:pt x="21173" y="5041"/>
                    <a:pt x="21092" y="4477"/>
                    <a:pt x="21012" y="3993"/>
                  </a:cubicBezTo>
                  <a:cubicBezTo>
                    <a:pt x="20810" y="3106"/>
                    <a:pt x="20770" y="2259"/>
                    <a:pt x="20770" y="1371"/>
                  </a:cubicBezTo>
                  <a:cubicBezTo>
                    <a:pt x="20810" y="1129"/>
                    <a:pt x="20689" y="928"/>
                    <a:pt x="20568" y="766"/>
                  </a:cubicBezTo>
                  <a:cubicBezTo>
                    <a:pt x="20326" y="525"/>
                    <a:pt x="20165" y="283"/>
                    <a:pt x="20003" y="0"/>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7086396" y="1536354"/>
              <a:ext cx="812257" cy="1076432"/>
            </a:xfrm>
            <a:custGeom>
              <a:avLst/>
              <a:gdLst/>
              <a:ahLst/>
              <a:cxnLst/>
              <a:rect l="l" t="t" r="r" b="b"/>
              <a:pathLst>
                <a:path w="46541" h="61669" extrusionOk="0">
                  <a:moveTo>
                    <a:pt x="25721" y="0"/>
                  </a:moveTo>
                  <a:cubicBezTo>
                    <a:pt x="18395" y="0"/>
                    <a:pt x="11153" y="1942"/>
                    <a:pt x="4760" y="5694"/>
                  </a:cubicBezTo>
                  <a:lnTo>
                    <a:pt x="5284" y="15212"/>
                  </a:lnTo>
                  <a:cubicBezTo>
                    <a:pt x="5405" y="19366"/>
                    <a:pt x="6050" y="23842"/>
                    <a:pt x="5485" y="27956"/>
                  </a:cubicBezTo>
                  <a:cubicBezTo>
                    <a:pt x="5090" y="27652"/>
                    <a:pt x="4625" y="27508"/>
                    <a:pt x="4160" y="27508"/>
                  </a:cubicBezTo>
                  <a:cubicBezTo>
                    <a:pt x="4010" y="27508"/>
                    <a:pt x="3859" y="27523"/>
                    <a:pt x="3711" y="27553"/>
                  </a:cubicBezTo>
                  <a:cubicBezTo>
                    <a:pt x="3106" y="27714"/>
                    <a:pt x="2783" y="28601"/>
                    <a:pt x="3267" y="28964"/>
                  </a:cubicBezTo>
                  <a:cubicBezTo>
                    <a:pt x="2420" y="29529"/>
                    <a:pt x="1735" y="30255"/>
                    <a:pt x="1251" y="31142"/>
                  </a:cubicBezTo>
                  <a:cubicBezTo>
                    <a:pt x="1130" y="31263"/>
                    <a:pt x="1090" y="31424"/>
                    <a:pt x="1130" y="31586"/>
                  </a:cubicBezTo>
                  <a:cubicBezTo>
                    <a:pt x="1170" y="31868"/>
                    <a:pt x="1493" y="32070"/>
                    <a:pt x="1412" y="32312"/>
                  </a:cubicBezTo>
                  <a:cubicBezTo>
                    <a:pt x="1372" y="32554"/>
                    <a:pt x="928" y="32594"/>
                    <a:pt x="727" y="32796"/>
                  </a:cubicBezTo>
                  <a:cubicBezTo>
                    <a:pt x="243" y="33199"/>
                    <a:pt x="888" y="33925"/>
                    <a:pt x="767" y="34530"/>
                  </a:cubicBezTo>
                  <a:cubicBezTo>
                    <a:pt x="686" y="34852"/>
                    <a:pt x="404" y="35094"/>
                    <a:pt x="202" y="35377"/>
                  </a:cubicBezTo>
                  <a:cubicBezTo>
                    <a:pt x="1" y="35659"/>
                    <a:pt x="1" y="36183"/>
                    <a:pt x="323" y="36264"/>
                  </a:cubicBezTo>
                  <a:cubicBezTo>
                    <a:pt x="350" y="36268"/>
                    <a:pt x="377" y="36270"/>
                    <a:pt x="403" y="36270"/>
                  </a:cubicBezTo>
                  <a:cubicBezTo>
                    <a:pt x="610" y="36270"/>
                    <a:pt x="789" y="36143"/>
                    <a:pt x="969" y="36143"/>
                  </a:cubicBezTo>
                  <a:cubicBezTo>
                    <a:pt x="1372" y="36143"/>
                    <a:pt x="1574" y="36586"/>
                    <a:pt x="1614" y="36949"/>
                  </a:cubicBezTo>
                  <a:cubicBezTo>
                    <a:pt x="1574" y="37312"/>
                    <a:pt x="1574" y="37675"/>
                    <a:pt x="1654" y="38038"/>
                  </a:cubicBezTo>
                  <a:cubicBezTo>
                    <a:pt x="1775" y="38442"/>
                    <a:pt x="2138" y="38684"/>
                    <a:pt x="2380" y="39006"/>
                  </a:cubicBezTo>
                  <a:cubicBezTo>
                    <a:pt x="2582" y="39248"/>
                    <a:pt x="2703" y="39530"/>
                    <a:pt x="2824" y="39813"/>
                  </a:cubicBezTo>
                  <a:lnTo>
                    <a:pt x="3308" y="41144"/>
                  </a:lnTo>
                  <a:cubicBezTo>
                    <a:pt x="3993" y="42676"/>
                    <a:pt x="4437" y="44249"/>
                    <a:pt x="4719" y="45902"/>
                  </a:cubicBezTo>
                  <a:cubicBezTo>
                    <a:pt x="4679" y="46346"/>
                    <a:pt x="4880" y="46830"/>
                    <a:pt x="5203" y="47193"/>
                  </a:cubicBezTo>
                  <a:cubicBezTo>
                    <a:pt x="5526" y="47395"/>
                    <a:pt x="5969" y="47354"/>
                    <a:pt x="6373" y="47516"/>
                  </a:cubicBezTo>
                  <a:cubicBezTo>
                    <a:pt x="6736" y="47677"/>
                    <a:pt x="6978" y="48242"/>
                    <a:pt x="6615" y="48403"/>
                  </a:cubicBezTo>
                  <a:cubicBezTo>
                    <a:pt x="8470" y="48967"/>
                    <a:pt x="10002" y="50339"/>
                    <a:pt x="10769" y="52113"/>
                  </a:cubicBezTo>
                  <a:cubicBezTo>
                    <a:pt x="10849" y="52436"/>
                    <a:pt x="11011" y="52718"/>
                    <a:pt x="11252" y="53000"/>
                  </a:cubicBezTo>
                  <a:cubicBezTo>
                    <a:pt x="11736" y="53484"/>
                    <a:pt x="12664" y="53363"/>
                    <a:pt x="13108" y="53888"/>
                  </a:cubicBezTo>
                  <a:cubicBezTo>
                    <a:pt x="13269" y="54089"/>
                    <a:pt x="13350" y="54291"/>
                    <a:pt x="13430" y="54533"/>
                  </a:cubicBezTo>
                  <a:cubicBezTo>
                    <a:pt x="13955" y="55783"/>
                    <a:pt x="14721" y="56953"/>
                    <a:pt x="15648" y="57961"/>
                  </a:cubicBezTo>
                  <a:cubicBezTo>
                    <a:pt x="15971" y="58405"/>
                    <a:pt x="16374" y="58808"/>
                    <a:pt x="16858" y="59090"/>
                  </a:cubicBezTo>
                  <a:cubicBezTo>
                    <a:pt x="17409" y="59382"/>
                    <a:pt x="18013" y="59517"/>
                    <a:pt x="18605" y="59517"/>
                  </a:cubicBezTo>
                  <a:cubicBezTo>
                    <a:pt x="18750" y="59517"/>
                    <a:pt x="18894" y="59509"/>
                    <a:pt x="19036" y="59493"/>
                  </a:cubicBezTo>
                  <a:cubicBezTo>
                    <a:pt x="20044" y="59453"/>
                    <a:pt x="21052" y="59332"/>
                    <a:pt x="22020" y="59090"/>
                  </a:cubicBezTo>
                  <a:cubicBezTo>
                    <a:pt x="23429" y="60751"/>
                    <a:pt x="25451" y="61669"/>
                    <a:pt x="27596" y="61669"/>
                  </a:cubicBezTo>
                  <a:cubicBezTo>
                    <a:pt x="27847" y="61669"/>
                    <a:pt x="28099" y="61656"/>
                    <a:pt x="28352" y="61631"/>
                  </a:cubicBezTo>
                  <a:cubicBezTo>
                    <a:pt x="29215" y="61531"/>
                    <a:pt x="30106" y="61268"/>
                    <a:pt x="30979" y="61268"/>
                  </a:cubicBezTo>
                  <a:cubicBezTo>
                    <a:pt x="31166" y="61268"/>
                    <a:pt x="31353" y="61280"/>
                    <a:pt x="31538" y="61308"/>
                  </a:cubicBezTo>
                  <a:cubicBezTo>
                    <a:pt x="31941" y="61429"/>
                    <a:pt x="32345" y="61470"/>
                    <a:pt x="32788" y="61470"/>
                  </a:cubicBezTo>
                  <a:cubicBezTo>
                    <a:pt x="33151" y="61349"/>
                    <a:pt x="33474" y="61187"/>
                    <a:pt x="33796" y="60905"/>
                  </a:cubicBezTo>
                  <a:cubicBezTo>
                    <a:pt x="35127" y="59937"/>
                    <a:pt x="36619" y="59211"/>
                    <a:pt x="38233" y="58727"/>
                  </a:cubicBezTo>
                  <a:cubicBezTo>
                    <a:pt x="38636" y="58646"/>
                    <a:pt x="39039" y="58485"/>
                    <a:pt x="39362" y="58243"/>
                  </a:cubicBezTo>
                  <a:cubicBezTo>
                    <a:pt x="39725" y="58001"/>
                    <a:pt x="39886" y="57517"/>
                    <a:pt x="39765" y="57114"/>
                  </a:cubicBezTo>
                  <a:cubicBezTo>
                    <a:pt x="39362" y="56106"/>
                    <a:pt x="37426" y="56791"/>
                    <a:pt x="37023" y="55783"/>
                  </a:cubicBezTo>
                  <a:cubicBezTo>
                    <a:pt x="36821" y="55219"/>
                    <a:pt x="37386" y="54614"/>
                    <a:pt x="37305" y="53968"/>
                  </a:cubicBezTo>
                  <a:cubicBezTo>
                    <a:pt x="37265" y="53363"/>
                    <a:pt x="36619" y="52960"/>
                    <a:pt x="36015" y="52758"/>
                  </a:cubicBezTo>
                  <a:cubicBezTo>
                    <a:pt x="35410" y="52557"/>
                    <a:pt x="34724" y="52436"/>
                    <a:pt x="34361" y="51912"/>
                  </a:cubicBezTo>
                  <a:cubicBezTo>
                    <a:pt x="34200" y="51629"/>
                    <a:pt x="34079" y="51347"/>
                    <a:pt x="33958" y="51105"/>
                  </a:cubicBezTo>
                  <a:cubicBezTo>
                    <a:pt x="33586" y="50361"/>
                    <a:pt x="32837" y="49926"/>
                    <a:pt x="32027" y="49926"/>
                  </a:cubicBezTo>
                  <a:cubicBezTo>
                    <a:pt x="31958" y="49926"/>
                    <a:pt x="31889" y="49929"/>
                    <a:pt x="31820" y="49935"/>
                  </a:cubicBezTo>
                  <a:cubicBezTo>
                    <a:pt x="31457" y="49169"/>
                    <a:pt x="31861" y="48282"/>
                    <a:pt x="32667" y="48040"/>
                  </a:cubicBezTo>
                  <a:cubicBezTo>
                    <a:pt x="32816" y="48010"/>
                    <a:pt x="32965" y="48002"/>
                    <a:pt x="33112" y="48002"/>
                  </a:cubicBezTo>
                  <a:cubicBezTo>
                    <a:pt x="33273" y="48002"/>
                    <a:pt x="33431" y="48012"/>
                    <a:pt x="33584" y="48012"/>
                  </a:cubicBezTo>
                  <a:cubicBezTo>
                    <a:pt x="33670" y="48012"/>
                    <a:pt x="33755" y="48009"/>
                    <a:pt x="33837" y="48000"/>
                  </a:cubicBezTo>
                  <a:cubicBezTo>
                    <a:pt x="34603" y="47798"/>
                    <a:pt x="35006" y="46951"/>
                    <a:pt x="35006" y="46185"/>
                  </a:cubicBezTo>
                  <a:cubicBezTo>
                    <a:pt x="34926" y="45378"/>
                    <a:pt x="34805" y="44612"/>
                    <a:pt x="34643" y="43886"/>
                  </a:cubicBezTo>
                  <a:cubicBezTo>
                    <a:pt x="34522" y="43120"/>
                    <a:pt x="34684" y="42233"/>
                    <a:pt x="35289" y="41749"/>
                  </a:cubicBezTo>
                  <a:cubicBezTo>
                    <a:pt x="35853" y="41386"/>
                    <a:pt x="36619" y="41386"/>
                    <a:pt x="36982" y="40821"/>
                  </a:cubicBezTo>
                  <a:cubicBezTo>
                    <a:pt x="37144" y="40619"/>
                    <a:pt x="37224" y="40377"/>
                    <a:pt x="37265" y="40135"/>
                  </a:cubicBezTo>
                  <a:cubicBezTo>
                    <a:pt x="37466" y="39127"/>
                    <a:pt x="37668" y="38119"/>
                    <a:pt x="37870" y="37151"/>
                  </a:cubicBezTo>
                  <a:cubicBezTo>
                    <a:pt x="38112" y="35982"/>
                    <a:pt x="39080" y="35457"/>
                    <a:pt x="39967" y="34691"/>
                  </a:cubicBezTo>
                  <a:cubicBezTo>
                    <a:pt x="40128" y="34570"/>
                    <a:pt x="40289" y="34409"/>
                    <a:pt x="40410" y="34247"/>
                  </a:cubicBezTo>
                  <a:cubicBezTo>
                    <a:pt x="41661" y="32594"/>
                    <a:pt x="40733" y="30295"/>
                    <a:pt x="40935" y="28238"/>
                  </a:cubicBezTo>
                  <a:cubicBezTo>
                    <a:pt x="41015" y="27633"/>
                    <a:pt x="41177" y="27069"/>
                    <a:pt x="41338" y="26504"/>
                  </a:cubicBezTo>
                  <a:lnTo>
                    <a:pt x="42064" y="24004"/>
                  </a:lnTo>
                  <a:cubicBezTo>
                    <a:pt x="42145" y="23600"/>
                    <a:pt x="42266" y="23238"/>
                    <a:pt x="42508" y="22915"/>
                  </a:cubicBezTo>
                  <a:cubicBezTo>
                    <a:pt x="42911" y="22471"/>
                    <a:pt x="43435" y="22108"/>
                    <a:pt x="44000" y="21907"/>
                  </a:cubicBezTo>
                  <a:cubicBezTo>
                    <a:pt x="44927" y="21544"/>
                    <a:pt x="45815" y="20979"/>
                    <a:pt x="46540" y="20294"/>
                  </a:cubicBezTo>
                  <a:cubicBezTo>
                    <a:pt x="46258" y="19931"/>
                    <a:pt x="45895" y="19648"/>
                    <a:pt x="45492" y="19447"/>
                  </a:cubicBezTo>
                  <a:lnTo>
                    <a:pt x="45411" y="19366"/>
                  </a:lnTo>
                  <a:cubicBezTo>
                    <a:pt x="45169" y="19285"/>
                    <a:pt x="44927" y="19084"/>
                    <a:pt x="44806" y="18842"/>
                  </a:cubicBezTo>
                  <a:cubicBezTo>
                    <a:pt x="44524" y="18317"/>
                    <a:pt x="44040" y="17995"/>
                    <a:pt x="43516" y="17874"/>
                  </a:cubicBezTo>
                  <a:cubicBezTo>
                    <a:pt x="43193" y="17793"/>
                    <a:pt x="43072" y="17672"/>
                    <a:pt x="42991" y="17511"/>
                  </a:cubicBezTo>
                  <a:cubicBezTo>
                    <a:pt x="42911" y="17309"/>
                    <a:pt x="42911" y="17188"/>
                    <a:pt x="42830" y="17067"/>
                  </a:cubicBezTo>
                  <a:cubicBezTo>
                    <a:pt x="42629" y="16624"/>
                    <a:pt x="42508" y="16140"/>
                    <a:pt x="42427" y="15656"/>
                  </a:cubicBezTo>
                  <a:cubicBezTo>
                    <a:pt x="42387" y="15131"/>
                    <a:pt x="42306" y="14567"/>
                    <a:pt x="42225" y="14083"/>
                  </a:cubicBezTo>
                  <a:cubicBezTo>
                    <a:pt x="42064" y="13196"/>
                    <a:pt x="41983" y="12349"/>
                    <a:pt x="42024" y="11461"/>
                  </a:cubicBezTo>
                  <a:cubicBezTo>
                    <a:pt x="42024" y="11219"/>
                    <a:pt x="41943" y="11018"/>
                    <a:pt x="41782" y="10856"/>
                  </a:cubicBezTo>
                  <a:cubicBezTo>
                    <a:pt x="41338" y="10252"/>
                    <a:pt x="40854" y="9647"/>
                    <a:pt x="40935" y="8880"/>
                  </a:cubicBezTo>
                  <a:cubicBezTo>
                    <a:pt x="40975" y="8558"/>
                    <a:pt x="40814" y="8235"/>
                    <a:pt x="40491" y="8074"/>
                  </a:cubicBezTo>
                  <a:cubicBezTo>
                    <a:pt x="40128" y="7872"/>
                    <a:pt x="39805" y="7630"/>
                    <a:pt x="39523" y="7348"/>
                  </a:cubicBezTo>
                  <a:cubicBezTo>
                    <a:pt x="39080" y="6904"/>
                    <a:pt x="38515" y="6541"/>
                    <a:pt x="37910" y="6380"/>
                  </a:cubicBezTo>
                  <a:cubicBezTo>
                    <a:pt x="37910" y="6380"/>
                    <a:pt x="37910" y="6340"/>
                    <a:pt x="37870" y="6340"/>
                  </a:cubicBezTo>
                  <a:cubicBezTo>
                    <a:pt x="37870" y="6299"/>
                    <a:pt x="37789" y="6219"/>
                    <a:pt x="37749" y="6178"/>
                  </a:cubicBezTo>
                  <a:cubicBezTo>
                    <a:pt x="37466" y="5896"/>
                    <a:pt x="37265" y="5533"/>
                    <a:pt x="37144" y="5170"/>
                  </a:cubicBezTo>
                  <a:cubicBezTo>
                    <a:pt x="37063" y="5009"/>
                    <a:pt x="37023" y="4847"/>
                    <a:pt x="36942" y="4686"/>
                  </a:cubicBezTo>
                  <a:lnTo>
                    <a:pt x="36942" y="4565"/>
                  </a:lnTo>
                  <a:lnTo>
                    <a:pt x="36942" y="4081"/>
                  </a:lnTo>
                  <a:cubicBezTo>
                    <a:pt x="37031" y="4148"/>
                    <a:pt x="37132" y="4178"/>
                    <a:pt x="37238" y="4178"/>
                  </a:cubicBezTo>
                  <a:cubicBezTo>
                    <a:pt x="37325" y="4178"/>
                    <a:pt x="37416" y="4158"/>
                    <a:pt x="37507" y="4122"/>
                  </a:cubicBezTo>
                  <a:cubicBezTo>
                    <a:pt x="37708" y="4001"/>
                    <a:pt x="37870" y="3759"/>
                    <a:pt x="37587" y="3315"/>
                  </a:cubicBezTo>
                  <a:lnTo>
                    <a:pt x="37587" y="3275"/>
                  </a:lnTo>
                  <a:cubicBezTo>
                    <a:pt x="37507" y="3073"/>
                    <a:pt x="37386" y="2912"/>
                    <a:pt x="37224" y="2831"/>
                  </a:cubicBezTo>
                  <a:cubicBezTo>
                    <a:pt x="36579" y="2428"/>
                    <a:pt x="36015" y="1903"/>
                    <a:pt x="35652" y="1258"/>
                  </a:cubicBezTo>
                  <a:cubicBezTo>
                    <a:pt x="34845" y="1016"/>
                    <a:pt x="34079" y="855"/>
                    <a:pt x="33272" y="694"/>
                  </a:cubicBezTo>
                  <a:cubicBezTo>
                    <a:pt x="30766" y="229"/>
                    <a:pt x="28238" y="0"/>
                    <a:pt x="25721" y="0"/>
                  </a:cubicBez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7026571" y="1155111"/>
              <a:ext cx="720753" cy="558787"/>
            </a:xfrm>
            <a:custGeom>
              <a:avLst/>
              <a:gdLst/>
              <a:ahLst/>
              <a:cxnLst/>
              <a:rect l="l" t="t" r="r" b="b"/>
              <a:pathLst>
                <a:path w="41298" h="32013" extrusionOk="0">
                  <a:moveTo>
                    <a:pt x="3088" y="1"/>
                  </a:moveTo>
                  <a:cubicBezTo>
                    <a:pt x="2477" y="1"/>
                    <a:pt x="1869" y="98"/>
                    <a:pt x="1291" y="274"/>
                  </a:cubicBezTo>
                  <a:cubicBezTo>
                    <a:pt x="888" y="395"/>
                    <a:pt x="485" y="556"/>
                    <a:pt x="41" y="718"/>
                  </a:cubicBezTo>
                  <a:lnTo>
                    <a:pt x="1" y="839"/>
                  </a:lnTo>
                  <a:lnTo>
                    <a:pt x="10849" y="31408"/>
                  </a:lnTo>
                  <a:lnTo>
                    <a:pt x="33595" y="31206"/>
                  </a:lnTo>
                  <a:lnTo>
                    <a:pt x="36176" y="32013"/>
                  </a:lnTo>
                  <a:lnTo>
                    <a:pt x="36781" y="30400"/>
                  </a:lnTo>
                  <a:cubicBezTo>
                    <a:pt x="38394" y="28988"/>
                    <a:pt x="39201" y="28383"/>
                    <a:pt x="39201" y="28383"/>
                  </a:cubicBezTo>
                  <a:lnTo>
                    <a:pt x="40693" y="27335"/>
                  </a:lnTo>
                  <a:cubicBezTo>
                    <a:pt x="40652" y="27254"/>
                    <a:pt x="40572" y="27133"/>
                    <a:pt x="40572" y="27052"/>
                  </a:cubicBezTo>
                  <a:cubicBezTo>
                    <a:pt x="40531" y="26931"/>
                    <a:pt x="40410" y="26730"/>
                    <a:pt x="40330" y="26528"/>
                  </a:cubicBezTo>
                  <a:lnTo>
                    <a:pt x="40330" y="26407"/>
                  </a:lnTo>
                  <a:lnTo>
                    <a:pt x="40330" y="25923"/>
                  </a:lnTo>
                  <a:cubicBezTo>
                    <a:pt x="40419" y="25990"/>
                    <a:pt x="40532" y="26020"/>
                    <a:pt x="40643" y="26020"/>
                  </a:cubicBezTo>
                  <a:cubicBezTo>
                    <a:pt x="40733" y="26020"/>
                    <a:pt x="40822" y="26000"/>
                    <a:pt x="40894" y="25964"/>
                  </a:cubicBezTo>
                  <a:cubicBezTo>
                    <a:pt x="41096" y="25843"/>
                    <a:pt x="41298" y="25601"/>
                    <a:pt x="41015" y="25157"/>
                  </a:cubicBezTo>
                  <a:lnTo>
                    <a:pt x="41015" y="25117"/>
                  </a:lnTo>
                  <a:cubicBezTo>
                    <a:pt x="40935" y="24915"/>
                    <a:pt x="40773" y="24754"/>
                    <a:pt x="40612" y="24673"/>
                  </a:cubicBezTo>
                  <a:cubicBezTo>
                    <a:pt x="39886" y="24229"/>
                    <a:pt x="39281" y="23624"/>
                    <a:pt x="38918" y="22858"/>
                  </a:cubicBezTo>
                  <a:cubicBezTo>
                    <a:pt x="38838" y="22737"/>
                    <a:pt x="38797" y="22616"/>
                    <a:pt x="38717" y="22455"/>
                  </a:cubicBezTo>
                  <a:cubicBezTo>
                    <a:pt x="38555" y="21971"/>
                    <a:pt x="38273" y="21527"/>
                    <a:pt x="37870" y="21205"/>
                  </a:cubicBezTo>
                  <a:cubicBezTo>
                    <a:pt x="37547" y="20317"/>
                    <a:pt x="37023" y="19511"/>
                    <a:pt x="36378" y="18825"/>
                  </a:cubicBezTo>
                  <a:lnTo>
                    <a:pt x="36257" y="18664"/>
                  </a:lnTo>
                  <a:cubicBezTo>
                    <a:pt x="36136" y="18382"/>
                    <a:pt x="36015" y="18099"/>
                    <a:pt x="35853" y="17817"/>
                  </a:cubicBezTo>
                  <a:cubicBezTo>
                    <a:pt x="35571" y="17373"/>
                    <a:pt x="35410" y="16889"/>
                    <a:pt x="35289" y="16365"/>
                  </a:cubicBezTo>
                  <a:cubicBezTo>
                    <a:pt x="35248" y="16002"/>
                    <a:pt x="35047" y="15639"/>
                    <a:pt x="34764" y="15397"/>
                  </a:cubicBezTo>
                  <a:cubicBezTo>
                    <a:pt x="34724" y="15357"/>
                    <a:pt x="34684" y="15317"/>
                    <a:pt x="34684" y="15317"/>
                  </a:cubicBezTo>
                  <a:cubicBezTo>
                    <a:pt x="34684" y="15276"/>
                    <a:pt x="34684" y="15236"/>
                    <a:pt x="34724" y="15196"/>
                  </a:cubicBezTo>
                  <a:lnTo>
                    <a:pt x="34724" y="15155"/>
                  </a:lnTo>
                  <a:cubicBezTo>
                    <a:pt x="34805" y="14954"/>
                    <a:pt x="34845" y="14712"/>
                    <a:pt x="34764" y="14550"/>
                  </a:cubicBezTo>
                  <a:lnTo>
                    <a:pt x="34764" y="14550"/>
                  </a:lnTo>
                  <a:cubicBezTo>
                    <a:pt x="34946" y="14651"/>
                    <a:pt x="35137" y="14702"/>
                    <a:pt x="35334" y="14702"/>
                  </a:cubicBezTo>
                  <a:cubicBezTo>
                    <a:pt x="35531" y="14702"/>
                    <a:pt x="35732" y="14651"/>
                    <a:pt x="35934" y="14550"/>
                  </a:cubicBezTo>
                  <a:cubicBezTo>
                    <a:pt x="36297" y="14308"/>
                    <a:pt x="36458" y="13865"/>
                    <a:pt x="36378" y="13462"/>
                  </a:cubicBezTo>
                  <a:cubicBezTo>
                    <a:pt x="36418" y="12534"/>
                    <a:pt x="36539" y="11606"/>
                    <a:pt x="36861" y="10719"/>
                  </a:cubicBezTo>
                  <a:lnTo>
                    <a:pt x="36942" y="10396"/>
                  </a:lnTo>
                  <a:cubicBezTo>
                    <a:pt x="37345" y="9066"/>
                    <a:pt x="37063" y="7856"/>
                    <a:pt x="36136" y="6606"/>
                  </a:cubicBezTo>
                  <a:cubicBezTo>
                    <a:pt x="35974" y="5839"/>
                    <a:pt x="35652" y="5113"/>
                    <a:pt x="35208" y="4468"/>
                  </a:cubicBezTo>
                  <a:cubicBezTo>
                    <a:pt x="35208" y="4307"/>
                    <a:pt x="35168" y="4145"/>
                    <a:pt x="35047" y="4025"/>
                  </a:cubicBezTo>
                  <a:cubicBezTo>
                    <a:pt x="34926" y="3904"/>
                    <a:pt x="34764" y="3863"/>
                    <a:pt x="34603" y="3863"/>
                  </a:cubicBezTo>
                  <a:lnTo>
                    <a:pt x="34522" y="3863"/>
                  </a:lnTo>
                  <a:cubicBezTo>
                    <a:pt x="34240" y="3863"/>
                    <a:pt x="33998" y="3944"/>
                    <a:pt x="33756" y="4065"/>
                  </a:cubicBezTo>
                  <a:cubicBezTo>
                    <a:pt x="33541" y="4233"/>
                    <a:pt x="33282" y="4329"/>
                    <a:pt x="33015" y="4329"/>
                  </a:cubicBezTo>
                  <a:cubicBezTo>
                    <a:pt x="32832" y="4329"/>
                    <a:pt x="32646" y="4284"/>
                    <a:pt x="32466" y="4186"/>
                  </a:cubicBezTo>
                  <a:cubicBezTo>
                    <a:pt x="32297" y="4068"/>
                    <a:pt x="32100" y="4013"/>
                    <a:pt x="31902" y="4013"/>
                  </a:cubicBezTo>
                  <a:cubicBezTo>
                    <a:pt x="31626" y="4013"/>
                    <a:pt x="31346" y="4119"/>
                    <a:pt x="31135" y="4307"/>
                  </a:cubicBezTo>
                  <a:cubicBezTo>
                    <a:pt x="31054" y="4347"/>
                    <a:pt x="30973" y="4428"/>
                    <a:pt x="30893" y="4508"/>
                  </a:cubicBezTo>
                  <a:cubicBezTo>
                    <a:pt x="30772" y="4629"/>
                    <a:pt x="30691" y="4710"/>
                    <a:pt x="30651" y="4710"/>
                  </a:cubicBezTo>
                  <a:cubicBezTo>
                    <a:pt x="30409" y="4387"/>
                    <a:pt x="30086" y="4145"/>
                    <a:pt x="29723" y="4025"/>
                  </a:cubicBezTo>
                  <a:cubicBezTo>
                    <a:pt x="29441" y="3904"/>
                    <a:pt x="29159" y="3742"/>
                    <a:pt x="28997" y="3500"/>
                  </a:cubicBezTo>
                  <a:cubicBezTo>
                    <a:pt x="28917" y="3379"/>
                    <a:pt x="28796" y="3339"/>
                    <a:pt x="28634" y="3339"/>
                  </a:cubicBezTo>
                  <a:cubicBezTo>
                    <a:pt x="28591" y="3328"/>
                    <a:pt x="28545" y="3323"/>
                    <a:pt x="28498" y="3323"/>
                  </a:cubicBezTo>
                  <a:cubicBezTo>
                    <a:pt x="28371" y="3323"/>
                    <a:pt x="28239" y="3361"/>
                    <a:pt x="28150" y="3420"/>
                  </a:cubicBezTo>
                  <a:cubicBezTo>
                    <a:pt x="28041" y="3529"/>
                    <a:pt x="27948" y="3572"/>
                    <a:pt x="27846" y="3572"/>
                  </a:cubicBezTo>
                  <a:cubicBezTo>
                    <a:pt x="27722" y="3572"/>
                    <a:pt x="27583" y="3508"/>
                    <a:pt x="27384" y="3420"/>
                  </a:cubicBezTo>
                  <a:cubicBezTo>
                    <a:pt x="27263" y="3379"/>
                    <a:pt x="27183" y="3339"/>
                    <a:pt x="27062" y="3299"/>
                  </a:cubicBezTo>
                  <a:cubicBezTo>
                    <a:pt x="26884" y="3232"/>
                    <a:pt x="26706" y="3202"/>
                    <a:pt x="26529" y="3202"/>
                  </a:cubicBezTo>
                  <a:cubicBezTo>
                    <a:pt x="26384" y="3202"/>
                    <a:pt x="26239" y="3222"/>
                    <a:pt x="26094" y="3258"/>
                  </a:cubicBezTo>
                  <a:cubicBezTo>
                    <a:pt x="24924" y="3581"/>
                    <a:pt x="23835" y="4105"/>
                    <a:pt x="22827" y="4791"/>
                  </a:cubicBezTo>
                  <a:cubicBezTo>
                    <a:pt x="22746" y="4871"/>
                    <a:pt x="22666" y="4952"/>
                    <a:pt x="22585" y="5033"/>
                  </a:cubicBezTo>
                  <a:cubicBezTo>
                    <a:pt x="22236" y="5318"/>
                    <a:pt x="21912" y="5579"/>
                    <a:pt x="21515" y="5579"/>
                  </a:cubicBezTo>
                  <a:cubicBezTo>
                    <a:pt x="21407" y="5579"/>
                    <a:pt x="21294" y="5560"/>
                    <a:pt x="21173" y="5517"/>
                  </a:cubicBezTo>
                  <a:cubicBezTo>
                    <a:pt x="20804" y="5147"/>
                    <a:pt x="20333" y="4947"/>
                    <a:pt x="19823" y="4947"/>
                  </a:cubicBezTo>
                  <a:cubicBezTo>
                    <a:pt x="19776" y="4947"/>
                    <a:pt x="19729" y="4949"/>
                    <a:pt x="19681" y="4952"/>
                  </a:cubicBezTo>
                  <a:lnTo>
                    <a:pt x="19238" y="4952"/>
                  </a:lnTo>
                  <a:cubicBezTo>
                    <a:pt x="19194" y="4963"/>
                    <a:pt x="19148" y="4968"/>
                    <a:pt x="19101" y="4968"/>
                  </a:cubicBezTo>
                  <a:cubicBezTo>
                    <a:pt x="18971" y="4968"/>
                    <a:pt x="18831" y="4930"/>
                    <a:pt x="18713" y="4871"/>
                  </a:cubicBezTo>
                  <a:cubicBezTo>
                    <a:pt x="18431" y="4710"/>
                    <a:pt x="18108" y="4589"/>
                    <a:pt x="17786" y="4549"/>
                  </a:cubicBezTo>
                  <a:cubicBezTo>
                    <a:pt x="17504" y="4468"/>
                    <a:pt x="17262" y="4387"/>
                    <a:pt x="17020" y="4266"/>
                  </a:cubicBezTo>
                  <a:cubicBezTo>
                    <a:pt x="16334" y="3944"/>
                    <a:pt x="15648" y="3783"/>
                    <a:pt x="14922" y="3783"/>
                  </a:cubicBezTo>
                  <a:cubicBezTo>
                    <a:pt x="14640" y="3783"/>
                    <a:pt x="14318" y="3742"/>
                    <a:pt x="14076" y="3742"/>
                  </a:cubicBezTo>
                  <a:cubicBezTo>
                    <a:pt x="13746" y="3626"/>
                    <a:pt x="13416" y="3565"/>
                    <a:pt x="13091" y="3565"/>
                  </a:cubicBezTo>
                  <a:cubicBezTo>
                    <a:pt x="12740" y="3565"/>
                    <a:pt x="12394" y="3636"/>
                    <a:pt x="12059" y="3783"/>
                  </a:cubicBezTo>
                  <a:cubicBezTo>
                    <a:pt x="11931" y="3830"/>
                    <a:pt x="11848" y="3859"/>
                    <a:pt x="11789" y="3859"/>
                  </a:cubicBezTo>
                  <a:cubicBezTo>
                    <a:pt x="11698" y="3859"/>
                    <a:pt x="11664" y="3792"/>
                    <a:pt x="11615" y="3621"/>
                  </a:cubicBezTo>
                  <a:cubicBezTo>
                    <a:pt x="11225" y="2690"/>
                    <a:pt x="10924" y="2408"/>
                    <a:pt x="10279" y="2408"/>
                  </a:cubicBezTo>
                  <a:cubicBezTo>
                    <a:pt x="10058" y="2408"/>
                    <a:pt x="9797" y="2441"/>
                    <a:pt x="9478" y="2492"/>
                  </a:cubicBezTo>
                  <a:cubicBezTo>
                    <a:pt x="9367" y="2540"/>
                    <a:pt x="9243" y="2562"/>
                    <a:pt x="9116" y="2562"/>
                  </a:cubicBezTo>
                  <a:cubicBezTo>
                    <a:pt x="8922" y="2562"/>
                    <a:pt x="8721" y="2509"/>
                    <a:pt x="8550" y="2411"/>
                  </a:cubicBezTo>
                  <a:cubicBezTo>
                    <a:pt x="8188" y="2121"/>
                    <a:pt x="7760" y="1962"/>
                    <a:pt x="7297" y="1962"/>
                  </a:cubicBezTo>
                  <a:cubicBezTo>
                    <a:pt x="7244" y="1962"/>
                    <a:pt x="7192" y="1964"/>
                    <a:pt x="7139" y="1968"/>
                  </a:cubicBezTo>
                  <a:cubicBezTo>
                    <a:pt x="6695" y="1968"/>
                    <a:pt x="6494" y="1806"/>
                    <a:pt x="6494" y="1403"/>
                  </a:cubicBezTo>
                  <a:cubicBezTo>
                    <a:pt x="6494" y="1363"/>
                    <a:pt x="6494" y="1363"/>
                    <a:pt x="6494" y="1322"/>
                  </a:cubicBezTo>
                  <a:cubicBezTo>
                    <a:pt x="6494" y="1161"/>
                    <a:pt x="6494" y="758"/>
                    <a:pt x="6050" y="677"/>
                  </a:cubicBezTo>
                  <a:cubicBezTo>
                    <a:pt x="5727" y="637"/>
                    <a:pt x="5445" y="516"/>
                    <a:pt x="5163" y="395"/>
                  </a:cubicBezTo>
                  <a:cubicBezTo>
                    <a:pt x="4840" y="274"/>
                    <a:pt x="4518" y="153"/>
                    <a:pt x="4195" y="113"/>
                  </a:cubicBezTo>
                  <a:cubicBezTo>
                    <a:pt x="3830" y="36"/>
                    <a:pt x="3458" y="1"/>
                    <a:pt x="3088" y="1"/>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6361461" y="924850"/>
              <a:ext cx="387131" cy="503943"/>
            </a:xfrm>
            <a:custGeom>
              <a:avLst/>
              <a:gdLst/>
              <a:ahLst/>
              <a:cxnLst/>
              <a:rect l="l" t="t" r="r" b="b"/>
              <a:pathLst>
                <a:path w="22182" h="28871" extrusionOk="0">
                  <a:moveTo>
                    <a:pt x="11013" y="1"/>
                  </a:moveTo>
                  <a:cubicBezTo>
                    <a:pt x="10463" y="1"/>
                    <a:pt x="9891" y="124"/>
                    <a:pt x="9357" y="480"/>
                  </a:cubicBezTo>
                  <a:cubicBezTo>
                    <a:pt x="8873" y="803"/>
                    <a:pt x="8268" y="964"/>
                    <a:pt x="7663" y="964"/>
                  </a:cubicBezTo>
                  <a:cubicBezTo>
                    <a:pt x="7300" y="964"/>
                    <a:pt x="6937" y="1004"/>
                    <a:pt x="6574" y="1085"/>
                  </a:cubicBezTo>
                  <a:cubicBezTo>
                    <a:pt x="6534" y="1004"/>
                    <a:pt x="6453" y="924"/>
                    <a:pt x="6332" y="883"/>
                  </a:cubicBezTo>
                  <a:cubicBezTo>
                    <a:pt x="6171" y="722"/>
                    <a:pt x="5929" y="601"/>
                    <a:pt x="5727" y="561"/>
                  </a:cubicBezTo>
                  <a:cubicBezTo>
                    <a:pt x="5647" y="561"/>
                    <a:pt x="5566" y="520"/>
                    <a:pt x="5485" y="480"/>
                  </a:cubicBezTo>
                  <a:cubicBezTo>
                    <a:pt x="5330" y="413"/>
                    <a:pt x="5175" y="383"/>
                    <a:pt x="5019" y="383"/>
                  </a:cubicBezTo>
                  <a:cubicBezTo>
                    <a:pt x="4892" y="383"/>
                    <a:pt x="4765" y="403"/>
                    <a:pt x="4639" y="440"/>
                  </a:cubicBezTo>
                  <a:cubicBezTo>
                    <a:pt x="4477" y="520"/>
                    <a:pt x="4397" y="641"/>
                    <a:pt x="4356" y="762"/>
                  </a:cubicBezTo>
                  <a:cubicBezTo>
                    <a:pt x="4356" y="803"/>
                    <a:pt x="4356" y="803"/>
                    <a:pt x="4316" y="843"/>
                  </a:cubicBezTo>
                  <a:lnTo>
                    <a:pt x="4235" y="803"/>
                  </a:lnTo>
                  <a:lnTo>
                    <a:pt x="4155" y="803"/>
                  </a:lnTo>
                  <a:cubicBezTo>
                    <a:pt x="4074" y="803"/>
                    <a:pt x="3993" y="803"/>
                    <a:pt x="3872" y="762"/>
                  </a:cubicBezTo>
                  <a:cubicBezTo>
                    <a:pt x="3792" y="762"/>
                    <a:pt x="3711" y="762"/>
                    <a:pt x="3630" y="722"/>
                  </a:cubicBezTo>
                  <a:cubicBezTo>
                    <a:pt x="3488" y="436"/>
                    <a:pt x="3203" y="272"/>
                    <a:pt x="2906" y="272"/>
                  </a:cubicBezTo>
                  <a:cubicBezTo>
                    <a:pt x="2784" y="272"/>
                    <a:pt x="2659" y="300"/>
                    <a:pt x="2541" y="359"/>
                  </a:cubicBezTo>
                  <a:lnTo>
                    <a:pt x="2501" y="278"/>
                  </a:lnTo>
                  <a:lnTo>
                    <a:pt x="2380" y="319"/>
                  </a:lnTo>
                  <a:cubicBezTo>
                    <a:pt x="1493" y="4311"/>
                    <a:pt x="1" y="18265"/>
                    <a:pt x="1" y="18265"/>
                  </a:cubicBezTo>
                  <a:cubicBezTo>
                    <a:pt x="1" y="18265"/>
                    <a:pt x="2547" y="28870"/>
                    <a:pt x="6430" y="28870"/>
                  </a:cubicBezTo>
                  <a:cubicBezTo>
                    <a:pt x="6890" y="28870"/>
                    <a:pt x="7369" y="28721"/>
                    <a:pt x="7865" y="28388"/>
                  </a:cubicBezTo>
                  <a:cubicBezTo>
                    <a:pt x="12503" y="25282"/>
                    <a:pt x="19843" y="24355"/>
                    <a:pt x="21214" y="19435"/>
                  </a:cubicBezTo>
                  <a:cubicBezTo>
                    <a:pt x="21657" y="17499"/>
                    <a:pt x="22020" y="15523"/>
                    <a:pt x="22182" y="13506"/>
                  </a:cubicBezTo>
                  <a:cubicBezTo>
                    <a:pt x="21940" y="13426"/>
                    <a:pt x="21698" y="13345"/>
                    <a:pt x="21456" y="13345"/>
                  </a:cubicBezTo>
                  <a:cubicBezTo>
                    <a:pt x="21173" y="13305"/>
                    <a:pt x="20932" y="13264"/>
                    <a:pt x="20649" y="13184"/>
                  </a:cubicBezTo>
                  <a:cubicBezTo>
                    <a:pt x="20344" y="13053"/>
                    <a:pt x="20002" y="12981"/>
                    <a:pt x="19658" y="12981"/>
                  </a:cubicBezTo>
                  <a:cubicBezTo>
                    <a:pt x="19366" y="12981"/>
                    <a:pt x="19072" y="13032"/>
                    <a:pt x="18794" y="13143"/>
                  </a:cubicBezTo>
                  <a:cubicBezTo>
                    <a:pt x="18583" y="13214"/>
                    <a:pt x="18363" y="13250"/>
                    <a:pt x="18144" y="13250"/>
                  </a:cubicBezTo>
                  <a:cubicBezTo>
                    <a:pt x="17736" y="13250"/>
                    <a:pt x="17335" y="13124"/>
                    <a:pt x="17020" y="12861"/>
                  </a:cubicBezTo>
                  <a:cubicBezTo>
                    <a:pt x="16576" y="12579"/>
                    <a:pt x="16132" y="12377"/>
                    <a:pt x="15608" y="12256"/>
                  </a:cubicBezTo>
                  <a:lnTo>
                    <a:pt x="15406" y="12216"/>
                  </a:lnTo>
                  <a:cubicBezTo>
                    <a:pt x="15003" y="12175"/>
                    <a:pt x="14681" y="12095"/>
                    <a:pt x="14640" y="11893"/>
                  </a:cubicBezTo>
                  <a:cubicBezTo>
                    <a:pt x="14600" y="11691"/>
                    <a:pt x="14560" y="11449"/>
                    <a:pt x="14479" y="11248"/>
                  </a:cubicBezTo>
                  <a:cubicBezTo>
                    <a:pt x="14398" y="11046"/>
                    <a:pt x="14358" y="10804"/>
                    <a:pt x="14318" y="10603"/>
                  </a:cubicBezTo>
                  <a:cubicBezTo>
                    <a:pt x="14358" y="10199"/>
                    <a:pt x="13995" y="9877"/>
                    <a:pt x="13592" y="9877"/>
                  </a:cubicBezTo>
                  <a:lnTo>
                    <a:pt x="13511" y="9877"/>
                  </a:lnTo>
                  <a:cubicBezTo>
                    <a:pt x="13469" y="9867"/>
                    <a:pt x="13428" y="9863"/>
                    <a:pt x="13387" y="9863"/>
                  </a:cubicBezTo>
                  <a:cubicBezTo>
                    <a:pt x="13077" y="9863"/>
                    <a:pt x="12821" y="10125"/>
                    <a:pt x="12785" y="10482"/>
                  </a:cubicBezTo>
                  <a:cubicBezTo>
                    <a:pt x="12785" y="10482"/>
                    <a:pt x="12785" y="10522"/>
                    <a:pt x="12745" y="10522"/>
                  </a:cubicBezTo>
                  <a:cubicBezTo>
                    <a:pt x="12704" y="10562"/>
                    <a:pt x="12664" y="10562"/>
                    <a:pt x="12624" y="10562"/>
                  </a:cubicBezTo>
                  <a:cubicBezTo>
                    <a:pt x="12341" y="10522"/>
                    <a:pt x="12140" y="10320"/>
                    <a:pt x="11898" y="9877"/>
                  </a:cubicBezTo>
                  <a:cubicBezTo>
                    <a:pt x="11898" y="9796"/>
                    <a:pt x="11777" y="9594"/>
                    <a:pt x="12180" y="9433"/>
                  </a:cubicBezTo>
                  <a:cubicBezTo>
                    <a:pt x="13067" y="9030"/>
                    <a:pt x="13834" y="8425"/>
                    <a:pt x="14398" y="7659"/>
                  </a:cubicBezTo>
                  <a:cubicBezTo>
                    <a:pt x="14761" y="7134"/>
                    <a:pt x="14922" y="6529"/>
                    <a:pt x="14801" y="5924"/>
                  </a:cubicBezTo>
                  <a:cubicBezTo>
                    <a:pt x="14761" y="5279"/>
                    <a:pt x="14358" y="4714"/>
                    <a:pt x="13793" y="4473"/>
                  </a:cubicBezTo>
                  <a:cubicBezTo>
                    <a:pt x="13632" y="4352"/>
                    <a:pt x="13551" y="4190"/>
                    <a:pt x="13551" y="4029"/>
                  </a:cubicBezTo>
                  <a:cubicBezTo>
                    <a:pt x="13511" y="3908"/>
                    <a:pt x="13511" y="3787"/>
                    <a:pt x="13592" y="3706"/>
                  </a:cubicBezTo>
                  <a:cubicBezTo>
                    <a:pt x="13995" y="3505"/>
                    <a:pt x="14358" y="3222"/>
                    <a:pt x="14640" y="2859"/>
                  </a:cubicBezTo>
                  <a:cubicBezTo>
                    <a:pt x="14761" y="2738"/>
                    <a:pt x="14842" y="2617"/>
                    <a:pt x="14963" y="2496"/>
                  </a:cubicBezTo>
                  <a:cubicBezTo>
                    <a:pt x="15285" y="2254"/>
                    <a:pt x="15447" y="1770"/>
                    <a:pt x="15285" y="1367"/>
                  </a:cubicBezTo>
                  <a:cubicBezTo>
                    <a:pt x="15164" y="1045"/>
                    <a:pt x="14882" y="843"/>
                    <a:pt x="14560" y="803"/>
                  </a:cubicBezTo>
                  <a:cubicBezTo>
                    <a:pt x="14479" y="762"/>
                    <a:pt x="14398" y="762"/>
                    <a:pt x="14318" y="682"/>
                  </a:cubicBezTo>
                  <a:cubicBezTo>
                    <a:pt x="14237" y="601"/>
                    <a:pt x="14126" y="561"/>
                    <a:pt x="14015" y="561"/>
                  </a:cubicBezTo>
                  <a:cubicBezTo>
                    <a:pt x="13904" y="561"/>
                    <a:pt x="13793" y="601"/>
                    <a:pt x="13713" y="682"/>
                  </a:cubicBezTo>
                  <a:cubicBezTo>
                    <a:pt x="13511" y="843"/>
                    <a:pt x="13511" y="1125"/>
                    <a:pt x="13672" y="1327"/>
                  </a:cubicBezTo>
                  <a:cubicBezTo>
                    <a:pt x="13471" y="1327"/>
                    <a:pt x="13309" y="1407"/>
                    <a:pt x="13148" y="1488"/>
                  </a:cubicBezTo>
                  <a:lnTo>
                    <a:pt x="13108" y="1327"/>
                  </a:lnTo>
                  <a:cubicBezTo>
                    <a:pt x="13067" y="1246"/>
                    <a:pt x="13067" y="1166"/>
                    <a:pt x="13067" y="1045"/>
                  </a:cubicBezTo>
                  <a:lnTo>
                    <a:pt x="13067" y="1004"/>
                  </a:lnTo>
                  <a:cubicBezTo>
                    <a:pt x="13108" y="682"/>
                    <a:pt x="12906" y="319"/>
                    <a:pt x="12583" y="278"/>
                  </a:cubicBezTo>
                  <a:cubicBezTo>
                    <a:pt x="12131" y="134"/>
                    <a:pt x="11584" y="1"/>
                    <a:pt x="11013"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6417778" y="1137360"/>
              <a:ext cx="812955" cy="688478"/>
            </a:xfrm>
            <a:custGeom>
              <a:avLst/>
              <a:gdLst/>
              <a:ahLst/>
              <a:cxnLst/>
              <a:rect l="l" t="t" r="r" b="b"/>
              <a:pathLst>
                <a:path w="46581" h="39443" extrusionOk="0">
                  <a:moveTo>
                    <a:pt x="11494" y="0"/>
                  </a:moveTo>
                  <a:cubicBezTo>
                    <a:pt x="11252" y="646"/>
                    <a:pt x="11252" y="1654"/>
                    <a:pt x="10647" y="2218"/>
                  </a:cubicBezTo>
                  <a:cubicBezTo>
                    <a:pt x="10082" y="2823"/>
                    <a:pt x="9437" y="3348"/>
                    <a:pt x="8751" y="3832"/>
                  </a:cubicBezTo>
                  <a:cubicBezTo>
                    <a:pt x="8147" y="4154"/>
                    <a:pt x="8469" y="4154"/>
                    <a:pt x="7663" y="4235"/>
                  </a:cubicBezTo>
                  <a:cubicBezTo>
                    <a:pt x="6856" y="4356"/>
                    <a:pt x="7945" y="5445"/>
                    <a:pt x="7945" y="5767"/>
                  </a:cubicBezTo>
                  <a:cubicBezTo>
                    <a:pt x="7864" y="6211"/>
                    <a:pt x="7784" y="6695"/>
                    <a:pt x="7663" y="7139"/>
                  </a:cubicBezTo>
                  <a:cubicBezTo>
                    <a:pt x="7663" y="7139"/>
                    <a:pt x="5727" y="8792"/>
                    <a:pt x="5202" y="8792"/>
                  </a:cubicBezTo>
                  <a:lnTo>
                    <a:pt x="0" y="19963"/>
                  </a:lnTo>
                  <a:lnTo>
                    <a:pt x="3710" y="26698"/>
                  </a:lnTo>
                  <a:cubicBezTo>
                    <a:pt x="3710" y="26698"/>
                    <a:pt x="10647" y="28069"/>
                    <a:pt x="10768" y="28190"/>
                  </a:cubicBezTo>
                  <a:cubicBezTo>
                    <a:pt x="10849" y="28311"/>
                    <a:pt x="14277" y="28715"/>
                    <a:pt x="14277" y="28715"/>
                  </a:cubicBezTo>
                  <a:lnTo>
                    <a:pt x="16172" y="29400"/>
                  </a:lnTo>
                  <a:lnTo>
                    <a:pt x="17584" y="30086"/>
                  </a:lnTo>
                  <a:lnTo>
                    <a:pt x="21939" y="28069"/>
                  </a:lnTo>
                  <a:lnTo>
                    <a:pt x="43838" y="39442"/>
                  </a:lnTo>
                  <a:cubicBezTo>
                    <a:pt x="43999" y="38918"/>
                    <a:pt x="44120" y="38394"/>
                    <a:pt x="44160" y="37829"/>
                  </a:cubicBezTo>
                  <a:cubicBezTo>
                    <a:pt x="44160" y="37625"/>
                    <a:pt x="44376" y="37553"/>
                    <a:pt x="44678" y="37553"/>
                  </a:cubicBezTo>
                  <a:cubicBezTo>
                    <a:pt x="45389" y="37553"/>
                    <a:pt x="46580" y="37950"/>
                    <a:pt x="46580" y="37950"/>
                  </a:cubicBezTo>
                  <a:lnTo>
                    <a:pt x="46459" y="33715"/>
                  </a:lnTo>
                  <a:cubicBezTo>
                    <a:pt x="46459" y="33715"/>
                    <a:pt x="46137" y="20125"/>
                    <a:pt x="46137" y="19842"/>
                  </a:cubicBezTo>
                  <a:cubicBezTo>
                    <a:pt x="46137" y="19560"/>
                    <a:pt x="45532" y="10002"/>
                    <a:pt x="45532" y="10002"/>
                  </a:cubicBezTo>
                  <a:cubicBezTo>
                    <a:pt x="45532" y="10002"/>
                    <a:pt x="44241" y="8590"/>
                    <a:pt x="45330" y="7784"/>
                  </a:cubicBezTo>
                  <a:cubicBezTo>
                    <a:pt x="46419" y="6977"/>
                    <a:pt x="45733" y="6574"/>
                    <a:pt x="45532" y="6171"/>
                  </a:cubicBezTo>
                  <a:cubicBezTo>
                    <a:pt x="45330" y="5767"/>
                    <a:pt x="46056" y="4235"/>
                    <a:pt x="46056" y="4235"/>
                  </a:cubicBezTo>
                  <a:lnTo>
                    <a:pt x="45653" y="3469"/>
                  </a:lnTo>
                  <a:cubicBezTo>
                    <a:pt x="45451" y="3428"/>
                    <a:pt x="45239" y="3408"/>
                    <a:pt x="45022" y="3408"/>
                  </a:cubicBezTo>
                  <a:cubicBezTo>
                    <a:pt x="44806" y="3408"/>
                    <a:pt x="44584" y="3428"/>
                    <a:pt x="44362" y="3469"/>
                  </a:cubicBezTo>
                  <a:cubicBezTo>
                    <a:pt x="44251" y="3516"/>
                    <a:pt x="44127" y="3539"/>
                    <a:pt x="44003" y="3539"/>
                  </a:cubicBezTo>
                  <a:cubicBezTo>
                    <a:pt x="43812" y="3539"/>
                    <a:pt x="43621" y="3486"/>
                    <a:pt x="43475" y="3388"/>
                  </a:cubicBezTo>
                  <a:cubicBezTo>
                    <a:pt x="43112" y="3098"/>
                    <a:pt x="42652" y="2938"/>
                    <a:pt x="42182" y="2938"/>
                  </a:cubicBezTo>
                  <a:cubicBezTo>
                    <a:pt x="42129" y="2938"/>
                    <a:pt x="42076" y="2940"/>
                    <a:pt x="42023" y="2944"/>
                  </a:cubicBezTo>
                  <a:cubicBezTo>
                    <a:pt x="41579" y="2944"/>
                    <a:pt x="41418" y="2783"/>
                    <a:pt x="41378" y="2380"/>
                  </a:cubicBezTo>
                  <a:cubicBezTo>
                    <a:pt x="41378" y="2339"/>
                    <a:pt x="41378" y="2339"/>
                    <a:pt x="41378" y="2299"/>
                  </a:cubicBezTo>
                  <a:cubicBezTo>
                    <a:pt x="41378" y="2138"/>
                    <a:pt x="41378" y="1735"/>
                    <a:pt x="40934" y="1654"/>
                  </a:cubicBezTo>
                  <a:cubicBezTo>
                    <a:pt x="40611" y="1614"/>
                    <a:pt x="40329" y="1493"/>
                    <a:pt x="40047" y="1372"/>
                  </a:cubicBezTo>
                  <a:cubicBezTo>
                    <a:pt x="39724" y="1251"/>
                    <a:pt x="39402" y="1130"/>
                    <a:pt x="39079" y="1089"/>
                  </a:cubicBezTo>
                  <a:cubicBezTo>
                    <a:pt x="38714" y="1013"/>
                    <a:pt x="38342" y="977"/>
                    <a:pt x="37972" y="977"/>
                  </a:cubicBezTo>
                  <a:cubicBezTo>
                    <a:pt x="37361" y="977"/>
                    <a:pt x="36753" y="1075"/>
                    <a:pt x="36175" y="1251"/>
                  </a:cubicBezTo>
                  <a:cubicBezTo>
                    <a:pt x="35167" y="1533"/>
                    <a:pt x="34199" y="1976"/>
                    <a:pt x="33352" y="2581"/>
                  </a:cubicBezTo>
                  <a:cubicBezTo>
                    <a:pt x="32263" y="3348"/>
                    <a:pt x="31941" y="4800"/>
                    <a:pt x="32626" y="5929"/>
                  </a:cubicBezTo>
                  <a:cubicBezTo>
                    <a:pt x="32989" y="6453"/>
                    <a:pt x="32868" y="6776"/>
                    <a:pt x="32465" y="7219"/>
                  </a:cubicBezTo>
                  <a:cubicBezTo>
                    <a:pt x="31788" y="8065"/>
                    <a:pt x="31271" y="8462"/>
                    <a:pt x="30722" y="8462"/>
                  </a:cubicBezTo>
                  <a:cubicBezTo>
                    <a:pt x="30355" y="8462"/>
                    <a:pt x="29973" y="8285"/>
                    <a:pt x="29521" y="7945"/>
                  </a:cubicBezTo>
                  <a:lnTo>
                    <a:pt x="29481" y="7905"/>
                  </a:lnTo>
                  <a:cubicBezTo>
                    <a:pt x="28956" y="7461"/>
                    <a:pt x="28432" y="7139"/>
                    <a:pt x="27827" y="6816"/>
                  </a:cubicBezTo>
                  <a:cubicBezTo>
                    <a:pt x="26658" y="6211"/>
                    <a:pt x="25407" y="5848"/>
                    <a:pt x="24077" y="5767"/>
                  </a:cubicBezTo>
                  <a:cubicBezTo>
                    <a:pt x="22463" y="5727"/>
                    <a:pt x="21778" y="5122"/>
                    <a:pt x="21576" y="3469"/>
                  </a:cubicBezTo>
                  <a:cubicBezTo>
                    <a:pt x="21497" y="3075"/>
                    <a:pt x="21380" y="2257"/>
                    <a:pt x="20435" y="2257"/>
                  </a:cubicBezTo>
                  <a:cubicBezTo>
                    <a:pt x="20412" y="2257"/>
                    <a:pt x="20390" y="2258"/>
                    <a:pt x="20366" y="2259"/>
                  </a:cubicBezTo>
                  <a:cubicBezTo>
                    <a:pt x="20205" y="2259"/>
                    <a:pt x="20044" y="2218"/>
                    <a:pt x="19882" y="2178"/>
                  </a:cubicBezTo>
                  <a:lnTo>
                    <a:pt x="19560" y="2057"/>
                  </a:lnTo>
                  <a:cubicBezTo>
                    <a:pt x="19277" y="1976"/>
                    <a:pt x="18995" y="1856"/>
                    <a:pt x="18753" y="1654"/>
                  </a:cubicBezTo>
                  <a:cubicBezTo>
                    <a:pt x="18350" y="1372"/>
                    <a:pt x="17906" y="1210"/>
                    <a:pt x="17422" y="1130"/>
                  </a:cubicBezTo>
                  <a:cubicBezTo>
                    <a:pt x="17140" y="1130"/>
                    <a:pt x="16898" y="1049"/>
                    <a:pt x="16656" y="968"/>
                  </a:cubicBezTo>
                  <a:cubicBezTo>
                    <a:pt x="16361" y="842"/>
                    <a:pt x="16055" y="781"/>
                    <a:pt x="15749" y="781"/>
                  </a:cubicBezTo>
                  <a:cubicBezTo>
                    <a:pt x="15470" y="781"/>
                    <a:pt x="15191" y="832"/>
                    <a:pt x="14922" y="928"/>
                  </a:cubicBezTo>
                  <a:cubicBezTo>
                    <a:pt x="14730" y="1017"/>
                    <a:pt x="14543" y="1062"/>
                    <a:pt x="14350" y="1062"/>
                  </a:cubicBezTo>
                  <a:cubicBezTo>
                    <a:pt x="14016" y="1062"/>
                    <a:pt x="13662" y="927"/>
                    <a:pt x="13228" y="646"/>
                  </a:cubicBezTo>
                  <a:cubicBezTo>
                    <a:pt x="12825" y="363"/>
                    <a:pt x="12381" y="202"/>
                    <a:pt x="11897" y="81"/>
                  </a:cubicBezTo>
                  <a:lnTo>
                    <a:pt x="11695" y="41"/>
                  </a:lnTo>
                  <a:lnTo>
                    <a:pt x="11494" y="0"/>
                  </a:ln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5637241" y="929703"/>
              <a:ext cx="972017" cy="907398"/>
            </a:xfrm>
            <a:custGeom>
              <a:avLst/>
              <a:gdLst/>
              <a:ahLst/>
              <a:cxnLst/>
              <a:rect l="l" t="t" r="r" b="b"/>
              <a:pathLst>
                <a:path w="55695" h="51985" extrusionOk="0">
                  <a:moveTo>
                    <a:pt x="44160" y="0"/>
                  </a:moveTo>
                  <a:lnTo>
                    <a:pt x="43838" y="242"/>
                  </a:lnTo>
                  <a:lnTo>
                    <a:pt x="43757" y="283"/>
                  </a:lnTo>
                  <a:cubicBezTo>
                    <a:pt x="43636" y="363"/>
                    <a:pt x="43515" y="444"/>
                    <a:pt x="43475" y="605"/>
                  </a:cubicBezTo>
                  <a:cubicBezTo>
                    <a:pt x="43314" y="605"/>
                    <a:pt x="43193" y="646"/>
                    <a:pt x="43072" y="646"/>
                  </a:cubicBezTo>
                  <a:cubicBezTo>
                    <a:pt x="42894" y="705"/>
                    <a:pt x="42717" y="742"/>
                    <a:pt x="42556" y="742"/>
                  </a:cubicBezTo>
                  <a:cubicBezTo>
                    <a:pt x="42497" y="742"/>
                    <a:pt x="42440" y="737"/>
                    <a:pt x="42386" y="726"/>
                  </a:cubicBezTo>
                  <a:cubicBezTo>
                    <a:pt x="42357" y="722"/>
                    <a:pt x="42328" y="720"/>
                    <a:pt x="42300" y="720"/>
                  </a:cubicBezTo>
                  <a:cubicBezTo>
                    <a:pt x="42048" y="720"/>
                    <a:pt x="41813" y="876"/>
                    <a:pt x="41741" y="1129"/>
                  </a:cubicBezTo>
                  <a:lnTo>
                    <a:pt x="41499" y="1129"/>
                  </a:lnTo>
                  <a:cubicBezTo>
                    <a:pt x="41458" y="968"/>
                    <a:pt x="41378" y="888"/>
                    <a:pt x="41297" y="807"/>
                  </a:cubicBezTo>
                  <a:cubicBezTo>
                    <a:pt x="41216" y="726"/>
                    <a:pt x="41095" y="646"/>
                    <a:pt x="40974" y="646"/>
                  </a:cubicBezTo>
                  <a:cubicBezTo>
                    <a:pt x="40894" y="525"/>
                    <a:pt x="40732" y="484"/>
                    <a:pt x="40571" y="484"/>
                  </a:cubicBezTo>
                  <a:cubicBezTo>
                    <a:pt x="39868" y="316"/>
                    <a:pt x="39165" y="245"/>
                    <a:pt x="38462" y="245"/>
                  </a:cubicBezTo>
                  <a:cubicBezTo>
                    <a:pt x="38157" y="245"/>
                    <a:pt x="37852" y="258"/>
                    <a:pt x="37546" y="283"/>
                  </a:cubicBezTo>
                  <a:cubicBezTo>
                    <a:pt x="37466" y="283"/>
                    <a:pt x="37385" y="363"/>
                    <a:pt x="37345" y="404"/>
                  </a:cubicBezTo>
                  <a:cubicBezTo>
                    <a:pt x="37172" y="490"/>
                    <a:pt x="36987" y="530"/>
                    <a:pt x="36804" y="530"/>
                  </a:cubicBezTo>
                  <a:cubicBezTo>
                    <a:pt x="36645" y="530"/>
                    <a:pt x="36486" y="500"/>
                    <a:pt x="36337" y="444"/>
                  </a:cubicBezTo>
                  <a:cubicBezTo>
                    <a:pt x="36192" y="378"/>
                    <a:pt x="36039" y="347"/>
                    <a:pt x="35889" y="347"/>
                  </a:cubicBezTo>
                  <a:cubicBezTo>
                    <a:pt x="35577" y="347"/>
                    <a:pt x="35277" y="481"/>
                    <a:pt x="35086" y="726"/>
                  </a:cubicBezTo>
                  <a:lnTo>
                    <a:pt x="35046" y="807"/>
                  </a:lnTo>
                  <a:lnTo>
                    <a:pt x="34965" y="847"/>
                  </a:lnTo>
                  <a:lnTo>
                    <a:pt x="34885" y="847"/>
                  </a:lnTo>
                  <a:cubicBezTo>
                    <a:pt x="34582" y="807"/>
                    <a:pt x="34270" y="787"/>
                    <a:pt x="33952" y="787"/>
                  </a:cubicBezTo>
                  <a:cubicBezTo>
                    <a:pt x="33635" y="787"/>
                    <a:pt x="33312" y="807"/>
                    <a:pt x="32989" y="847"/>
                  </a:cubicBezTo>
                  <a:cubicBezTo>
                    <a:pt x="32729" y="894"/>
                    <a:pt x="32456" y="914"/>
                    <a:pt x="32184" y="914"/>
                  </a:cubicBezTo>
                  <a:cubicBezTo>
                    <a:pt x="31993" y="914"/>
                    <a:pt x="31802" y="904"/>
                    <a:pt x="31618" y="888"/>
                  </a:cubicBezTo>
                  <a:lnTo>
                    <a:pt x="31537" y="888"/>
                  </a:lnTo>
                  <a:cubicBezTo>
                    <a:pt x="31443" y="861"/>
                    <a:pt x="31354" y="847"/>
                    <a:pt x="31267" y="847"/>
                  </a:cubicBezTo>
                  <a:cubicBezTo>
                    <a:pt x="31094" y="847"/>
                    <a:pt x="30932" y="901"/>
                    <a:pt x="30771" y="1009"/>
                  </a:cubicBezTo>
                  <a:cubicBezTo>
                    <a:pt x="30650" y="1009"/>
                    <a:pt x="30529" y="1089"/>
                    <a:pt x="30449" y="1170"/>
                  </a:cubicBezTo>
                  <a:lnTo>
                    <a:pt x="30287" y="1210"/>
                  </a:lnTo>
                  <a:cubicBezTo>
                    <a:pt x="30045" y="1210"/>
                    <a:pt x="29844" y="1291"/>
                    <a:pt x="29682" y="1452"/>
                  </a:cubicBezTo>
                  <a:lnTo>
                    <a:pt x="29521" y="1452"/>
                  </a:lnTo>
                  <a:cubicBezTo>
                    <a:pt x="29360" y="1492"/>
                    <a:pt x="29158" y="1573"/>
                    <a:pt x="29037" y="1654"/>
                  </a:cubicBezTo>
                  <a:cubicBezTo>
                    <a:pt x="28916" y="1694"/>
                    <a:pt x="28835" y="1734"/>
                    <a:pt x="28755" y="1775"/>
                  </a:cubicBezTo>
                  <a:cubicBezTo>
                    <a:pt x="28593" y="1815"/>
                    <a:pt x="28472" y="1936"/>
                    <a:pt x="28351" y="2057"/>
                  </a:cubicBezTo>
                  <a:cubicBezTo>
                    <a:pt x="28230" y="2138"/>
                    <a:pt x="28150" y="2299"/>
                    <a:pt x="28109" y="2460"/>
                  </a:cubicBezTo>
                  <a:lnTo>
                    <a:pt x="28069" y="2501"/>
                  </a:lnTo>
                  <a:cubicBezTo>
                    <a:pt x="28029" y="2541"/>
                    <a:pt x="27948" y="2581"/>
                    <a:pt x="27867" y="2622"/>
                  </a:cubicBezTo>
                  <a:cubicBezTo>
                    <a:pt x="27706" y="2420"/>
                    <a:pt x="27505" y="2339"/>
                    <a:pt x="27263" y="2299"/>
                  </a:cubicBezTo>
                  <a:cubicBezTo>
                    <a:pt x="26980" y="2339"/>
                    <a:pt x="26738" y="2460"/>
                    <a:pt x="26577" y="2702"/>
                  </a:cubicBezTo>
                  <a:cubicBezTo>
                    <a:pt x="26537" y="2743"/>
                    <a:pt x="26416" y="2743"/>
                    <a:pt x="26295" y="2743"/>
                  </a:cubicBezTo>
                  <a:lnTo>
                    <a:pt x="26012" y="2743"/>
                  </a:lnTo>
                  <a:cubicBezTo>
                    <a:pt x="25952" y="2725"/>
                    <a:pt x="25892" y="2717"/>
                    <a:pt x="25832" y="2717"/>
                  </a:cubicBezTo>
                  <a:cubicBezTo>
                    <a:pt x="25613" y="2717"/>
                    <a:pt x="25405" y="2826"/>
                    <a:pt x="25246" y="2985"/>
                  </a:cubicBezTo>
                  <a:cubicBezTo>
                    <a:pt x="25085" y="3025"/>
                    <a:pt x="24964" y="3106"/>
                    <a:pt x="24883" y="3267"/>
                  </a:cubicBezTo>
                  <a:cubicBezTo>
                    <a:pt x="24722" y="3348"/>
                    <a:pt x="24641" y="3469"/>
                    <a:pt x="24601" y="3630"/>
                  </a:cubicBezTo>
                  <a:lnTo>
                    <a:pt x="24560" y="3711"/>
                  </a:lnTo>
                  <a:lnTo>
                    <a:pt x="24560" y="3751"/>
                  </a:lnTo>
                  <a:cubicBezTo>
                    <a:pt x="24480" y="3791"/>
                    <a:pt x="24440" y="3791"/>
                    <a:pt x="24399" y="3791"/>
                  </a:cubicBezTo>
                  <a:cubicBezTo>
                    <a:pt x="24157" y="3791"/>
                    <a:pt x="23956" y="3872"/>
                    <a:pt x="23794" y="4074"/>
                  </a:cubicBezTo>
                  <a:cubicBezTo>
                    <a:pt x="23673" y="4074"/>
                    <a:pt x="23552" y="4154"/>
                    <a:pt x="23472" y="4235"/>
                  </a:cubicBezTo>
                  <a:cubicBezTo>
                    <a:pt x="23364" y="4266"/>
                    <a:pt x="23256" y="4279"/>
                    <a:pt x="23150" y="4279"/>
                  </a:cubicBezTo>
                  <a:cubicBezTo>
                    <a:pt x="22980" y="4279"/>
                    <a:pt x="22815" y="4244"/>
                    <a:pt x="22665" y="4195"/>
                  </a:cubicBezTo>
                  <a:cubicBezTo>
                    <a:pt x="22423" y="4154"/>
                    <a:pt x="22181" y="4114"/>
                    <a:pt x="21979" y="4114"/>
                  </a:cubicBezTo>
                  <a:cubicBezTo>
                    <a:pt x="21904" y="4119"/>
                    <a:pt x="21836" y="4121"/>
                    <a:pt x="21774" y="4121"/>
                  </a:cubicBezTo>
                  <a:cubicBezTo>
                    <a:pt x="21307" y="4121"/>
                    <a:pt x="21204" y="3977"/>
                    <a:pt x="21133" y="3549"/>
                  </a:cubicBezTo>
                  <a:cubicBezTo>
                    <a:pt x="21092" y="3307"/>
                    <a:pt x="20931" y="3146"/>
                    <a:pt x="20689" y="3106"/>
                  </a:cubicBezTo>
                  <a:cubicBezTo>
                    <a:pt x="20487" y="3106"/>
                    <a:pt x="20286" y="3227"/>
                    <a:pt x="20205" y="3428"/>
                  </a:cubicBezTo>
                  <a:cubicBezTo>
                    <a:pt x="20124" y="3549"/>
                    <a:pt x="20044" y="3590"/>
                    <a:pt x="19802" y="3670"/>
                  </a:cubicBezTo>
                  <a:cubicBezTo>
                    <a:pt x="19721" y="3670"/>
                    <a:pt x="19640" y="3711"/>
                    <a:pt x="19560" y="3751"/>
                  </a:cubicBezTo>
                  <a:cubicBezTo>
                    <a:pt x="19359" y="3617"/>
                    <a:pt x="19131" y="3539"/>
                    <a:pt x="18898" y="3539"/>
                  </a:cubicBezTo>
                  <a:cubicBezTo>
                    <a:pt x="18850" y="3539"/>
                    <a:pt x="18802" y="3542"/>
                    <a:pt x="18753" y="3549"/>
                  </a:cubicBezTo>
                  <a:lnTo>
                    <a:pt x="17947" y="3549"/>
                  </a:lnTo>
                  <a:cubicBezTo>
                    <a:pt x="17815" y="3559"/>
                    <a:pt x="17687" y="3564"/>
                    <a:pt x="17560" y="3564"/>
                  </a:cubicBezTo>
                  <a:cubicBezTo>
                    <a:pt x="17178" y="3564"/>
                    <a:pt x="16807" y="3519"/>
                    <a:pt x="16414" y="3428"/>
                  </a:cubicBezTo>
                  <a:lnTo>
                    <a:pt x="16212" y="3146"/>
                  </a:lnTo>
                  <a:cubicBezTo>
                    <a:pt x="15970" y="2904"/>
                    <a:pt x="15769" y="2662"/>
                    <a:pt x="15567" y="2380"/>
                  </a:cubicBezTo>
                  <a:cubicBezTo>
                    <a:pt x="15527" y="2259"/>
                    <a:pt x="15527" y="2178"/>
                    <a:pt x="15527" y="2097"/>
                  </a:cubicBezTo>
                  <a:cubicBezTo>
                    <a:pt x="15567" y="1734"/>
                    <a:pt x="15365" y="1412"/>
                    <a:pt x="15003" y="1291"/>
                  </a:cubicBezTo>
                  <a:cubicBezTo>
                    <a:pt x="14910" y="1260"/>
                    <a:pt x="14812" y="1247"/>
                    <a:pt x="14712" y="1247"/>
                  </a:cubicBezTo>
                  <a:cubicBezTo>
                    <a:pt x="14551" y="1247"/>
                    <a:pt x="14386" y="1281"/>
                    <a:pt x="14236" y="1331"/>
                  </a:cubicBezTo>
                  <a:cubicBezTo>
                    <a:pt x="14122" y="1360"/>
                    <a:pt x="14008" y="1388"/>
                    <a:pt x="13894" y="1388"/>
                  </a:cubicBezTo>
                  <a:cubicBezTo>
                    <a:pt x="13847" y="1388"/>
                    <a:pt x="13800" y="1383"/>
                    <a:pt x="13752" y="1371"/>
                  </a:cubicBezTo>
                  <a:cubicBezTo>
                    <a:pt x="13716" y="1366"/>
                    <a:pt x="13681" y="1364"/>
                    <a:pt x="13647" y="1364"/>
                  </a:cubicBezTo>
                  <a:cubicBezTo>
                    <a:pt x="13411" y="1364"/>
                    <a:pt x="13218" y="1483"/>
                    <a:pt x="13147" y="1694"/>
                  </a:cubicBezTo>
                  <a:cubicBezTo>
                    <a:pt x="12825" y="2339"/>
                    <a:pt x="12502" y="2944"/>
                    <a:pt x="12139" y="3549"/>
                  </a:cubicBezTo>
                  <a:cubicBezTo>
                    <a:pt x="11817" y="4033"/>
                    <a:pt x="11534" y="4477"/>
                    <a:pt x="11292" y="5001"/>
                  </a:cubicBezTo>
                  <a:cubicBezTo>
                    <a:pt x="10849" y="5283"/>
                    <a:pt x="10526" y="5727"/>
                    <a:pt x="10324" y="6211"/>
                  </a:cubicBezTo>
                  <a:cubicBezTo>
                    <a:pt x="10244" y="6251"/>
                    <a:pt x="10203" y="6292"/>
                    <a:pt x="10123" y="6372"/>
                  </a:cubicBezTo>
                  <a:cubicBezTo>
                    <a:pt x="9921" y="6453"/>
                    <a:pt x="9760" y="6614"/>
                    <a:pt x="9598" y="6776"/>
                  </a:cubicBezTo>
                  <a:cubicBezTo>
                    <a:pt x="9316" y="6816"/>
                    <a:pt x="8993" y="6937"/>
                    <a:pt x="8711" y="7098"/>
                  </a:cubicBezTo>
                  <a:cubicBezTo>
                    <a:pt x="8590" y="7179"/>
                    <a:pt x="8429" y="7219"/>
                    <a:pt x="8308" y="7300"/>
                  </a:cubicBezTo>
                  <a:cubicBezTo>
                    <a:pt x="7985" y="7421"/>
                    <a:pt x="7663" y="7501"/>
                    <a:pt x="7340" y="7582"/>
                  </a:cubicBezTo>
                  <a:cubicBezTo>
                    <a:pt x="6332" y="7864"/>
                    <a:pt x="5324" y="8106"/>
                    <a:pt x="4557" y="9034"/>
                  </a:cubicBezTo>
                  <a:cubicBezTo>
                    <a:pt x="4396" y="9236"/>
                    <a:pt x="4194" y="9397"/>
                    <a:pt x="3993" y="9518"/>
                  </a:cubicBezTo>
                  <a:cubicBezTo>
                    <a:pt x="3509" y="9720"/>
                    <a:pt x="3146" y="10123"/>
                    <a:pt x="2984" y="10607"/>
                  </a:cubicBezTo>
                  <a:lnTo>
                    <a:pt x="2904" y="10808"/>
                  </a:lnTo>
                  <a:cubicBezTo>
                    <a:pt x="2863" y="11091"/>
                    <a:pt x="2742" y="11333"/>
                    <a:pt x="2662" y="11615"/>
                  </a:cubicBezTo>
                  <a:lnTo>
                    <a:pt x="1654" y="12623"/>
                  </a:lnTo>
                  <a:cubicBezTo>
                    <a:pt x="1089" y="13148"/>
                    <a:pt x="766" y="13833"/>
                    <a:pt x="726" y="14559"/>
                  </a:cubicBezTo>
                  <a:cubicBezTo>
                    <a:pt x="686" y="14761"/>
                    <a:pt x="645" y="14962"/>
                    <a:pt x="605" y="15124"/>
                  </a:cubicBezTo>
                  <a:lnTo>
                    <a:pt x="605" y="15204"/>
                  </a:lnTo>
                  <a:cubicBezTo>
                    <a:pt x="403" y="15648"/>
                    <a:pt x="444" y="16172"/>
                    <a:pt x="686" y="16576"/>
                  </a:cubicBezTo>
                  <a:cubicBezTo>
                    <a:pt x="887" y="16777"/>
                    <a:pt x="887" y="17059"/>
                    <a:pt x="686" y="17261"/>
                  </a:cubicBezTo>
                  <a:cubicBezTo>
                    <a:pt x="484" y="17543"/>
                    <a:pt x="282" y="17785"/>
                    <a:pt x="81" y="18068"/>
                  </a:cubicBezTo>
                  <a:lnTo>
                    <a:pt x="0" y="18148"/>
                  </a:lnTo>
                  <a:lnTo>
                    <a:pt x="1936" y="26093"/>
                  </a:lnTo>
                  <a:cubicBezTo>
                    <a:pt x="2218" y="26214"/>
                    <a:pt x="25044" y="44322"/>
                    <a:pt x="25246" y="44725"/>
                  </a:cubicBezTo>
                  <a:cubicBezTo>
                    <a:pt x="25448" y="45129"/>
                    <a:pt x="26254" y="45008"/>
                    <a:pt x="26254" y="45532"/>
                  </a:cubicBezTo>
                  <a:cubicBezTo>
                    <a:pt x="26254" y="46016"/>
                    <a:pt x="26859" y="47306"/>
                    <a:pt x="27585" y="47548"/>
                  </a:cubicBezTo>
                  <a:cubicBezTo>
                    <a:pt x="27948" y="47589"/>
                    <a:pt x="28230" y="47952"/>
                    <a:pt x="28190" y="48315"/>
                  </a:cubicBezTo>
                  <a:lnTo>
                    <a:pt x="29400" y="48557"/>
                  </a:lnTo>
                  <a:cubicBezTo>
                    <a:pt x="29400" y="48557"/>
                    <a:pt x="30126" y="49484"/>
                    <a:pt x="30691" y="49565"/>
                  </a:cubicBezTo>
                  <a:cubicBezTo>
                    <a:pt x="31094" y="49605"/>
                    <a:pt x="31416" y="49807"/>
                    <a:pt x="31618" y="50170"/>
                  </a:cubicBezTo>
                  <a:cubicBezTo>
                    <a:pt x="31618" y="50170"/>
                    <a:pt x="31215" y="51984"/>
                    <a:pt x="31618" y="51984"/>
                  </a:cubicBezTo>
                  <a:cubicBezTo>
                    <a:pt x="32021" y="51984"/>
                    <a:pt x="39240" y="51017"/>
                    <a:pt x="39240" y="51017"/>
                  </a:cubicBezTo>
                  <a:cubicBezTo>
                    <a:pt x="39240" y="51017"/>
                    <a:pt x="46621" y="44806"/>
                    <a:pt x="48919" y="43798"/>
                  </a:cubicBezTo>
                  <a:cubicBezTo>
                    <a:pt x="51218" y="42789"/>
                    <a:pt x="55493" y="40087"/>
                    <a:pt x="55493" y="40087"/>
                  </a:cubicBezTo>
                  <a:lnTo>
                    <a:pt x="55695" y="38273"/>
                  </a:lnTo>
                  <a:cubicBezTo>
                    <a:pt x="55695" y="38273"/>
                    <a:pt x="54565" y="36861"/>
                    <a:pt x="54162" y="36861"/>
                  </a:cubicBezTo>
                  <a:cubicBezTo>
                    <a:pt x="53759" y="36861"/>
                    <a:pt x="52146" y="36780"/>
                    <a:pt x="52146" y="36780"/>
                  </a:cubicBezTo>
                  <a:cubicBezTo>
                    <a:pt x="52146" y="36780"/>
                    <a:pt x="50936" y="35450"/>
                    <a:pt x="50936" y="35046"/>
                  </a:cubicBezTo>
                  <a:cubicBezTo>
                    <a:pt x="50855" y="34441"/>
                    <a:pt x="50774" y="33836"/>
                    <a:pt x="50653" y="33231"/>
                  </a:cubicBezTo>
                  <a:lnTo>
                    <a:pt x="49242" y="31941"/>
                  </a:lnTo>
                  <a:cubicBezTo>
                    <a:pt x="49242" y="31941"/>
                    <a:pt x="50532" y="31054"/>
                    <a:pt x="50653" y="30731"/>
                  </a:cubicBezTo>
                  <a:cubicBezTo>
                    <a:pt x="50694" y="30207"/>
                    <a:pt x="50694" y="29642"/>
                    <a:pt x="50653" y="29118"/>
                  </a:cubicBezTo>
                  <a:lnTo>
                    <a:pt x="51339" y="27021"/>
                  </a:lnTo>
                  <a:lnTo>
                    <a:pt x="50936" y="24682"/>
                  </a:lnTo>
                  <a:lnTo>
                    <a:pt x="50532" y="20971"/>
                  </a:lnTo>
                  <a:cubicBezTo>
                    <a:pt x="50532" y="20044"/>
                    <a:pt x="49726" y="14922"/>
                    <a:pt x="49726" y="14922"/>
                  </a:cubicBezTo>
                  <a:lnTo>
                    <a:pt x="48113" y="13309"/>
                  </a:lnTo>
                  <a:cubicBezTo>
                    <a:pt x="48234" y="12502"/>
                    <a:pt x="47508" y="12341"/>
                    <a:pt x="47427" y="12099"/>
                  </a:cubicBezTo>
                  <a:cubicBezTo>
                    <a:pt x="47306" y="11817"/>
                    <a:pt x="46500" y="10687"/>
                    <a:pt x="46500" y="10405"/>
                  </a:cubicBezTo>
                  <a:cubicBezTo>
                    <a:pt x="46500" y="10123"/>
                    <a:pt x="46217" y="9195"/>
                    <a:pt x="46621" y="8913"/>
                  </a:cubicBezTo>
                  <a:cubicBezTo>
                    <a:pt x="47024" y="8590"/>
                    <a:pt x="48435" y="7098"/>
                    <a:pt x="48435" y="7098"/>
                  </a:cubicBezTo>
                  <a:cubicBezTo>
                    <a:pt x="48839" y="6171"/>
                    <a:pt x="48839" y="3791"/>
                    <a:pt x="48839" y="3791"/>
                  </a:cubicBezTo>
                  <a:cubicBezTo>
                    <a:pt x="48839" y="3791"/>
                    <a:pt x="48839" y="2460"/>
                    <a:pt x="49242" y="2057"/>
                  </a:cubicBezTo>
                  <a:cubicBezTo>
                    <a:pt x="49686" y="1533"/>
                    <a:pt x="50129" y="968"/>
                    <a:pt x="50452" y="363"/>
                  </a:cubicBezTo>
                  <a:lnTo>
                    <a:pt x="50452" y="363"/>
                  </a:lnTo>
                  <a:cubicBezTo>
                    <a:pt x="50008" y="565"/>
                    <a:pt x="49565" y="686"/>
                    <a:pt x="49040" y="686"/>
                  </a:cubicBezTo>
                  <a:cubicBezTo>
                    <a:pt x="48718" y="686"/>
                    <a:pt x="48355" y="767"/>
                    <a:pt x="48032" y="807"/>
                  </a:cubicBezTo>
                  <a:cubicBezTo>
                    <a:pt x="47951" y="726"/>
                    <a:pt x="47871" y="646"/>
                    <a:pt x="47790" y="605"/>
                  </a:cubicBezTo>
                  <a:cubicBezTo>
                    <a:pt x="47629" y="444"/>
                    <a:pt x="47427" y="363"/>
                    <a:pt x="47185" y="323"/>
                  </a:cubicBezTo>
                  <a:cubicBezTo>
                    <a:pt x="47104" y="283"/>
                    <a:pt x="47024" y="242"/>
                    <a:pt x="46983" y="242"/>
                  </a:cubicBezTo>
                  <a:cubicBezTo>
                    <a:pt x="46801" y="164"/>
                    <a:pt x="46619" y="120"/>
                    <a:pt x="46447" y="120"/>
                  </a:cubicBezTo>
                  <a:cubicBezTo>
                    <a:pt x="46353" y="120"/>
                    <a:pt x="46263" y="133"/>
                    <a:pt x="46177" y="162"/>
                  </a:cubicBezTo>
                  <a:cubicBezTo>
                    <a:pt x="46056" y="242"/>
                    <a:pt x="45935" y="363"/>
                    <a:pt x="45895" y="525"/>
                  </a:cubicBezTo>
                  <a:cubicBezTo>
                    <a:pt x="45895" y="525"/>
                    <a:pt x="45895" y="565"/>
                    <a:pt x="45895" y="565"/>
                  </a:cubicBezTo>
                  <a:lnTo>
                    <a:pt x="45733" y="565"/>
                  </a:lnTo>
                  <a:cubicBezTo>
                    <a:pt x="45653" y="565"/>
                    <a:pt x="45572" y="525"/>
                    <a:pt x="45491" y="484"/>
                  </a:cubicBezTo>
                  <a:lnTo>
                    <a:pt x="45249" y="484"/>
                  </a:lnTo>
                  <a:cubicBezTo>
                    <a:pt x="45131" y="189"/>
                    <a:pt x="44840" y="2"/>
                    <a:pt x="44535" y="2"/>
                  </a:cubicBezTo>
                  <a:cubicBezTo>
                    <a:pt x="44423" y="2"/>
                    <a:pt x="44309" y="27"/>
                    <a:pt x="44201" y="81"/>
                  </a:cubicBezTo>
                  <a:lnTo>
                    <a:pt x="44160" y="0"/>
                  </a:ln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228307" y="951451"/>
              <a:ext cx="829151" cy="728764"/>
            </a:xfrm>
            <a:custGeom>
              <a:avLst/>
              <a:gdLst/>
              <a:ahLst/>
              <a:cxnLst/>
              <a:rect l="l" t="t" r="r" b="b"/>
              <a:pathLst>
                <a:path w="47509" h="41751" extrusionOk="0">
                  <a:moveTo>
                    <a:pt x="38144" y="1"/>
                  </a:moveTo>
                  <a:cubicBezTo>
                    <a:pt x="37983" y="1"/>
                    <a:pt x="37818" y="35"/>
                    <a:pt x="37668" y="85"/>
                  </a:cubicBezTo>
                  <a:cubicBezTo>
                    <a:pt x="37554" y="114"/>
                    <a:pt x="37440" y="142"/>
                    <a:pt x="37326" y="142"/>
                  </a:cubicBezTo>
                  <a:cubicBezTo>
                    <a:pt x="37279" y="142"/>
                    <a:pt x="37232" y="137"/>
                    <a:pt x="37184" y="125"/>
                  </a:cubicBezTo>
                  <a:cubicBezTo>
                    <a:pt x="37148" y="120"/>
                    <a:pt x="37113" y="118"/>
                    <a:pt x="37079" y="118"/>
                  </a:cubicBezTo>
                  <a:cubicBezTo>
                    <a:pt x="36843" y="118"/>
                    <a:pt x="36650" y="237"/>
                    <a:pt x="36579" y="448"/>
                  </a:cubicBezTo>
                  <a:cubicBezTo>
                    <a:pt x="36257" y="1093"/>
                    <a:pt x="35934" y="1698"/>
                    <a:pt x="35571" y="2303"/>
                  </a:cubicBezTo>
                  <a:cubicBezTo>
                    <a:pt x="35249" y="2787"/>
                    <a:pt x="34966" y="3231"/>
                    <a:pt x="34724" y="3755"/>
                  </a:cubicBezTo>
                  <a:cubicBezTo>
                    <a:pt x="34281" y="4037"/>
                    <a:pt x="33958" y="4481"/>
                    <a:pt x="33756" y="4965"/>
                  </a:cubicBezTo>
                  <a:cubicBezTo>
                    <a:pt x="33676" y="5005"/>
                    <a:pt x="33635" y="5046"/>
                    <a:pt x="33555" y="5126"/>
                  </a:cubicBezTo>
                  <a:cubicBezTo>
                    <a:pt x="33353" y="5207"/>
                    <a:pt x="33192" y="5368"/>
                    <a:pt x="33030" y="5530"/>
                  </a:cubicBezTo>
                  <a:cubicBezTo>
                    <a:pt x="32748" y="5570"/>
                    <a:pt x="32425" y="5691"/>
                    <a:pt x="32143" y="5852"/>
                  </a:cubicBezTo>
                  <a:cubicBezTo>
                    <a:pt x="32022" y="5933"/>
                    <a:pt x="31861" y="5973"/>
                    <a:pt x="31740" y="6054"/>
                  </a:cubicBezTo>
                  <a:cubicBezTo>
                    <a:pt x="31417" y="6175"/>
                    <a:pt x="31095" y="6255"/>
                    <a:pt x="30772" y="6336"/>
                  </a:cubicBezTo>
                  <a:cubicBezTo>
                    <a:pt x="29764" y="6618"/>
                    <a:pt x="28756" y="6860"/>
                    <a:pt x="27989" y="7788"/>
                  </a:cubicBezTo>
                  <a:cubicBezTo>
                    <a:pt x="27828" y="7990"/>
                    <a:pt x="27626" y="8151"/>
                    <a:pt x="27425" y="8272"/>
                  </a:cubicBezTo>
                  <a:cubicBezTo>
                    <a:pt x="26941" y="8474"/>
                    <a:pt x="26578" y="8877"/>
                    <a:pt x="26416" y="9361"/>
                  </a:cubicBezTo>
                  <a:lnTo>
                    <a:pt x="26336" y="9562"/>
                  </a:lnTo>
                  <a:cubicBezTo>
                    <a:pt x="26295" y="9845"/>
                    <a:pt x="26174" y="10087"/>
                    <a:pt x="26094" y="10369"/>
                  </a:cubicBezTo>
                  <a:lnTo>
                    <a:pt x="25086" y="11377"/>
                  </a:lnTo>
                  <a:cubicBezTo>
                    <a:pt x="24521" y="11902"/>
                    <a:pt x="24198" y="12587"/>
                    <a:pt x="24158" y="13313"/>
                  </a:cubicBezTo>
                  <a:cubicBezTo>
                    <a:pt x="24118" y="13515"/>
                    <a:pt x="24077" y="13716"/>
                    <a:pt x="24037" y="13878"/>
                  </a:cubicBezTo>
                  <a:lnTo>
                    <a:pt x="24037" y="13958"/>
                  </a:lnTo>
                  <a:cubicBezTo>
                    <a:pt x="23835" y="14402"/>
                    <a:pt x="23876" y="14926"/>
                    <a:pt x="24118" y="15330"/>
                  </a:cubicBezTo>
                  <a:cubicBezTo>
                    <a:pt x="24319" y="15531"/>
                    <a:pt x="24319" y="15813"/>
                    <a:pt x="24118" y="16015"/>
                  </a:cubicBezTo>
                  <a:cubicBezTo>
                    <a:pt x="23916" y="16297"/>
                    <a:pt x="23714" y="16539"/>
                    <a:pt x="23513" y="16822"/>
                  </a:cubicBezTo>
                  <a:cubicBezTo>
                    <a:pt x="22666" y="17830"/>
                    <a:pt x="21900" y="18838"/>
                    <a:pt x="20690" y="19322"/>
                  </a:cubicBezTo>
                  <a:lnTo>
                    <a:pt x="20448" y="19403"/>
                  </a:lnTo>
                  <a:cubicBezTo>
                    <a:pt x="20085" y="19524"/>
                    <a:pt x="19762" y="19685"/>
                    <a:pt x="19520" y="19927"/>
                  </a:cubicBezTo>
                  <a:cubicBezTo>
                    <a:pt x="18512" y="20855"/>
                    <a:pt x="17221" y="21419"/>
                    <a:pt x="15850" y="21460"/>
                  </a:cubicBezTo>
                  <a:lnTo>
                    <a:pt x="15487" y="21460"/>
                  </a:lnTo>
                  <a:cubicBezTo>
                    <a:pt x="15375" y="21451"/>
                    <a:pt x="15255" y="21442"/>
                    <a:pt x="15130" y="21442"/>
                  </a:cubicBezTo>
                  <a:cubicBezTo>
                    <a:pt x="14672" y="21442"/>
                    <a:pt x="14168" y="21559"/>
                    <a:pt x="13914" y="22226"/>
                  </a:cubicBezTo>
                  <a:lnTo>
                    <a:pt x="13672" y="22468"/>
                  </a:lnTo>
                  <a:cubicBezTo>
                    <a:pt x="13027" y="23274"/>
                    <a:pt x="12503" y="24162"/>
                    <a:pt x="12059" y="25130"/>
                  </a:cubicBezTo>
                  <a:lnTo>
                    <a:pt x="11737" y="25291"/>
                  </a:lnTo>
                  <a:cubicBezTo>
                    <a:pt x="11414" y="25452"/>
                    <a:pt x="11051" y="25613"/>
                    <a:pt x="10728" y="25734"/>
                  </a:cubicBezTo>
                  <a:lnTo>
                    <a:pt x="10527" y="25815"/>
                  </a:lnTo>
                  <a:cubicBezTo>
                    <a:pt x="9962" y="25976"/>
                    <a:pt x="9277" y="26218"/>
                    <a:pt x="9115" y="27106"/>
                  </a:cubicBezTo>
                  <a:cubicBezTo>
                    <a:pt x="9075" y="27146"/>
                    <a:pt x="9075" y="27227"/>
                    <a:pt x="8994" y="27267"/>
                  </a:cubicBezTo>
                  <a:cubicBezTo>
                    <a:pt x="8954" y="27348"/>
                    <a:pt x="8873" y="27428"/>
                    <a:pt x="8833" y="27509"/>
                  </a:cubicBezTo>
                  <a:cubicBezTo>
                    <a:pt x="8712" y="27751"/>
                    <a:pt x="8591" y="27953"/>
                    <a:pt x="8430" y="28195"/>
                  </a:cubicBezTo>
                  <a:cubicBezTo>
                    <a:pt x="7946" y="28759"/>
                    <a:pt x="7704" y="29485"/>
                    <a:pt x="7623" y="30211"/>
                  </a:cubicBezTo>
                  <a:cubicBezTo>
                    <a:pt x="7623" y="30655"/>
                    <a:pt x="7341" y="31058"/>
                    <a:pt x="6978" y="31219"/>
                  </a:cubicBezTo>
                  <a:cubicBezTo>
                    <a:pt x="6494" y="31502"/>
                    <a:pt x="6050" y="31824"/>
                    <a:pt x="5647" y="32227"/>
                  </a:cubicBezTo>
                  <a:cubicBezTo>
                    <a:pt x="5324" y="32510"/>
                    <a:pt x="4961" y="32792"/>
                    <a:pt x="4558" y="33034"/>
                  </a:cubicBezTo>
                  <a:lnTo>
                    <a:pt x="4276" y="33357"/>
                  </a:lnTo>
                  <a:cubicBezTo>
                    <a:pt x="4074" y="33478"/>
                    <a:pt x="3913" y="33720"/>
                    <a:pt x="3913" y="33962"/>
                  </a:cubicBezTo>
                  <a:cubicBezTo>
                    <a:pt x="3832" y="34365"/>
                    <a:pt x="3631" y="34728"/>
                    <a:pt x="3389" y="35050"/>
                  </a:cubicBezTo>
                  <a:cubicBezTo>
                    <a:pt x="3187" y="35373"/>
                    <a:pt x="3026" y="35736"/>
                    <a:pt x="2905" y="36059"/>
                  </a:cubicBezTo>
                  <a:cubicBezTo>
                    <a:pt x="2703" y="36180"/>
                    <a:pt x="2582" y="36381"/>
                    <a:pt x="2582" y="36583"/>
                  </a:cubicBezTo>
                  <a:lnTo>
                    <a:pt x="2461" y="36704"/>
                  </a:lnTo>
                  <a:cubicBezTo>
                    <a:pt x="2340" y="36906"/>
                    <a:pt x="2219" y="37067"/>
                    <a:pt x="2138" y="37269"/>
                  </a:cubicBezTo>
                  <a:cubicBezTo>
                    <a:pt x="2058" y="37309"/>
                    <a:pt x="2058" y="37430"/>
                    <a:pt x="2017" y="37511"/>
                  </a:cubicBezTo>
                  <a:cubicBezTo>
                    <a:pt x="2017" y="37551"/>
                    <a:pt x="1977" y="37591"/>
                    <a:pt x="2017" y="37591"/>
                  </a:cubicBezTo>
                  <a:lnTo>
                    <a:pt x="1977" y="37591"/>
                  </a:lnTo>
                  <a:cubicBezTo>
                    <a:pt x="1493" y="37591"/>
                    <a:pt x="1090" y="37874"/>
                    <a:pt x="888" y="38317"/>
                  </a:cubicBezTo>
                  <a:lnTo>
                    <a:pt x="848" y="38357"/>
                  </a:lnTo>
                  <a:cubicBezTo>
                    <a:pt x="485" y="39003"/>
                    <a:pt x="203" y="39729"/>
                    <a:pt x="1" y="40455"/>
                  </a:cubicBezTo>
                  <a:cubicBezTo>
                    <a:pt x="686" y="40737"/>
                    <a:pt x="1412" y="40898"/>
                    <a:pt x="2179" y="40979"/>
                  </a:cubicBezTo>
                  <a:cubicBezTo>
                    <a:pt x="4356" y="41342"/>
                    <a:pt x="6575" y="41584"/>
                    <a:pt x="8752" y="41705"/>
                  </a:cubicBezTo>
                  <a:cubicBezTo>
                    <a:pt x="8934" y="41735"/>
                    <a:pt x="9113" y="41750"/>
                    <a:pt x="9289" y="41750"/>
                  </a:cubicBezTo>
                  <a:cubicBezTo>
                    <a:pt x="9816" y="41750"/>
                    <a:pt x="10315" y="41614"/>
                    <a:pt x="10769" y="41342"/>
                  </a:cubicBezTo>
                  <a:cubicBezTo>
                    <a:pt x="11454" y="40818"/>
                    <a:pt x="11575" y="39930"/>
                    <a:pt x="11656" y="39124"/>
                  </a:cubicBezTo>
                  <a:cubicBezTo>
                    <a:pt x="11777" y="37874"/>
                    <a:pt x="11898" y="36623"/>
                    <a:pt x="12059" y="35373"/>
                  </a:cubicBezTo>
                  <a:cubicBezTo>
                    <a:pt x="13068" y="35091"/>
                    <a:pt x="14156" y="34929"/>
                    <a:pt x="15245" y="34929"/>
                  </a:cubicBezTo>
                  <a:cubicBezTo>
                    <a:pt x="15326" y="34929"/>
                    <a:pt x="15286" y="31784"/>
                    <a:pt x="15326" y="31542"/>
                  </a:cubicBezTo>
                  <a:cubicBezTo>
                    <a:pt x="15528" y="30211"/>
                    <a:pt x="16213" y="28840"/>
                    <a:pt x="16576" y="27509"/>
                  </a:cubicBezTo>
                  <a:cubicBezTo>
                    <a:pt x="18251" y="28011"/>
                    <a:pt x="20004" y="28263"/>
                    <a:pt x="21753" y="28263"/>
                  </a:cubicBezTo>
                  <a:cubicBezTo>
                    <a:pt x="22531" y="28263"/>
                    <a:pt x="23308" y="28213"/>
                    <a:pt x="24077" y="28114"/>
                  </a:cubicBezTo>
                  <a:cubicBezTo>
                    <a:pt x="24360" y="28074"/>
                    <a:pt x="24602" y="27993"/>
                    <a:pt x="24844" y="27872"/>
                  </a:cubicBezTo>
                  <a:cubicBezTo>
                    <a:pt x="25086" y="27711"/>
                    <a:pt x="25287" y="27428"/>
                    <a:pt x="25408" y="27146"/>
                  </a:cubicBezTo>
                  <a:cubicBezTo>
                    <a:pt x="25973" y="25976"/>
                    <a:pt x="25973" y="24605"/>
                    <a:pt x="26134" y="23274"/>
                  </a:cubicBezTo>
                  <a:cubicBezTo>
                    <a:pt x="26295" y="21944"/>
                    <a:pt x="26699" y="20572"/>
                    <a:pt x="27707" y="19725"/>
                  </a:cubicBezTo>
                  <a:cubicBezTo>
                    <a:pt x="28957" y="18717"/>
                    <a:pt x="31538" y="18153"/>
                    <a:pt x="33071" y="18153"/>
                  </a:cubicBezTo>
                  <a:cubicBezTo>
                    <a:pt x="33455" y="18153"/>
                    <a:pt x="33762" y="18194"/>
                    <a:pt x="34046" y="18194"/>
                  </a:cubicBezTo>
                  <a:cubicBezTo>
                    <a:pt x="34447" y="18194"/>
                    <a:pt x="34799" y="18111"/>
                    <a:pt x="35249" y="17709"/>
                  </a:cubicBezTo>
                  <a:cubicBezTo>
                    <a:pt x="35934" y="17064"/>
                    <a:pt x="36055" y="15894"/>
                    <a:pt x="36983" y="15531"/>
                  </a:cubicBezTo>
                  <a:cubicBezTo>
                    <a:pt x="37198" y="15432"/>
                    <a:pt x="37434" y="15407"/>
                    <a:pt x="37676" y="15407"/>
                  </a:cubicBezTo>
                  <a:cubicBezTo>
                    <a:pt x="37912" y="15407"/>
                    <a:pt x="38155" y="15431"/>
                    <a:pt x="38390" y="15431"/>
                  </a:cubicBezTo>
                  <a:cubicBezTo>
                    <a:pt x="38501" y="15431"/>
                    <a:pt x="38610" y="15425"/>
                    <a:pt x="38717" y="15410"/>
                  </a:cubicBezTo>
                  <a:cubicBezTo>
                    <a:pt x="39322" y="15330"/>
                    <a:pt x="39927" y="14684"/>
                    <a:pt x="39604" y="14200"/>
                  </a:cubicBezTo>
                  <a:cubicBezTo>
                    <a:pt x="39322" y="13837"/>
                    <a:pt x="39806" y="13394"/>
                    <a:pt x="40249" y="13353"/>
                  </a:cubicBezTo>
                  <a:cubicBezTo>
                    <a:pt x="40693" y="13273"/>
                    <a:pt x="41217" y="13273"/>
                    <a:pt x="41459" y="12910"/>
                  </a:cubicBezTo>
                  <a:cubicBezTo>
                    <a:pt x="41621" y="12708"/>
                    <a:pt x="41621" y="12426"/>
                    <a:pt x="41741" y="12224"/>
                  </a:cubicBezTo>
                  <a:cubicBezTo>
                    <a:pt x="41876" y="11972"/>
                    <a:pt x="42108" y="11881"/>
                    <a:pt x="42378" y="11881"/>
                  </a:cubicBezTo>
                  <a:cubicBezTo>
                    <a:pt x="42754" y="11881"/>
                    <a:pt x="43203" y="12060"/>
                    <a:pt x="43556" y="12224"/>
                  </a:cubicBezTo>
                  <a:cubicBezTo>
                    <a:pt x="44430" y="12603"/>
                    <a:pt x="45367" y="12792"/>
                    <a:pt x="46321" y="12792"/>
                  </a:cubicBezTo>
                  <a:cubicBezTo>
                    <a:pt x="46689" y="12792"/>
                    <a:pt x="47058" y="12764"/>
                    <a:pt x="47428" y="12708"/>
                  </a:cubicBezTo>
                  <a:cubicBezTo>
                    <a:pt x="47509" y="12103"/>
                    <a:pt x="47428" y="11498"/>
                    <a:pt x="47186" y="10934"/>
                  </a:cubicBezTo>
                  <a:cubicBezTo>
                    <a:pt x="46258" y="8917"/>
                    <a:pt x="46137" y="6860"/>
                    <a:pt x="45895" y="4683"/>
                  </a:cubicBezTo>
                  <a:cubicBezTo>
                    <a:pt x="45815" y="4118"/>
                    <a:pt x="45895" y="3110"/>
                    <a:pt x="45331" y="2868"/>
                  </a:cubicBezTo>
                  <a:cubicBezTo>
                    <a:pt x="45265" y="2873"/>
                    <a:pt x="45205" y="2875"/>
                    <a:pt x="45151" y="2875"/>
                  </a:cubicBezTo>
                  <a:cubicBezTo>
                    <a:pt x="44739" y="2875"/>
                    <a:pt x="44636" y="2731"/>
                    <a:pt x="44565" y="2303"/>
                  </a:cubicBezTo>
                  <a:cubicBezTo>
                    <a:pt x="44524" y="2061"/>
                    <a:pt x="44363" y="1900"/>
                    <a:pt x="44121" y="1860"/>
                  </a:cubicBezTo>
                  <a:cubicBezTo>
                    <a:pt x="43919" y="1860"/>
                    <a:pt x="43718" y="1981"/>
                    <a:pt x="43637" y="2182"/>
                  </a:cubicBezTo>
                  <a:cubicBezTo>
                    <a:pt x="43556" y="2303"/>
                    <a:pt x="43476" y="2344"/>
                    <a:pt x="43234" y="2424"/>
                  </a:cubicBezTo>
                  <a:cubicBezTo>
                    <a:pt x="43153" y="2424"/>
                    <a:pt x="43072" y="2465"/>
                    <a:pt x="42992" y="2505"/>
                  </a:cubicBezTo>
                  <a:cubicBezTo>
                    <a:pt x="42791" y="2371"/>
                    <a:pt x="42563" y="2293"/>
                    <a:pt x="42330" y="2293"/>
                  </a:cubicBezTo>
                  <a:cubicBezTo>
                    <a:pt x="42282" y="2293"/>
                    <a:pt x="42234" y="2296"/>
                    <a:pt x="42185" y="2303"/>
                  </a:cubicBezTo>
                  <a:lnTo>
                    <a:pt x="41379" y="2303"/>
                  </a:lnTo>
                  <a:cubicBezTo>
                    <a:pt x="41247" y="2313"/>
                    <a:pt x="41119" y="2318"/>
                    <a:pt x="40992" y="2318"/>
                  </a:cubicBezTo>
                  <a:cubicBezTo>
                    <a:pt x="40610" y="2318"/>
                    <a:pt x="40239" y="2273"/>
                    <a:pt x="39846" y="2182"/>
                  </a:cubicBezTo>
                  <a:lnTo>
                    <a:pt x="39644" y="1900"/>
                  </a:lnTo>
                  <a:cubicBezTo>
                    <a:pt x="39402" y="1658"/>
                    <a:pt x="39201" y="1416"/>
                    <a:pt x="38999" y="1134"/>
                  </a:cubicBezTo>
                  <a:cubicBezTo>
                    <a:pt x="38959" y="1013"/>
                    <a:pt x="38959" y="932"/>
                    <a:pt x="38959" y="851"/>
                  </a:cubicBezTo>
                  <a:cubicBezTo>
                    <a:pt x="38999" y="488"/>
                    <a:pt x="38797" y="166"/>
                    <a:pt x="38435" y="45"/>
                  </a:cubicBezTo>
                  <a:cubicBezTo>
                    <a:pt x="38342" y="14"/>
                    <a:pt x="38244" y="1"/>
                    <a:pt x="38144" y="1"/>
                  </a:cubicBez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8106235" y="2202403"/>
              <a:ext cx="340673" cy="187292"/>
            </a:xfrm>
            <a:custGeom>
              <a:avLst/>
              <a:gdLst/>
              <a:ahLst/>
              <a:cxnLst/>
              <a:rect l="l" t="t" r="r" b="b"/>
              <a:pathLst>
                <a:path w="19520" h="10730" extrusionOk="0">
                  <a:moveTo>
                    <a:pt x="19520" y="0"/>
                  </a:moveTo>
                  <a:cubicBezTo>
                    <a:pt x="19278" y="81"/>
                    <a:pt x="19036" y="202"/>
                    <a:pt x="18794" y="323"/>
                  </a:cubicBezTo>
                  <a:cubicBezTo>
                    <a:pt x="18479" y="468"/>
                    <a:pt x="18150" y="541"/>
                    <a:pt x="17815" y="541"/>
                  </a:cubicBezTo>
                  <a:cubicBezTo>
                    <a:pt x="17592" y="541"/>
                    <a:pt x="17366" y="508"/>
                    <a:pt x="17140" y="444"/>
                  </a:cubicBezTo>
                  <a:cubicBezTo>
                    <a:pt x="17080" y="439"/>
                    <a:pt x="17019" y="436"/>
                    <a:pt x="16959" y="436"/>
                  </a:cubicBezTo>
                  <a:cubicBezTo>
                    <a:pt x="16537" y="436"/>
                    <a:pt x="16122" y="560"/>
                    <a:pt x="15769" y="807"/>
                  </a:cubicBezTo>
                  <a:cubicBezTo>
                    <a:pt x="15376" y="1028"/>
                    <a:pt x="15058" y="1129"/>
                    <a:pt x="14778" y="1129"/>
                  </a:cubicBezTo>
                  <a:cubicBezTo>
                    <a:pt x="14599" y="1129"/>
                    <a:pt x="14435" y="1087"/>
                    <a:pt x="14277" y="1009"/>
                  </a:cubicBezTo>
                  <a:cubicBezTo>
                    <a:pt x="14132" y="918"/>
                    <a:pt x="13978" y="876"/>
                    <a:pt x="13827" y="876"/>
                  </a:cubicBezTo>
                  <a:cubicBezTo>
                    <a:pt x="13644" y="876"/>
                    <a:pt x="13464" y="938"/>
                    <a:pt x="13309" y="1049"/>
                  </a:cubicBezTo>
                  <a:cubicBezTo>
                    <a:pt x="13067" y="1170"/>
                    <a:pt x="12865" y="1331"/>
                    <a:pt x="12624" y="1492"/>
                  </a:cubicBezTo>
                  <a:cubicBezTo>
                    <a:pt x="12301" y="1734"/>
                    <a:pt x="11898" y="1976"/>
                    <a:pt x="11535" y="2178"/>
                  </a:cubicBezTo>
                  <a:cubicBezTo>
                    <a:pt x="11303" y="2307"/>
                    <a:pt x="11137" y="2403"/>
                    <a:pt x="10942" y="2403"/>
                  </a:cubicBezTo>
                  <a:cubicBezTo>
                    <a:pt x="10832" y="2403"/>
                    <a:pt x="10713" y="2372"/>
                    <a:pt x="10567" y="2299"/>
                  </a:cubicBezTo>
                  <a:cubicBezTo>
                    <a:pt x="10240" y="2123"/>
                    <a:pt x="9867" y="2026"/>
                    <a:pt x="9486" y="2026"/>
                  </a:cubicBezTo>
                  <a:cubicBezTo>
                    <a:pt x="9255" y="2026"/>
                    <a:pt x="9021" y="2062"/>
                    <a:pt x="8792" y="2138"/>
                  </a:cubicBezTo>
                  <a:cubicBezTo>
                    <a:pt x="8349" y="2339"/>
                    <a:pt x="7945" y="2581"/>
                    <a:pt x="7542" y="2864"/>
                  </a:cubicBezTo>
                  <a:lnTo>
                    <a:pt x="7461" y="2904"/>
                  </a:lnTo>
                  <a:cubicBezTo>
                    <a:pt x="7013" y="3284"/>
                    <a:pt x="6446" y="3486"/>
                    <a:pt x="5862" y="3486"/>
                  </a:cubicBezTo>
                  <a:cubicBezTo>
                    <a:pt x="5764" y="3486"/>
                    <a:pt x="5665" y="3480"/>
                    <a:pt x="5566" y="3469"/>
                  </a:cubicBezTo>
                  <a:cubicBezTo>
                    <a:pt x="4558" y="3267"/>
                    <a:pt x="3711" y="2581"/>
                    <a:pt x="3227" y="1694"/>
                  </a:cubicBezTo>
                  <a:cubicBezTo>
                    <a:pt x="3187" y="1573"/>
                    <a:pt x="3106" y="1492"/>
                    <a:pt x="3066" y="1371"/>
                  </a:cubicBezTo>
                  <a:cubicBezTo>
                    <a:pt x="2864" y="968"/>
                    <a:pt x="2622" y="646"/>
                    <a:pt x="2259" y="363"/>
                  </a:cubicBezTo>
                  <a:cubicBezTo>
                    <a:pt x="1694" y="968"/>
                    <a:pt x="1210" y="1573"/>
                    <a:pt x="767" y="2259"/>
                  </a:cubicBezTo>
                  <a:cubicBezTo>
                    <a:pt x="686" y="2662"/>
                    <a:pt x="1" y="2944"/>
                    <a:pt x="363" y="3549"/>
                  </a:cubicBezTo>
                  <a:cubicBezTo>
                    <a:pt x="767" y="4154"/>
                    <a:pt x="1170" y="4880"/>
                    <a:pt x="1493" y="5082"/>
                  </a:cubicBezTo>
                  <a:cubicBezTo>
                    <a:pt x="2380" y="5566"/>
                    <a:pt x="2299" y="6292"/>
                    <a:pt x="2582" y="6574"/>
                  </a:cubicBezTo>
                  <a:cubicBezTo>
                    <a:pt x="3187" y="6977"/>
                    <a:pt x="3791" y="7340"/>
                    <a:pt x="4396" y="7663"/>
                  </a:cubicBezTo>
                  <a:cubicBezTo>
                    <a:pt x="4396" y="7663"/>
                    <a:pt x="12141" y="10729"/>
                    <a:pt x="12959" y="10729"/>
                  </a:cubicBezTo>
                  <a:cubicBezTo>
                    <a:pt x="12969" y="10729"/>
                    <a:pt x="12978" y="10729"/>
                    <a:pt x="12986" y="10728"/>
                  </a:cubicBezTo>
                  <a:cubicBezTo>
                    <a:pt x="13591" y="10607"/>
                    <a:pt x="14761" y="10405"/>
                    <a:pt x="14761" y="9800"/>
                  </a:cubicBezTo>
                  <a:cubicBezTo>
                    <a:pt x="14761" y="9195"/>
                    <a:pt x="14479" y="9195"/>
                    <a:pt x="14963" y="8510"/>
                  </a:cubicBezTo>
                  <a:cubicBezTo>
                    <a:pt x="15406" y="7864"/>
                    <a:pt x="15769" y="7260"/>
                    <a:pt x="16092" y="6574"/>
                  </a:cubicBezTo>
                  <a:cubicBezTo>
                    <a:pt x="16092" y="6574"/>
                    <a:pt x="15366" y="6090"/>
                    <a:pt x="15890" y="5566"/>
                  </a:cubicBezTo>
                  <a:cubicBezTo>
                    <a:pt x="16172" y="5283"/>
                    <a:pt x="16293" y="4880"/>
                    <a:pt x="16213" y="4477"/>
                  </a:cubicBezTo>
                  <a:cubicBezTo>
                    <a:pt x="16374" y="4235"/>
                    <a:pt x="16535" y="3953"/>
                    <a:pt x="16697" y="3670"/>
                  </a:cubicBezTo>
                  <a:cubicBezTo>
                    <a:pt x="16697" y="3670"/>
                    <a:pt x="15406" y="3065"/>
                    <a:pt x="16011" y="2783"/>
                  </a:cubicBezTo>
                  <a:cubicBezTo>
                    <a:pt x="16616" y="2460"/>
                    <a:pt x="16898" y="1331"/>
                    <a:pt x="18391" y="1331"/>
                  </a:cubicBezTo>
                  <a:cubicBezTo>
                    <a:pt x="18915" y="1331"/>
                    <a:pt x="19278" y="767"/>
                    <a:pt x="19520" y="0"/>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8059080" y="2143267"/>
              <a:ext cx="101364" cy="102269"/>
            </a:xfrm>
            <a:custGeom>
              <a:avLst/>
              <a:gdLst/>
              <a:ahLst/>
              <a:cxnLst/>
              <a:rect l="l" t="t" r="r" b="b"/>
              <a:pathLst>
                <a:path w="5808" h="5859" extrusionOk="0">
                  <a:moveTo>
                    <a:pt x="4195" y="1"/>
                  </a:moveTo>
                  <a:cubicBezTo>
                    <a:pt x="3872" y="243"/>
                    <a:pt x="3549" y="444"/>
                    <a:pt x="3186" y="646"/>
                  </a:cubicBezTo>
                  <a:cubicBezTo>
                    <a:pt x="2662" y="848"/>
                    <a:pt x="2057" y="525"/>
                    <a:pt x="1573" y="1332"/>
                  </a:cubicBezTo>
                  <a:cubicBezTo>
                    <a:pt x="1049" y="2138"/>
                    <a:pt x="162" y="3751"/>
                    <a:pt x="162" y="3751"/>
                  </a:cubicBezTo>
                  <a:cubicBezTo>
                    <a:pt x="162" y="4235"/>
                    <a:pt x="121" y="4679"/>
                    <a:pt x="41" y="5163"/>
                  </a:cubicBezTo>
                  <a:cubicBezTo>
                    <a:pt x="0" y="5405"/>
                    <a:pt x="101" y="5455"/>
                    <a:pt x="303" y="5455"/>
                  </a:cubicBezTo>
                  <a:cubicBezTo>
                    <a:pt x="447" y="5455"/>
                    <a:pt x="642" y="5429"/>
                    <a:pt x="875" y="5429"/>
                  </a:cubicBezTo>
                  <a:cubicBezTo>
                    <a:pt x="968" y="5429"/>
                    <a:pt x="1066" y="5434"/>
                    <a:pt x="1170" y="5445"/>
                  </a:cubicBezTo>
                  <a:cubicBezTo>
                    <a:pt x="1206" y="5451"/>
                    <a:pt x="1242" y="5454"/>
                    <a:pt x="1278" y="5454"/>
                  </a:cubicBezTo>
                  <a:cubicBezTo>
                    <a:pt x="1687" y="5454"/>
                    <a:pt x="2111" y="5082"/>
                    <a:pt x="2578" y="5082"/>
                  </a:cubicBezTo>
                  <a:cubicBezTo>
                    <a:pt x="2858" y="5082"/>
                    <a:pt x="3153" y="5216"/>
                    <a:pt x="3469" y="5647"/>
                  </a:cubicBezTo>
                  <a:cubicBezTo>
                    <a:pt x="3582" y="5794"/>
                    <a:pt x="3739" y="5858"/>
                    <a:pt x="3928" y="5858"/>
                  </a:cubicBezTo>
                  <a:cubicBezTo>
                    <a:pt x="4414" y="5858"/>
                    <a:pt x="5111" y="5432"/>
                    <a:pt x="5808" y="4880"/>
                  </a:cubicBezTo>
                  <a:lnTo>
                    <a:pt x="5768" y="4800"/>
                  </a:lnTo>
                  <a:cubicBezTo>
                    <a:pt x="5526" y="4235"/>
                    <a:pt x="5122" y="3832"/>
                    <a:pt x="4598" y="3590"/>
                  </a:cubicBezTo>
                  <a:cubicBezTo>
                    <a:pt x="4477" y="3509"/>
                    <a:pt x="4356" y="3509"/>
                    <a:pt x="4235" y="3469"/>
                  </a:cubicBezTo>
                  <a:cubicBezTo>
                    <a:pt x="4356" y="3388"/>
                    <a:pt x="4477" y="3308"/>
                    <a:pt x="4638" y="3227"/>
                  </a:cubicBezTo>
                  <a:cubicBezTo>
                    <a:pt x="5042" y="3187"/>
                    <a:pt x="5324" y="2824"/>
                    <a:pt x="5284" y="2420"/>
                  </a:cubicBezTo>
                  <a:cubicBezTo>
                    <a:pt x="5284" y="1775"/>
                    <a:pt x="4800" y="727"/>
                    <a:pt x="4195" y="1"/>
                  </a:cubicBezTo>
                  <a:close/>
                </a:path>
              </a:pathLst>
            </a:custGeom>
            <a:solidFill>
              <a:schemeClr val="accent1"/>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5181152" y="2062469"/>
              <a:ext cx="181611" cy="50305"/>
            </a:xfrm>
            <a:custGeom>
              <a:avLst/>
              <a:gdLst/>
              <a:ahLst/>
              <a:cxnLst/>
              <a:rect l="l" t="t" r="r" b="b"/>
              <a:pathLst>
                <a:path w="10406" h="2882" extrusionOk="0">
                  <a:moveTo>
                    <a:pt x="5556" y="1"/>
                  </a:moveTo>
                  <a:cubicBezTo>
                    <a:pt x="5170" y="1"/>
                    <a:pt x="4965" y="597"/>
                    <a:pt x="4518" y="597"/>
                  </a:cubicBezTo>
                  <a:cubicBezTo>
                    <a:pt x="3913" y="597"/>
                    <a:pt x="3630" y="718"/>
                    <a:pt x="1937" y="879"/>
                  </a:cubicBezTo>
                  <a:cubicBezTo>
                    <a:pt x="1332" y="960"/>
                    <a:pt x="727" y="1040"/>
                    <a:pt x="122" y="1161"/>
                  </a:cubicBezTo>
                  <a:cubicBezTo>
                    <a:pt x="122" y="1202"/>
                    <a:pt x="81" y="1282"/>
                    <a:pt x="122" y="1323"/>
                  </a:cubicBezTo>
                  <a:cubicBezTo>
                    <a:pt x="81" y="1444"/>
                    <a:pt x="41" y="1524"/>
                    <a:pt x="41" y="1645"/>
                  </a:cubicBezTo>
                  <a:lnTo>
                    <a:pt x="41" y="1686"/>
                  </a:lnTo>
                  <a:cubicBezTo>
                    <a:pt x="41" y="2049"/>
                    <a:pt x="41" y="2412"/>
                    <a:pt x="1" y="2734"/>
                  </a:cubicBezTo>
                  <a:cubicBezTo>
                    <a:pt x="185" y="2723"/>
                    <a:pt x="371" y="2718"/>
                    <a:pt x="559" y="2718"/>
                  </a:cubicBezTo>
                  <a:cubicBezTo>
                    <a:pt x="1073" y="2718"/>
                    <a:pt x="1596" y="2756"/>
                    <a:pt x="2098" y="2815"/>
                  </a:cubicBezTo>
                  <a:cubicBezTo>
                    <a:pt x="2269" y="2861"/>
                    <a:pt x="2416" y="2881"/>
                    <a:pt x="2546" y="2881"/>
                  </a:cubicBezTo>
                  <a:cubicBezTo>
                    <a:pt x="3329" y="2881"/>
                    <a:pt x="3456" y="2124"/>
                    <a:pt x="4356" y="1605"/>
                  </a:cubicBezTo>
                  <a:cubicBezTo>
                    <a:pt x="4723" y="1401"/>
                    <a:pt x="4980" y="1321"/>
                    <a:pt x="5211" y="1321"/>
                  </a:cubicBezTo>
                  <a:cubicBezTo>
                    <a:pt x="5668" y="1321"/>
                    <a:pt x="6028" y="1633"/>
                    <a:pt x="6937" y="1928"/>
                  </a:cubicBezTo>
                  <a:cubicBezTo>
                    <a:pt x="7285" y="2040"/>
                    <a:pt x="7524" y="2085"/>
                    <a:pt x="7706" y="2085"/>
                  </a:cubicBezTo>
                  <a:cubicBezTo>
                    <a:pt x="8244" y="2085"/>
                    <a:pt x="8293" y="1695"/>
                    <a:pt x="9196" y="1484"/>
                  </a:cubicBezTo>
                  <a:cubicBezTo>
                    <a:pt x="10406" y="1161"/>
                    <a:pt x="6776" y="1040"/>
                    <a:pt x="6050" y="274"/>
                  </a:cubicBezTo>
                  <a:cubicBezTo>
                    <a:pt x="5851" y="75"/>
                    <a:pt x="5692" y="1"/>
                    <a:pt x="5556"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7671280" y="3283539"/>
              <a:ext cx="71800" cy="219043"/>
            </a:xfrm>
            <a:custGeom>
              <a:avLst/>
              <a:gdLst/>
              <a:ahLst/>
              <a:cxnLst/>
              <a:rect l="l" t="t" r="r" b="b"/>
              <a:pathLst>
                <a:path w="4114" h="12549" extrusionOk="0">
                  <a:moveTo>
                    <a:pt x="951" y="1"/>
                  </a:moveTo>
                  <a:cubicBezTo>
                    <a:pt x="540" y="1"/>
                    <a:pt x="161" y="328"/>
                    <a:pt x="161" y="328"/>
                  </a:cubicBezTo>
                  <a:cubicBezTo>
                    <a:pt x="766" y="328"/>
                    <a:pt x="1371" y="5007"/>
                    <a:pt x="1371" y="5007"/>
                  </a:cubicBezTo>
                  <a:cubicBezTo>
                    <a:pt x="1452" y="5571"/>
                    <a:pt x="1210" y="6136"/>
                    <a:pt x="766" y="6499"/>
                  </a:cubicBezTo>
                  <a:cubicBezTo>
                    <a:pt x="0" y="7104"/>
                    <a:pt x="1210" y="8152"/>
                    <a:pt x="1533" y="8757"/>
                  </a:cubicBezTo>
                  <a:cubicBezTo>
                    <a:pt x="1815" y="9362"/>
                    <a:pt x="1533" y="10733"/>
                    <a:pt x="1250" y="11621"/>
                  </a:cubicBezTo>
                  <a:cubicBezTo>
                    <a:pt x="928" y="12548"/>
                    <a:pt x="2420" y="12548"/>
                    <a:pt x="2420" y="12548"/>
                  </a:cubicBezTo>
                  <a:cubicBezTo>
                    <a:pt x="2420" y="12548"/>
                    <a:pt x="3186" y="12387"/>
                    <a:pt x="2420" y="11621"/>
                  </a:cubicBezTo>
                  <a:cubicBezTo>
                    <a:pt x="1694" y="10895"/>
                    <a:pt x="2420" y="9523"/>
                    <a:pt x="2420" y="8152"/>
                  </a:cubicBezTo>
                  <a:cubicBezTo>
                    <a:pt x="2420" y="6821"/>
                    <a:pt x="3186" y="6337"/>
                    <a:pt x="3630" y="5733"/>
                  </a:cubicBezTo>
                  <a:cubicBezTo>
                    <a:pt x="4114" y="5128"/>
                    <a:pt x="2743" y="5289"/>
                    <a:pt x="2420" y="4563"/>
                  </a:cubicBezTo>
                  <a:cubicBezTo>
                    <a:pt x="2138" y="3797"/>
                    <a:pt x="2299" y="2587"/>
                    <a:pt x="1815" y="933"/>
                  </a:cubicBezTo>
                  <a:cubicBezTo>
                    <a:pt x="1619" y="204"/>
                    <a:pt x="1275" y="1"/>
                    <a:pt x="951"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8088643" y="3433020"/>
              <a:ext cx="394165" cy="693574"/>
            </a:xfrm>
            <a:custGeom>
              <a:avLst/>
              <a:gdLst/>
              <a:ahLst/>
              <a:cxnLst/>
              <a:rect l="l" t="t" r="r" b="b"/>
              <a:pathLst>
                <a:path w="22585" h="39735" extrusionOk="0">
                  <a:moveTo>
                    <a:pt x="19630" y="1"/>
                  </a:moveTo>
                  <a:cubicBezTo>
                    <a:pt x="19479" y="1"/>
                    <a:pt x="19324" y="82"/>
                    <a:pt x="19237" y="234"/>
                  </a:cubicBezTo>
                  <a:cubicBezTo>
                    <a:pt x="18984" y="595"/>
                    <a:pt x="18764" y="891"/>
                    <a:pt x="18315" y="891"/>
                  </a:cubicBezTo>
                  <a:cubicBezTo>
                    <a:pt x="18263" y="891"/>
                    <a:pt x="18207" y="887"/>
                    <a:pt x="18148" y="879"/>
                  </a:cubicBezTo>
                  <a:cubicBezTo>
                    <a:pt x="17947" y="879"/>
                    <a:pt x="17785" y="1000"/>
                    <a:pt x="17745" y="1161"/>
                  </a:cubicBezTo>
                  <a:cubicBezTo>
                    <a:pt x="17664" y="1363"/>
                    <a:pt x="17866" y="1322"/>
                    <a:pt x="17987" y="1443"/>
                  </a:cubicBezTo>
                  <a:cubicBezTo>
                    <a:pt x="18310" y="1766"/>
                    <a:pt x="18592" y="2169"/>
                    <a:pt x="18269" y="2694"/>
                  </a:cubicBezTo>
                  <a:cubicBezTo>
                    <a:pt x="18068" y="2936"/>
                    <a:pt x="17987" y="3218"/>
                    <a:pt x="17987" y="3500"/>
                  </a:cubicBezTo>
                  <a:cubicBezTo>
                    <a:pt x="17987" y="3702"/>
                    <a:pt x="17906" y="3863"/>
                    <a:pt x="17705" y="3944"/>
                  </a:cubicBezTo>
                  <a:cubicBezTo>
                    <a:pt x="17667" y="3963"/>
                    <a:pt x="17636" y="3971"/>
                    <a:pt x="17608" y="3971"/>
                  </a:cubicBezTo>
                  <a:cubicBezTo>
                    <a:pt x="17460" y="3971"/>
                    <a:pt x="17444" y="3730"/>
                    <a:pt x="17342" y="3662"/>
                  </a:cubicBezTo>
                  <a:cubicBezTo>
                    <a:pt x="17261" y="3621"/>
                    <a:pt x="17180" y="3581"/>
                    <a:pt x="17100" y="3541"/>
                  </a:cubicBezTo>
                  <a:cubicBezTo>
                    <a:pt x="17059" y="3782"/>
                    <a:pt x="17019" y="3944"/>
                    <a:pt x="16979" y="4145"/>
                  </a:cubicBezTo>
                  <a:cubicBezTo>
                    <a:pt x="16939" y="4024"/>
                    <a:pt x="16898" y="3903"/>
                    <a:pt x="16898" y="3782"/>
                  </a:cubicBezTo>
                  <a:cubicBezTo>
                    <a:pt x="16858" y="3621"/>
                    <a:pt x="17059" y="3379"/>
                    <a:pt x="16737" y="3299"/>
                  </a:cubicBezTo>
                  <a:cubicBezTo>
                    <a:pt x="16702" y="3292"/>
                    <a:pt x="16668" y="3288"/>
                    <a:pt x="16633" y="3288"/>
                  </a:cubicBezTo>
                  <a:cubicBezTo>
                    <a:pt x="16468" y="3288"/>
                    <a:pt x="16313" y="3367"/>
                    <a:pt x="16213" y="3500"/>
                  </a:cubicBezTo>
                  <a:cubicBezTo>
                    <a:pt x="15971" y="3742"/>
                    <a:pt x="16213" y="3944"/>
                    <a:pt x="16334" y="4065"/>
                  </a:cubicBezTo>
                  <a:cubicBezTo>
                    <a:pt x="16697" y="4347"/>
                    <a:pt x="16414" y="4670"/>
                    <a:pt x="16495" y="4992"/>
                  </a:cubicBezTo>
                  <a:cubicBezTo>
                    <a:pt x="16345" y="4632"/>
                    <a:pt x="16039" y="4295"/>
                    <a:pt x="15792" y="4295"/>
                  </a:cubicBezTo>
                  <a:cubicBezTo>
                    <a:pt x="15707" y="4295"/>
                    <a:pt x="15629" y="4335"/>
                    <a:pt x="15567" y="4428"/>
                  </a:cubicBezTo>
                  <a:cubicBezTo>
                    <a:pt x="15245" y="4912"/>
                    <a:pt x="14720" y="5436"/>
                    <a:pt x="14801" y="6081"/>
                  </a:cubicBezTo>
                  <a:cubicBezTo>
                    <a:pt x="14841" y="6606"/>
                    <a:pt x="14559" y="7170"/>
                    <a:pt x="14075" y="7412"/>
                  </a:cubicBezTo>
                  <a:cubicBezTo>
                    <a:pt x="13269" y="7896"/>
                    <a:pt x="12744" y="8743"/>
                    <a:pt x="12664" y="9671"/>
                  </a:cubicBezTo>
                  <a:cubicBezTo>
                    <a:pt x="12508" y="9271"/>
                    <a:pt x="12414" y="9091"/>
                    <a:pt x="12253" y="9091"/>
                  </a:cubicBezTo>
                  <a:cubicBezTo>
                    <a:pt x="12121" y="9091"/>
                    <a:pt x="11945" y="9211"/>
                    <a:pt x="11655" y="9429"/>
                  </a:cubicBezTo>
                  <a:cubicBezTo>
                    <a:pt x="10934" y="10006"/>
                    <a:pt x="10213" y="10583"/>
                    <a:pt x="9260" y="10583"/>
                  </a:cubicBezTo>
                  <a:cubicBezTo>
                    <a:pt x="9148" y="10583"/>
                    <a:pt x="9032" y="10575"/>
                    <a:pt x="8913" y="10558"/>
                  </a:cubicBezTo>
                  <a:cubicBezTo>
                    <a:pt x="8752" y="10558"/>
                    <a:pt x="8510" y="10558"/>
                    <a:pt x="8510" y="10719"/>
                  </a:cubicBezTo>
                  <a:cubicBezTo>
                    <a:pt x="8454" y="11083"/>
                    <a:pt x="8281" y="11117"/>
                    <a:pt x="8087" y="11117"/>
                  </a:cubicBezTo>
                  <a:cubicBezTo>
                    <a:pt x="8042" y="11117"/>
                    <a:pt x="7997" y="11115"/>
                    <a:pt x="7952" y="11115"/>
                  </a:cubicBezTo>
                  <a:cubicBezTo>
                    <a:pt x="7909" y="11115"/>
                    <a:pt x="7866" y="11116"/>
                    <a:pt x="7824" y="11122"/>
                  </a:cubicBezTo>
                  <a:cubicBezTo>
                    <a:pt x="7655" y="11122"/>
                    <a:pt x="7485" y="11079"/>
                    <a:pt x="7342" y="11079"/>
                  </a:cubicBezTo>
                  <a:cubicBezTo>
                    <a:pt x="7247" y="11079"/>
                    <a:pt x="7163" y="11098"/>
                    <a:pt x="7098" y="11163"/>
                  </a:cubicBezTo>
                  <a:cubicBezTo>
                    <a:pt x="6790" y="11583"/>
                    <a:pt x="6423" y="11692"/>
                    <a:pt x="6011" y="11692"/>
                  </a:cubicBezTo>
                  <a:cubicBezTo>
                    <a:pt x="5830" y="11692"/>
                    <a:pt x="5641" y="11671"/>
                    <a:pt x="5445" y="11647"/>
                  </a:cubicBezTo>
                  <a:cubicBezTo>
                    <a:pt x="5412" y="11647"/>
                    <a:pt x="5377" y="11645"/>
                    <a:pt x="5341" y="11645"/>
                  </a:cubicBezTo>
                  <a:cubicBezTo>
                    <a:pt x="5198" y="11645"/>
                    <a:pt x="5049" y="11671"/>
                    <a:pt x="5082" y="11929"/>
                  </a:cubicBezTo>
                  <a:cubicBezTo>
                    <a:pt x="5162" y="12937"/>
                    <a:pt x="4598" y="13703"/>
                    <a:pt x="3993" y="14429"/>
                  </a:cubicBezTo>
                  <a:cubicBezTo>
                    <a:pt x="3549" y="14994"/>
                    <a:pt x="3025" y="15599"/>
                    <a:pt x="3469" y="16406"/>
                  </a:cubicBezTo>
                  <a:cubicBezTo>
                    <a:pt x="3509" y="16486"/>
                    <a:pt x="3509" y="16607"/>
                    <a:pt x="3469" y="16688"/>
                  </a:cubicBezTo>
                  <a:cubicBezTo>
                    <a:pt x="3146" y="18059"/>
                    <a:pt x="3993" y="19269"/>
                    <a:pt x="3872" y="20600"/>
                  </a:cubicBezTo>
                  <a:cubicBezTo>
                    <a:pt x="3872" y="20600"/>
                    <a:pt x="3872" y="20640"/>
                    <a:pt x="3872" y="20680"/>
                  </a:cubicBezTo>
                  <a:cubicBezTo>
                    <a:pt x="4477" y="22011"/>
                    <a:pt x="4114" y="23060"/>
                    <a:pt x="3186" y="24149"/>
                  </a:cubicBezTo>
                  <a:cubicBezTo>
                    <a:pt x="2702" y="24633"/>
                    <a:pt x="2339" y="25238"/>
                    <a:pt x="2178" y="25883"/>
                  </a:cubicBezTo>
                  <a:cubicBezTo>
                    <a:pt x="2142" y="26208"/>
                    <a:pt x="2041" y="26500"/>
                    <a:pt x="1645" y="26500"/>
                  </a:cubicBezTo>
                  <a:cubicBezTo>
                    <a:pt x="1598" y="26500"/>
                    <a:pt x="1547" y="26496"/>
                    <a:pt x="1492" y="26488"/>
                  </a:cubicBezTo>
                  <a:cubicBezTo>
                    <a:pt x="1475" y="26485"/>
                    <a:pt x="1457" y="26483"/>
                    <a:pt x="1440" y="26483"/>
                  </a:cubicBezTo>
                  <a:cubicBezTo>
                    <a:pt x="1222" y="26483"/>
                    <a:pt x="1046" y="26710"/>
                    <a:pt x="1009" y="26972"/>
                  </a:cubicBezTo>
                  <a:cubicBezTo>
                    <a:pt x="968" y="27415"/>
                    <a:pt x="767" y="27819"/>
                    <a:pt x="444" y="28101"/>
                  </a:cubicBezTo>
                  <a:cubicBezTo>
                    <a:pt x="121" y="28303"/>
                    <a:pt x="0" y="28706"/>
                    <a:pt x="81" y="29069"/>
                  </a:cubicBezTo>
                  <a:cubicBezTo>
                    <a:pt x="162" y="29553"/>
                    <a:pt x="202" y="30077"/>
                    <a:pt x="202" y="30561"/>
                  </a:cubicBezTo>
                  <a:cubicBezTo>
                    <a:pt x="162" y="31045"/>
                    <a:pt x="323" y="31489"/>
                    <a:pt x="646" y="31852"/>
                  </a:cubicBezTo>
                  <a:cubicBezTo>
                    <a:pt x="968" y="32215"/>
                    <a:pt x="1089" y="32698"/>
                    <a:pt x="928" y="33182"/>
                  </a:cubicBezTo>
                  <a:cubicBezTo>
                    <a:pt x="565" y="33908"/>
                    <a:pt x="847" y="34634"/>
                    <a:pt x="646" y="35320"/>
                  </a:cubicBezTo>
                  <a:cubicBezTo>
                    <a:pt x="484" y="35723"/>
                    <a:pt x="605" y="36126"/>
                    <a:pt x="968" y="36328"/>
                  </a:cubicBezTo>
                  <a:cubicBezTo>
                    <a:pt x="1170" y="36449"/>
                    <a:pt x="1170" y="36691"/>
                    <a:pt x="1130" y="36893"/>
                  </a:cubicBezTo>
                  <a:cubicBezTo>
                    <a:pt x="1170" y="37820"/>
                    <a:pt x="1855" y="38546"/>
                    <a:pt x="2743" y="38748"/>
                  </a:cubicBezTo>
                  <a:cubicBezTo>
                    <a:pt x="3065" y="38828"/>
                    <a:pt x="3348" y="38990"/>
                    <a:pt x="3590" y="39232"/>
                  </a:cubicBezTo>
                  <a:cubicBezTo>
                    <a:pt x="3951" y="39570"/>
                    <a:pt x="4429" y="39734"/>
                    <a:pt x="4909" y="39734"/>
                  </a:cubicBezTo>
                  <a:cubicBezTo>
                    <a:pt x="5232" y="39734"/>
                    <a:pt x="5556" y="39660"/>
                    <a:pt x="5848" y="39514"/>
                  </a:cubicBezTo>
                  <a:cubicBezTo>
                    <a:pt x="6574" y="38990"/>
                    <a:pt x="7421" y="38748"/>
                    <a:pt x="8308" y="38748"/>
                  </a:cubicBezTo>
                  <a:cubicBezTo>
                    <a:pt x="8953" y="38748"/>
                    <a:pt x="9599" y="38425"/>
                    <a:pt x="9962" y="37901"/>
                  </a:cubicBezTo>
                  <a:cubicBezTo>
                    <a:pt x="10486" y="37135"/>
                    <a:pt x="10647" y="36207"/>
                    <a:pt x="11212" y="35441"/>
                  </a:cubicBezTo>
                  <a:cubicBezTo>
                    <a:pt x="11413" y="35118"/>
                    <a:pt x="11575" y="34796"/>
                    <a:pt x="11696" y="34433"/>
                  </a:cubicBezTo>
                  <a:cubicBezTo>
                    <a:pt x="12220" y="33142"/>
                    <a:pt x="12543" y="31771"/>
                    <a:pt x="13148" y="30521"/>
                  </a:cubicBezTo>
                  <a:cubicBezTo>
                    <a:pt x="14035" y="28827"/>
                    <a:pt x="14801" y="27052"/>
                    <a:pt x="15527" y="25238"/>
                  </a:cubicBezTo>
                  <a:cubicBezTo>
                    <a:pt x="15729" y="24633"/>
                    <a:pt x="16172" y="24189"/>
                    <a:pt x="16334" y="23584"/>
                  </a:cubicBezTo>
                  <a:cubicBezTo>
                    <a:pt x="16656" y="22253"/>
                    <a:pt x="17382" y="21124"/>
                    <a:pt x="17906" y="19874"/>
                  </a:cubicBezTo>
                  <a:cubicBezTo>
                    <a:pt x="18431" y="18624"/>
                    <a:pt x="19036" y="17454"/>
                    <a:pt x="18955" y="16043"/>
                  </a:cubicBezTo>
                  <a:cubicBezTo>
                    <a:pt x="18955" y="15438"/>
                    <a:pt x="19278" y="14873"/>
                    <a:pt x="19842" y="14550"/>
                  </a:cubicBezTo>
                  <a:lnTo>
                    <a:pt x="19842" y="14550"/>
                  </a:lnTo>
                  <a:cubicBezTo>
                    <a:pt x="19923" y="14873"/>
                    <a:pt x="19560" y="15115"/>
                    <a:pt x="19842" y="15236"/>
                  </a:cubicBezTo>
                  <a:cubicBezTo>
                    <a:pt x="19883" y="15256"/>
                    <a:pt x="19921" y="15265"/>
                    <a:pt x="19956" y="15265"/>
                  </a:cubicBezTo>
                  <a:cubicBezTo>
                    <a:pt x="20136" y="15265"/>
                    <a:pt x="20259" y="15041"/>
                    <a:pt x="20326" y="14873"/>
                  </a:cubicBezTo>
                  <a:cubicBezTo>
                    <a:pt x="20407" y="14631"/>
                    <a:pt x="20447" y="14550"/>
                    <a:pt x="20568" y="14389"/>
                  </a:cubicBezTo>
                  <a:cubicBezTo>
                    <a:pt x="20649" y="14228"/>
                    <a:pt x="20770" y="14066"/>
                    <a:pt x="20568" y="13945"/>
                  </a:cubicBezTo>
                  <a:cubicBezTo>
                    <a:pt x="20502" y="13912"/>
                    <a:pt x="20450" y="13897"/>
                    <a:pt x="20409" y="13897"/>
                  </a:cubicBezTo>
                  <a:cubicBezTo>
                    <a:pt x="20301" y="13897"/>
                    <a:pt x="20264" y="14001"/>
                    <a:pt x="20205" y="14147"/>
                  </a:cubicBezTo>
                  <a:cubicBezTo>
                    <a:pt x="20205" y="14177"/>
                    <a:pt x="20140" y="14272"/>
                    <a:pt x="20057" y="14272"/>
                  </a:cubicBezTo>
                  <a:cubicBezTo>
                    <a:pt x="20027" y="14272"/>
                    <a:pt x="19995" y="14260"/>
                    <a:pt x="19963" y="14228"/>
                  </a:cubicBezTo>
                  <a:cubicBezTo>
                    <a:pt x="19842" y="14107"/>
                    <a:pt x="20004" y="14066"/>
                    <a:pt x="20044" y="14026"/>
                  </a:cubicBezTo>
                  <a:cubicBezTo>
                    <a:pt x="20205" y="13824"/>
                    <a:pt x="20286" y="13582"/>
                    <a:pt x="20245" y="13340"/>
                  </a:cubicBezTo>
                  <a:cubicBezTo>
                    <a:pt x="20205" y="12615"/>
                    <a:pt x="20125" y="11889"/>
                    <a:pt x="20004" y="11163"/>
                  </a:cubicBezTo>
                  <a:cubicBezTo>
                    <a:pt x="19963" y="10840"/>
                    <a:pt x="19923" y="10517"/>
                    <a:pt x="20326" y="10316"/>
                  </a:cubicBezTo>
                  <a:cubicBezTo>
                    <a:pt x="20447" y="10719"/>
                    <a:pt x="20568" y="11082"/>
                    <a:pt x="20649" y="11485"/>
                  </a:cubicBezTo>
                  <a:cubicBezTo>
                    <a:pt x="20689" y="11768"/>
                    <a:pt x="20810" y="11889"/>
                    <a:pt x="21133" y="11889"/>
                  </a:cubicBezTo>
                  <a:cubicBezTo>
                    <a:pt x="21184" y="11889"/>
                    <a:pt x="21233" y="11890"/>
                    <a:pt x="21279" y="11890"/>
                  </a:cubicBezTo>
                  <a:cubicBezTo>
                    <a:pt x="21487" y="11890"/>
                    <a:pt x="21646" y="11863"/>
                    <a:pt x="21778" y="11566"/>
                  </a:cubicBezTo>
                  <a:cubicBezTo>
                    <a:pt x="22181" y="10679"/>
                    <a:pt x="22585" y="9872"/>
                    <a:pt x="22060" y="8743"/>
                  </a:cubicBezTo>
                  <a:cubicBezTo>
                    <a:pt x="21496" y="7654"/>
                    <a:pt x="21818" y="6485"/>
                    <a:pt x="21738" y="5315"/>
                  </a:cubicBezTo>
                  <a:cubicBezTo>
                    <a:pt x="21778" y="4508"/>
                    <a:pt x="21657" y="3702"/>
                    <a:pt x="21415" y="2936"/>
                  </a:cubicBezTo>
                  <a:cubicBezTo>
                    <a:pt x="21012" y="1968"/>
                    <a:pt x="20407" y="1121"/>
                    <a:pt x="19963" y="193"/>
                  </a:cubicBezTo>
                  <a:cubicBezTo>
                    <a:pt x="19888" y="62"/>
                    <a:pt x="19761" y="1"/>
                    <a:pt x="19630"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89"/>
        <p:cNvGrpSpPr/>
        <p:nvPr/>
      </p:nvGrpSpPr>
      <p:grpSpPr>
        <a:xfrm>
          <a:off x="0" y="0"/>
          <a:ext cx="0" cy="0"/>
          <a:chOff x="0" y="0"/>
          <a:chExt cx="0" cy="0"/>
        </a:xfrm>
      </p:grpSpPr>
      <p:sp>
        <p:nvSpPr>
          <p:cNvPr id="3090" name="Google Shape;3090;p22"/>
          <p:cNvSpPr txBox="1">
            <a:spLocks noGrp="1"/>
          </p:cNvSpPr>
          <p:nvPr>
            <p:ph type="title"/>
          </p:nvPr>
        </p:nvSpPr>
        <p:spPr>
          <a:xfrm>
            <a:off x="1900050" y="468425"/>
            <a:ext cx="5343900" cy="42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Monarchia </a:t>
            </a:r>
            <a:r>
              <a:rPr lang="en" dirty="0" smtClean="0"/>
              <a:t>assoluta</a:t>
            </a:r>
            <a:endParaRPr dirty="0"/>
          </a:p>
        </p:txBody>
      </p:sp>
      <p:sp>
        <p:nvSpPr>
          <p:cNvPr id="3091" name="Google Shape;3091;p22"/>
          <p:cNvSpPr txBox="1">
            <a:spLocks noGrp="1"/>
          </p:cNvSpPr>
          <p:nvPr>
            <p:ph type="body" idx="1"/>
          </p:nvPr>
        </p:nvSpPr>
        <p:spPr>
          <a:xfrm>
            <a:off x="76275" y="980750"/>
            <a:ext cx="5579400" cy="35883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sz="1400" dirty="0">
                <a:solidFill>
                  <a:srgbClr val="202122"/>
                </a:solidFill>
              </a:rPr>
              <a:t>L’unico paese che </a:t>
            </a:r>
            <a:r>
              <a:rPr lang="en" sz="1400" dirty="0" smtClean="0">
                <a:solidFill>
                  <a:srgbClr val="202122"/>
                </a:solidFill>
              </a:rPr>
              <a:t>ha la </a:t>
            </a:r>
            <a:r>
              <a:rPr lang="en" sz="1400" dirty="0">
                <a:solidFill>
                  <a:srgbClr val="202122"/>
                </a:solidFill>
              </a:rPr>
              <a:t>Monarchia Assoluta è Swaziland.</a:t>
            </a:r>
            <a:endParaRPr sz="1400" dirty="0">
              <a:solidFill>
                <a:srgbClr val="202122"/>
              </a:solidFill>
            </a:endParaRPr>
          </a:p>
          <a:p>
            <a:pPr marL="0" lvl="0" indent="0" algn="l" rtl="0">
              <a:spcBef>
                <a:spcPts val="500"/>
              </a:spcBef>
              <a:spcAft>
                <a:spcPts val="0"/>
              </a:spcAft>
              <a:buClr>
                <a:schemeClr val="dk1"/>
              </a:buClr>
              <a:buSzPts val="1100"/>
              <a:buFont typeface="Arial"/>
              <a:buNone/>
            </a:pPr>
            <a:r>
              <a:rPr lang="en" sz="1400" dirty="0">
                <a:solidFill>
                  <a:srgbClr val="202122"/>
                </a:solidFill>
              </a:rPr>
              <a:t>La </a:t>
            </a:r>
            <a:r>
              <a:rPr lang="en" sz="1400" dirty="0" smtClean="0">
                <a:solidFill>
                  <a:srgbClr val="202122"/>
                </a:solidFill>
              </a:rPr>
              <a:t>monarchia </a:t>
            </a:r>
            <a:r>
              <a:rPr lang="en" sz="1400" dirty="0">
                <a:solidFill>
                  <a:srgbClr val="202122"/>
                </a:solidFill>
              </a:rPr>
              <a:t>a</a:t>
            </a:r>
            <a:r>
              <a:rPr lang="en" sz="1400" dirty="0" smtClean="0">
                <a:solidFill>
                  <a:srgbClr val="202122"/>
                </a:solidFill>
              </a:rPr>
              <a:t>ssoluta </a:t>
            </a:r>
            <a:r>
              <a:rPr lang="en" sz="1400" dirty="0">
                <a:solidFill>
                  <a:srgbClr val="202122"/>
                </a:solidFill>
              </a:rPr>
              <a:t>è una forma di governo che sostiene che una sola persona, generalmente un monarca, debba detenere i poteri legislativo, esecutivo e giudiziario esercitati in maniera assoluta. Questo è giustificato dal concetto di "diritto divino dei re", che implica che l'autorità di un governante derivi direttamente da Dio, formando una "monarchia teocratica".</a:t>
            </a:r>
            <a:endParaRPr sz="1400" dirty="0">
              <a:solidFill>
                <a:srgbClr val="202122"/>
              </a:solidFill>
            </a:endParaRPr>
          </a:p>
          <a:p>
            <a:pPr marL="0" lvl="0" indent="0" algn="l" rtl="0">
              <a:spcBef>
                <a:spcPts val="500"/>
              </a:spcBef>
              <a:spcAft>
                <a:spcPts val="500"/>
              </a:spcAft>
              <a:buNone/>
            </a:pPr>
            <a:r>
              <a:rPr lang="en" sz="1400" dirty="0">
                <a:solidFill>
                  <a:srgbClr val="202122"/>
                </a:solidFill>
              </a:rPr>
              <a:t>Proprio per questo motivo la monarchia assoluta si contrappone a quella costituzionale, dove i poteri del re sono limitati dalla Costituzione, che sancisce i diritti dei cittadini. Nella sua accezione regia, però, il termine non va confuso con la tirannide: il tiranno è colui che governa senza legittimità né limiti, mentre il monarca assoluto è tenuto a rispettare varie norme sociali e religiose.</a:t>
            </a:r>
            <a:endParaRPr sz="1400" dirty="0"/>
          </a:p>
        </p:txBody>
      </p:sp>
      <p:pic>
        <p:nvPicPr>
          <p:cNvPr id="3092" name="Google Shape;3092;p22"/>
          <p:cNvPicPr preferRelativeResize="0"/>
          <p:nvPr/>
        </p:nvPicPr>
        <p:blipFill>
          <a:blip r:embed="rId3">
            <a:alphaModFix/>
          </a:blip>
          <a:stretch>
            <a:fillRect/>
          </a:stretch>
        </p:blipFill>
        <p:spPr>
          <a:xfrm>
            <a:off x="5655675" y="1373050"/>
            <a:ext cx="3019899" cy="3465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grpSp>
        <p:nvGrpSpPr>
          <p:cNvPr id="103" name="Google Shape;103;p14"/>
          <p:cNvGrpSpPr/>
          <p:nvPr/>
        </p:nvGrpSpPr>
        <p:grpSpPr>
          <a:xfrm>
            <a:off x="5714765" y="1042381"/>
            <a:ext cx="3148617" cy="3772585"/>
            <a:chOff x="1622975" y="238125"/>
            <a:chExt cx="4352525" cy="5215075"/>
          </a:xfrm>
        </p:grpSpPr>
        <p:sp>
          <p:nvSpPr>
            <p:cNvPr id="104" name="Google Shape;104;p14"/>
            <p:cNvSpPr/>
            <p:nvPr/>
          </p:nvSpPr>
          <p:spPr>
            <a:xfrm>
              <a:off x="3949975" y="5378875"/>
              <a:ext cx="74325" cy="74325"/>
            </a:xfrm>
            <a:custGeom>
              <a:avLst/>
              <a:gdLst/>
              <a:ahLst/>
              <a:cxnLst/>
              <a:rect l="l" t="t" r="r" b="b"/>
              <a:pathLst>
                <a:path w="2973" h="2973" extrusionOk="0">
                  <a:moveTo>
                    <a:pt x="1465" y="0"/>
                  </a:moveTo>
                  <a:cubicBezTo>
                    <a:pt x="647" y="0"/>
                    <a:pt x="0" y="690"/>
                    <a:pt x="0" y="1508"/>
                  </a:cubicBezTo>
                  <a:cubicBezTo>
                    <a:pt x="0" y="2326"/>
                    <a:pt x="647" y="2972"/>
                    <a:pt x="1465" y="2972"/>
                  </a:cubicBezTo>
                  <a:cubicBezTo>
                    <a:pt x="2326" y="2972"/>
                    <a:pt x="2973" y="2326"/>
                    <a:pt x="2973" y="1508"/>
                  </a:cubicBezTo>
                  <a:cubicBezTo>
                    <a:pt x="2973" y="690"/>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3874600" y="5378875"/>
              <a:ext cx="75400" cy="74325"/>
            </a:xfrm>
            <a:custGeom>
              <a:avLst/>
              <a:gdLst/>
              <a:ahLst/>
              <a:cxnLst/>
              <a:rect l="l" t="t" r="r" b="b"/>
              <a:pathLst>
                <a:path w="3016" h="2973" extrusionOk="0">
                  <a:moveTo>
                    <a:pt x="1508" y="0"/>
                  </a:moveTo>
                  <a:cubicBezTo>
                    <a:pt x="690" y="0"/>
                    <a:pt x="0" y="690"/>
                    <a:pt x="0" y="1508"/>
                  </a:cubicBezTo>
                  <a:cubicBezTo>
                    <a:pt x="0" y="2326"/>
                    <a:pt x="690" y="2972"/>
                    <a:pt x="1508" y="2972"/>
                  </a:cubicBezTo>
                  <a:cubicBezTo>
                    <a:pt x="2326" y="2972"/>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4324700" y="5304575"/>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4249325" y="5304575"/>
              <a:ext cx="75400" cy="74325"/>
            </a:xfrm>
            <a:custGeom>
              <a:avLst/>
              <a:gdLst/>
              <a:ahLst/>
              <a:cxnLst/>
              <a:rect l="l" t="t" r="r" b="b"/>
              <a:pathLst>
                <a:path w="3016" h="2973" extrusionOk="0">
                  <a:moveTo>
                    <a:pt x="1508" y="0"/>
                  </a:moveTo>
                  <a:cubicBezTo>
                    <a:pt x="690" y="0"/>
                    <a:pt x="44"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4175025" y="5304575"/>
              <a:ext cx="74325" cy="74325"/>
            </a:xfrm>
            <a:custGeom>
              <a:avLst/>
              <a:gdLst/>
              <a:ahLst/>
              <a:cxnLst/>
              <a:rect l="l" t="t" r="r" b="b"/>
              <a:pathLst>
                <a:path w="2973" h="2973" extrusionOk="0">
                  <a:moveTo>
                    <a:pt x="1508" y="0"/>
                  </a:moveTo>
                  <a:cubicBezTo>
                    <a:pt x="647" y="0"/>
                    <a:pt x="1" y="646"/>
                    <a:pt x="1" y="1508"/>
                  </a:cubicBezTo>
                  <a:cubicBezTo>
                    <a:pt x="1" y="2326"/>
                    <a:pt x="647" y="2972"/>
                    <a:pt x="1508" y="2972"/>
                  </a:cubicBezTo>
                  <a:cubicBezTo>
                    <a:pt x="2327" y="2972"/>
                    <a:pt x="2973" y="2326"/>
                    <a:pt x="2973" y="1508"/>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4099650" y="5304575"/>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4024275" y="5304575"/>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6" y="2972"/>
                    <a:pt x="3016" y="2326"/>
                    <a:pt x="3016" y="1508"/>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3949975" y="5304575"/>
              <a:ext cx="74325" cy="74325"/>
            </a:xfrm>
            <a:custGeom>
              <a:avLst/>
              <a:gdLst/>
              <a:ahLst/>
              <a:cxnLst/>
              <a:rect l="l" t="t" r="r" b="b"/>
              <a:pathLst>
                <a:path w="2973" h="2973" extrusionOk="0">
                  <a:moveTo>
                    <a:pt x="1465" y="0"/>
                  </a:moveTo>
                  <a:cubicBezTo>
                    <a:pt x="647" y="0"/>
                    <a:pt x="0" y="646"/>
                    <a:pt x="0" y="1508"/>
                  </a:cubicBezTo>
                  <a:cubicBezTo>
                    <a:pt x="0" y="2326"/>
                    <a:pt x="647" y="2972"/>
                    <a:pt x="1465" y="2972"/>
                  </a:cubicBezTo>
                  <a:cubicBezTo>
                    <a:pt x="2326" y="2972"/>
                    <a:pt x="2973" y="2326"/>
                    <a:pt x="2973" y="1508"/>
                  </a:cubicBezTo>
                  <a:cubicBezTo>
                    <a:pt x="2973"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3874600" y="5304575"/>
              <a:ext cx="75400" cy="74325"/>
            </a:xfrm>
            <a:custGeom>
              <a:avLst/>
              <a:gdLst/>
              <a:ahLst/>
              <a:cxnLst/>
              <a:rect l="l" t="t" r="r" b="b"/>
              <a:pathLst>
                <a:path w="3016" h="2973" extrusionOk="0">
                  <a:moveTo>
                    <a:pt x="1508" y="0"/>
                  </a:moveTo>
                  <a:cubicBezTo>
                    <a:pt x="690" y="0"/>
                    <a:pt x="0" y="646"/>
                    <a:pt x="0" y="1508"/>
                  </a:cubicBezTo>
                  <a:cubicBezTo>
                    <a:pt x="0" y="2326"/>
                    <a:pt x="690" y="2972"/>
                    <a:pt x="1508" y="2972"/>
                  </a:cubicBezTo>
                  <a:cubicBezTo>
                    <a:pt x="2326" y="2972"/>
                    <a:pt x="3015" y="2326"/>
                    <a:pt x="3015" y="1508"/>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3799225" y="5304575"/>
              <a:ext cx="75400" cy="74325"/>
            </a:xfrm>
            <a:custGeom>
              <a:avLst/>
              <a:gdLst/>
              <a:ahLst/>
              <a:cxnLst/>
              <a:rect l="l" t="t" r="r" b="b"/>
              <a:pathLst>
                <a:path w="3016" h="2973" extrusionOk="0">
                  <a:moveTo>
                    <a:pt x="1508" y="0"/>
                  </a:moveTo>
                  <a:cubicBezTo>
                    <a:pt x="689" y="0"/>
                    <a:pt x="0" y="646"/>
                    <a:pt x="0" y="1508"/>
                  </a:cubicBezTo>
                  <a:cubicBezTo>
                    <a:pt x="0" y="2326"/>
                    <a:pt x="689" y="2972"/>
                    <a:pt x="1508" y="2972"/>
                  </a:cubicBezTo>
                  <a:cubicBezTo>
                    <a:pt x="2326" y="2972"/>
                    <a:pt x="3015" y="2326"/>
                    <a:pt x="3015" y="1508"/>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4400075" y="5230275"/>
              <a:ext cx="75425" cy="74325"/>
            </a:xfrm>
            <a:custGeom>
              <a:avLst/>
              <a:gdLst/>
              <a:ahLst/>
              <a:cxnLst/>
              <a:rect l="l" t="t" r="r" b="b"/>
              <a:pathLst>
                <a:path w="3017" h="2973" extrusionOk="0">
                  <a:moveTo>
                    <a:pt x="1508" y="0"/>
                  </a:moveTo>
                  <a:cubicBezTo>
                    <a:pt x="647" y="0"/>
                    <a:pt x="1" y="646"/>
                    <a:pt x="1" y="1465"/>
                  </a:cubicBezTo>
                  <a:cubicBezTo>
                    <a:pt x="1" y="2326"/>
                    <a:pt x="647" y="2972"/>
                    <a:pt x="1508" y="2972"/>
                  </a:cubicBezTo>
                  <a:cubicBezTo>
                    <a:pt x="2327" y="2972"/>
                    <a:pt x="2973" y="2326"/>
                    <a:pt x="3016"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a:off x="4324700" y="523027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4249325" y="523027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4175025" y="523027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a:off x="4099650" y="523027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a:off x="4024275" y="523027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6" y="2972"/>
                    <a:pt x="3016" y="2326"/>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p:nvPr/>
          </p:nvSpPr>
          <p:spPr>
            <a:xfrm>
              <a:off x="3949975" y="5230275"/>
              <a:ext cx="74325" cy="74325"/>
            </a:xfrm>
            <a:custGeom>
              <a:avLst/>
              <a:gdLst/>
              <a:ahLst/>
              <a:cxnLst/>
              <a:rect l="l" t="t" r="r" b="b"/>
              <a:pathLst>
                <a:path w="2973" h="2973" extrusionOk="0">
                  <a:moveTo>
                    <a:pt x="1465" y="0"/>
                  </a:moveTo>
                  <a:cubicBezTo>
                    <a:pt x="647" y="0"/>
                    <a:pt x="0" y="646"/>
                    <a:pt x="0" y="1465"/>
                  </a:cubicBezTo>
                  <a:cubicBezTo>
                    <a:pt x="0" y="2326"/>
                    <a:pt x="647" y="2972"/>
                    <a:pt x="1465" y="2972"/>
                  </a:cubicBezTo>
                  <a:cubicBezTo>
                    <a:pt x="2326" y="2972"/>
                    <a:pt x="2973" y="2326"/>
                    <a:pt x="2973" y="1465"/>
                  </a:cubicBezTo>
                  <a:cubicBezTo>
                    <a:pt x="2973"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3874600" y="5230275"/>
              <a:ext cx="75400" cy="74325"/>
            </a:xfrm>
            <a:custGeom>
              <a:avLst/>
              <a:gdLst/>
              <a:ahLst/>
              <a:cxnLst/>
              <a:rect l="l" t="t" r="r" b="b"/>
              <a:pathLst>
                <a:path w="3016" h="2973" extrusionOk="0">
                  <a:moveTo>
                    <a:pt x="1508" y="0"/>
                  </a:moveTo>
                  <a:cubicBezTo>
                    <a:pt x="690" y="0"/>
                    <a:pt x="0" y="646"/>
                    <a:pt x="0" y="1465"/>
                  </a:cubicBezTo>
                  <a:cubicBezTo>
                    <a:pt x="0" y="2326"/>
                    <a:pt x="690"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4474375" y="5155975"/>
              <a:ext cx="75425" cy="74325"/>
            </a:xfrm>
            <a:custGeom>
              <a:avLst/>
              <a:gdLst/>
              <a:ahLst/>
              <a:cxnLst/>
              <a:rect l="l" t="t" r="r" b="b"/>
              <a:pathLst>
                <a:path w="3017" h="2973" extrusionOk="0">
                  <a:moveTo>
                    <a:pt x="1509" y="0"/>
                  </a:moveTo>
                  <a:cubicBezTo>
                    <a:pt x="690" y="0"/>
                    <a:pt x="44" y="646"/>
                    <a:pt x="44" y="1465"/>
                  </a:cubicBezTo>
                  <a:cubicBezTo>
                    <a:pt x="1" y="2283"/>
                    <a:pt x="690" y="2972"/>
                    <a:pt x="1509" y="2972"/>
                  </a:cubicBezTo>
                  <a:cubicBezTo>
                    <a:pt x="2327" y="2972"/>
                    <a:pt x="3016" y="2283"/>
                    <a:pt x="3016" y="1465"/>
                  </a:cubicBezTo>
                  <a:cubicBezTo>
                    <a:pt x="3016" y="646"/>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4400075" y="5155975"/>
              <a:ext cx="75425" cy="74325"/>
            </a:xfrm>
            <a:custGeom>
              <a:avLst/>
              <a:gdLst/>
              <a:ahLst/>
              <a:cxnLst/>
              <a:rect l="l" t="t" r="r" b="b"/>
              <a:pathLst>
                <a:path w="3017" h="2973" extrusionOk="0">
                  <a:moveTo>
                    <a:pt x="1508" y="0"/>
                  </a:moveTo>
                  <a:cubicBezTo>
                    <a:pt x="647" y="0"/>
                    <a:pt x="1" y="646"/>
                    <a:pt x="1" y="1465"/>
                  </a:cubicBezTo>
                  <a:cubicBezTo>
                    <a:pt x="1" y="2283"/>
                    <a:pt x="647" y="2972"/>
                    <a:pt x="1508" y="2972"/>
                  </a:cubicBezTo>
                  <a:cubicBezTo>
                    <a:pt x="2327" y="2972"/>
                    <a:pt x="2973" y="2283"/>
                    <a:pt x="3016"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4324700" y="5155975"/>
              <a:ext cx="75400" cy="74325"/>
            </a:xfrm>
            <a:custGeom>
              <a:avLst/>
              <a:gdLst/>
              <a:ahLst/>
              <a:cxnLst/>
              <a:rect l="l" t="t" r="r" b="b"/>
              <a:pathLst>
                <a:path w="3016" h="2973" extrusionOk="0">
                  <a:moveTo>
                    <a:pt x="1508" y="0"/>
                  </a:moveTo>
                  <a:cubicBezTo>
                    <a:pt x="690" y="0"/>
                    <a:pt x="1" y="646"/>
                    <a:pt x="1" y="1465"/>
                  </a:cubicBezTo>
                  <a:cubicBezTo>
                    <a:pt x="1" y="2283"/>
                    <a:pt x="690" y="2972"/>
                    <a:pt x="1508" y="2972"/>
                  </a:cubicBezTo>
                  <a:cubicBezTo>
                    <a:pt x="2327" y="2972"/>
                    <a:pt x="3016" y="2283"/>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4249325" y="5155975"/>
              <a:ext cx="75400" cy="74325"/>
            </a:xfrm>
            <a:custGeom>
              <a:avLst/>
              <a:gdLst/>
              <a:ahLst/>
              <a:cxnLst/>
              <a:rect l="l" t="t" r="r" b="b"/>
              <a:pathLst>
                <a:path w="3016" h="2973" extrusionOk="0">
                  <a:moveTo>
                    <a:pt x="1508" y="0"/>
                  </a:moveTo>
                  <a:cubicBezTo>
                    <a:pt x="690" y="0"/>
                    <a:pt x="44" y="646"/>
                    <a:pt x="1" y="1465"/>
                  </a:cubicBezTo>
                  <a:cubicBezTo>
                    <a:pt x="1" y="2283"/>
                    <a:pt x="690" y="2972"/>
                    <a:pt x="1508" y="2972"/>
                  </a:cubicBezTo>
                  <a:cubicBezTo>
                    <a:pt x="2327" y="2972"/>
                    <a:pt x="3016" y="2283"/>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4175025" y="5155975"/>
              <a:ext cx="74325" cy="74325"/>
            </a:xfrm>
            <a:custGeom>
              <a:avLst/>
              <a:gdLst/>
              <a:ahLst/>
              <a:cxnLst/>
              <a:rect l="l" t="t" r="r" b="b"/>
              <a:pathLst>
                <a:path w="2973" h="2973" extrusionOk="0">
                  <a:moveTo>
                    <a:pt x="1508" y="0"/>
                  </a:moveTo>
                  <a:cubicBezTo>
                    <a:pt x="647" y="0"/>
                    <a:pt x="1" y="646"/>
                    <a:pt x="1" y="1465"/>
                  </a:cubicBezTo>
                  <a:cubicBezTo>
                    <a:pt x="1" y="2283"/>
                    <a:pt x="647" y="2972"/>
                    <a:pt x="1508" y="2972"/>
                  </a:cubicBezTo>
                  <a:cubicBezTo>
                    <a:pt x="2327" y="2972"/>
                    <a:pt x="2973" y="2283"/>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4099650" y="5155975"/>
              <a:ext cx="75400" cy="74325"/>
            </a:xfrm>
            <a:custGeom>
              <a:avLst/>
              <a:gdLst/>
              <a:ahLst/>
              <a:cxnLst/>
              <a:rect l="l" t="t" r="r" b="b"/>
              <a:pathLst>
                <a:path w="3016" h="2973" extrusionOk="0">
                  <a:moveTo>
                    <a:pt x="1508" y="0"/>
                  </a:moveTo>
                  <a:cubicBezTo>
                    <a:pt x="690" y="0"/>
                    <a:pt x="1" y="646"/>
                    <a:pt x="1" y="1465"/>
                  </a:cubicBezTo>
                  <a:cubicBezTo>
                    <a:pt x="1" y="2283"/>
                    <a:pt x="690" y="2972"/>
                    <a:pt x="1508" y="2972"/>
                  </a:cubicBezTo>
                  <a:cubicBezTo>
                    <a:pt x="2327" y="2972"/>
                    <a:pt x="3016" y="2283"/>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4024275" y="5155975"/>
              <a:ext cx="75400" cy="74325"/>
            </a:xfrm>
            <a:custGeom>
              <a:avLst/>
              <a:gdLst/>
              <a:ahLst/>
              <a:cxnLst/>
              <a:rect l="l" t="t" r="r" b="b"/>
              <a:pathLst>
                <a:path w="3016" h="2973" extrusionOk="0">
                  <a:moveTo>
                    <a:pt x="1508" y="0"/>
                  </a:moveTo>
                  <a:cubicBezTo>
                    <a:pt x="690" y="0"/>
                    <a:pt x="1" y="646"/>
                    <a:pt x="1" y="1465"/>
                  </a:cubicBezTo>
                  <a:cubicBezTo>
                    <a:pt x="1" y="2283"/>
                    <a:pt x="690" y="2972"/>
                    <a:pt x="1508" y="2972"/>
                  </a:cubicBezTo>
                  <a:cubicBezTo>
                    <a:pt x="2326" y="2972"/>
                    <a:pt x="3016" y="2283"/>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3949975" y="5155975"/>
              <a:ext cx="74325" cy="74325"/>
            </a:xfrm>
            <a:custGeom>
              <a:avLst/>
              <a:gdLst/>
              <a:ahLst/>
              <a:cxnLst/>
              <a:rect l="l" t="t" r="r" b="b"/>
              <a:pathLst>
                <a:path w="2973" h="2973" extrusionOk="0">
                  <a:moveTo>
                    <a:pt x="1465" y="0"/>
                  </a:moveTo>
                  <a:cubicBezTo>
                    <a:pt x="647" y="0"/>
                    <a:pt x="0" y="646"/>
                    <a:pt x="0" y="1465"/>
                  </a:cubicBezTo>
                  <a:cubicBezTo>
                    <a:pt x="0" y="2283"/>
                    <a:pt x="647" y="2972"/>
                    <a:pt x="1465" y="2972"/>
                  </a:cubicBezTo>
                  <a:cubicBezTo>
                    <a:pt x="2326" y="2972"/>
                    <a:pt x="2973" y="2283"/>
                    <a:pt x="2973" y="1465"/>
                  </a:cubicBezTo>
                  <a:cubicBezTo>
                    <a:pt x="2973"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3874600" y="5155975"/>
              <a:ext cx="75400" cy="74325"/>
            </a:xfrm>
            <a:custGeom>
              <a:avLst/>
              <a:gdLst/>
              <a:ahLst/>
              <a:cxnLst/>
              <a:rect l="l" t="t" r="r" b="b"/>
              <a:pathLst>
                <a:path w="3016" h="2973" extrusionOk="0">
                  <a:moveTo>
                    <a:pt x="1508" y="0"/>
                  </a:moveTo>
                  <a:cubicBezTo>
                    <a:pt x="690" y="0"/>
                    <a:pt x="0" y="646"/>
                    <a:pt x="0" y="1465"/>
                  </a:cubicBezTo>
                  <a:cubicBezTo>
                    <a:pt x="0" y="2283"/>
                    <a:pt x="690" y="2972"/>
                    <a:pt x="1508" y="2972"/>
                  </a:cubicBezTo>
                  <a:cubicBezTo>
                    <a:pt x="2326" y="2972"/>
                    <a:pt x="3015" y="2283"/>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3799225" y="5155975"/>
              <a:ext cx="75400" cy="74325"/>
            </a:xfrm>
            <a:custGeom>
              <a:avLst/>
              <a:gdLst/>
              <a:ahLst/>
              <a:cxnLst/>
              <a:rect l="l" t="t" r="r" b="b"/>
              <a:pathLst>
                <a:path w="3016" h="2973" extrusionOk="0">
                  <a:moveTo>
                    <a:pt x="1508" y="0"/>
                  </a:moveTo>
                  <a:cubicBezTo>
                    <a:pt x="689" y="0"/>
                    <a:pt x="0" y="646"/>
                    <a:pt x="0" y="1465"/>
                  </a:cubicBezTo>
                  <a:cubicBezTo>
                    <a:pt x="0" y="2283"/>
                    <a:pt x="689" y="2972"/>
                    <a:pt x="1508" y="2972"/>
                  </a:cubicBezTo>
                  <a:cubicBezTo>
                    <a:pt x="2326" y="2972"/>
                    <a:pt x="3015" y="2283"/>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4549775" y="5080600"/>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4474375" y="5080600"/>
              <a:ext cx="75425" cy="75400"/>
            </a:xfrm>
            <a:custGeom>
              <a:avLst/>
              <a:gdLst/>
              <a:ahLst/>
              <a:cxnLst/>
              <a:rect l="l" t="t" r="r" b="b"/>
              <a:pathLst>
                <a:path w="3017" h="3016" extrusionOk="0">
                  <a:moveTo>
                    <a:pt x="1509" y="0"/>
                  </a:moveTo>
                  <a:cubicBezTo>
                    <a:pt x="690" y="0"/>
                    <a:pt x="1" y="689"/>
                    <a:pt x="44" y="1508"/>
                  </a:cubicBezTo>
                  <a:cubicBezTo>
                    <a:pt x="1" y="2326"/>
                    <a:pt x="690" y="3015"/>
                    <a:pt x="1509" y="3015"/>
                  </a:cubicBezTo>
                  <a:cubicBezTo>
                    <a:pt x="2327" y="3015"/>
                    <a:pt x="3016" y="2326"/>
                    <a:pt x="3016" y="1508"/>
                  </a:cubicBezTo>
                  <a:cubicBezTo>
                    <a:pt x="3016" y="689"/>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4400075" y="5080600"/>
              <a:ext cx="75425" cy="75400"/>
            </a:xfrm>
            <a:custGeom>
              <a:avLst/>
              <a:gdLst/>
              <a:ahLst/>
              <a:cxnLst/>
              <a:rect l="l" t="t" r="r" b="b"/>
              <a:pathLst>
                <a:path w="3017" h="3016" extrusionOk="0">
                  <a:moveTo>
                    <a:pt x="1508" y="0"/>
                  </a:moveTo>
                  <a:cubicBezTo>
                    <a:pt x="647" y="0"/>
                    <a:pt x="1" y="689"/>
                    <a:pt x="1" y="1508"/>
                  </a:cubicBezTo>
                  <a:cubicBezTo>
                    <a:pt x="1" y="2326"/>
                    <a:pt x="647" y="3015"/>
                    <a:pt x="1508" y="3015"/>
                  </a:cubicBezTo>
                  <a:cubicBezTo>
                    <a:pt x="2327" y="3015"/>
                    <a:pt x="2973" y="2326"/>
                    <a:pt x="3016"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4324700" y="5080600"/>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4249325" y="5080600"/>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4175025" y="5080600"/>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4099650" y="5080600"/>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4024275" y="5080600"/>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6" y="3015"/>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3949975" y="5080600"/>
              <a:ext cx="74325" cy="75400"/>
            </a:xfrm>
            <a:custGeom>
              <a:avLst/>
              <a:gdLst/>
              <a:ahLst/>
              <a:cxnLst/>
              <a:rect l="l" t="t" r="r" b="b"/>
              <a:pathLst>
                <a:path w="2973" h="3016" extrusionOk="0">
                  <a:moveTo>
                    <a:pt x="1465" y="0"/>
                  </a:moveTo>
                  <a:cubicBezTo>
                    <a:pt x="647" y="0"/>
                    <a:pt x="0" y="689"/>
                    <a:pt x="0" y="1508"/>
                  </a:cubicBezTo>
                  <a:cubicBezTo>
                    <a:pt x="0" y="2326"/>
                    <a:pt x="647" y="3015"/>
                    <a:pt x="1465" y="3015"/>
                  </a:cubicBezTo>
                  <a:cubicBezTo>
                    <a:pt x="2326" y="3015"/>
                    <a:pt x="2973" y="2326"/>
                    <a:pt x="2973" y="1508"/>
                  </a:cubicBezTo>
                  <a:cubicBezTo>
                    <a:pt x="2973"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3874600" y="5080600"/>
              <a:ext cx="75400" cy="75400"/>
            </a:xfrm>
            <a:custGeom>
              <a:avLst/>
              <a:gdLst/>
              <a:ahLst/>
              <a:cxnLst/>
              <a:rect l="l" t="t" r="r" b="b"/>
              <a:pathLst>
                <a:path w="3016" h="3016" extrusionOk="0">
                  <a:moveTo>
                    <a:pt x="1508" y="0"/>
                  </a:moveTo>
                  <a:cubicBezTo>
                    <a:pt x="690" y="0"/>
                    <a:pt x="0" y="689"/>
                    <a:pt x="0" y="1508"/>
                  </a:cubicBezTo>
                  <a:cubicBezTo>
                    <a:pt x="0" y="2326"/>
                    <a:pt x="690"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3799225" y="5080600"/>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4549775" y="5006300"/>
              <a:ext cx="75400" cy="74375"/>
            </a:xfrm>
            <a:custGeom>
              <a:avLst/>
              <a:gdLst/>
              <a:ahLst/>
              <a:cxnLst/>
              <a:rect l="l" t="t" r="r" b="b"/>
              <a:pathLst>
                <a:path w="3016" h="2975" extrusionOk="0">
                  <a:moveTo>
                    <a:pt x="1508" y="0"/>
                  </a:moveTo>
                  <a:cubicBezTo>
                    <a:pt x="646" y="0"/>
                    <a:pt x="0" y="646"/>
                    <a:pt x="0" y="1508"/>
                  </a:cubicBezTo>
                  <a:cubicBezTo>
                    <a:pt x="0" y="2302"/>
                    <a:pt x="649" y="2974"/>
                    <a:pt x="1435" y="2974"/>
                  </a:cubicBezTo>
                  <a:cubicBezTo>
                    <a:pt x="1459" y="2974"/>
                    <a:pt x="1483" y="2973"/>
                    <a:pt x="1508" y="2972"/>
                  </a:cubicBezTo>
                  <a:cubicBezTo>
                    <a:pt x="2326" y="2972"/>
                    <a:pt x="3015" y="2326"/>
                    <a:pt x="3015" y="1508"/>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4474375" y="5006300"/>
              <a:ext cx="75425" cy="74325"/>
            </a:xfrm>
            <a:custGeom>
              <a:avLst/>
              <a:gdLst/>
              <a:ahLst/>
              <a:cxnLst/>
              <a:rect l="l" t="t" r="r" b="b"/>
              <a:pathLst>
                <a:path w="3017" h="2973" extrusionOk="0">
                  <a:moveTo>
                    <a:pt x="1509" y="0"/>
                  </a:moveTo>
                  <a:cubicBezTo>
                    <a:pt x="690" y="0"/>
                    <a:pt x="44" y="689"/>
                    <a:pt x="44" y="1508"/>
                  </a:cubicBezTo>
                  <a:cubicBezTo>
                    <a:pt x="1" y="2326"/>
                    <a:pt x="690" y="2972"/>
                    <a:pt x="1509" y="2972"/>
                  </a:cubicBezTo>
                  <a:cubicBezTo>
                    <a:pt x="2327" y="2972"/>
                    <a:pt x="3016" y="2326"/>
                    <a:pt x="3016" y="1508"/>
                  </a:cubicBezTo>
                  <a:cubicBezTo>
                    <a:pt x="3016" y="689"/>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4400075" y="5006300"/>
              <a:ext cx="75425" cy="74325"/>
            </a:xfrm>
            <a:custGeom>
              <a:avLst/>
              <a:gdLst/>
              <a:ahLst/>
              <a:cxnLst/>
              <a:rect l="l" t="t" r="r" b="b"/>
              <a:pathLst>
                <a:path w="3017" h="2973" extrusionOk="0">
                  <a:moveTo>
                    <a:pt x="1508" y="0"/>
                  </a:moveTo>
                  <a:cubicBezTo>
                    <a:pt x="690" y="0"/>
                    <a:pt x="1" y="646"/>
                    <a:pt x="1" y="1508"/>
                  </a:cubicBezTo>
                  <a:cubicBezTo>
                    <a:pt x="1" y="2326"/>
                    <a:pt x="647" y="2972"/>
                    <a:pt x="1508" y="2972"/>
                  </a:cubicBezTo>
                  <a:cubicBezTo>
                    <a:pt x="2327" y="2972"/>
                    <a:pt x="2973" y="2326"/>
                    <a:pt x="3016"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4324700" y="500630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4249325" y="5006300"/>
              <a:ext cx="75400" cy="74325"/>
            </a:xfrm>
            <a:custGeom>
              <a:avLst/>
              <a:gdLst/>
              <a:ahLst/>
              <a:cxnLst/>
              <a:rect l="l" t="t" r="r" b="b"/>
              <a:pathLst>
                <a:path w="3016" h="2973" extrusionOk="0">
                  <a:moveTo>
                    <a:pt x="1508" y="0"/>
                  </a:moveTo>
                  <a:cubicBezTo>
                    <a:pt x="690" y="0"/>
                    <a:pt x="44" y="689"/>
                    <a:pt x="1" y="1508"/>
                  </a:cubicBezTo>
                  <a:cubicBezTo>
                    <a:pt x="1"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a:off x="4175025" y="5006300"/>
              <a:ext cx="74325" cy="74325"/>
            </a:xfrm>
            <a:custGeom>
              <a:avLst/>
              <a:gdLst/>
              <a:ahLst/>
              <a:cxnLst/>
              <a:rect l="l" t="t" r="r" b="b"/>
              <a:pathLst>
                <a:path w="2973" h="2973" extrusionOk="0">
                  <a:moveTo>
                    <a:pt x="1508" y="0"/>
                  </a:moveTo>
                  <a:cubicBezTo>
                    <a:pt x="647" y="0"/>
                    <a:pt x="1" y="689"/>
                    <a:pt x="1" y="1508"/>
                  </a:cubicBezTo>
                  <a:cubicBezTo>
                    <a:pt x="1" y="2326"/>
                    <a:pt x="647" y="2972"/>
                    <a:pt x="1508" y="2972"/>
                  </a:cubicBezTo>
                  <a:cubicBezTo>
                    <a:pt x="2327" y="2972"/>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a:off x="4099650" y="500630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4024275" y="500630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6" y="2972"/>
                    <a:pt x="3016" y="2326"/>
                    <a:pt x="3016" y="1508"/>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a:off x="3949975" y="5006300"/>
              <a:ext cx="74325" cy="74325"/>
            </a:xfrm>
            <a:custGeom>
              <a:avLst/>
              <a:gdLst/>
              <a:ahLst/>
              <a:cxnLst/>
              <a:rect l="l" t="t" r="r" b="b"/>
              <a:pathLst>
                <a:path w="2973" h="2973" extrusionOk="0">
                  <a:moveTo>
                    <a:pt x="1465" y="0"/>
                  </a:moveTo>
                  <a:cubicBezTo>
                    <a:pt x="647" y="0"/>
                    <a:pt x="0" y="689"/>
                    <a:pt x="0" y="1508"/>
                  </a:cubicBezTo>
                  <a:cubicBezTo>
                    <a:pt x="0" y="2326"/>
                    <a:pt x="647" y="2972"/>
                    <a:pt x="1465" y="2972"/>
                  </a:cubicBezTo>
                  <a:cubicBezTo>
                    <a:pt x="2326" y="2972"/>
                    <a:pt x="2973" y="2326"/>
                    <a:pt x="2973" y="1508"/>
                  </a:cubicBezTo>
                  <a:cubicBezTo>
                    <a:pt x="2973"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3874600" y="5006300"/>
              <a:ext cx="75400" cy="74325"/>
            </a:xfrm>
            <a:custGeom>
              <a:avLst/>
              <a:gdLst/>
              <a:ahLst/>
              <a:cxnLst/>
              <a:rect l="l" t="t" r="r" b="b"/>
              <a:pathLst>
                <a:path w="3016" h="2973" extrusionOk="0">
                  <a:moveTo>
                    <a:pt x="1508" y="0"/>
                  </a:moveTo>
                  <a:cubicBezTo>
                    <a:pt x="690" y="0"/>
                    <a:pt x="0" y="689"/>
                    <a:pt x="0" y="1508"/>
                  </a:cubicBezTo>
                  <a:cubicBezTo>
                    <a:pt x="0" y="2326"/>
                    <a:pt x="690" y="2972"/>
                    <a:pt x="1508" y="2972"/>
                  </a:cubicBezTo>
                  <a:cubicBezTo>
                    <a:pt x="2326" y="2972"/>
                    <a:pt x="3015"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3799225" y="5006300"/>
              <a:ext cx="75400" cy="74325"/>
            </a:xfrm>
            <a:custGeom>
              <a:avLst/>
              <a:gdLst/>
              <a:ahLst/>
              <a:cxnLst/>
              <a:rect l="l" t="t" r="r" b="b"/>
              <a:pathLst>
                <a:path w="3016" h="2973" extrusionOk="0">
                  <a:moveTo>
                    <a:pt x="1508" y="0"/>
                  </a:moveTo>
                  <a:cubicBezTo>
                    <a:pt x="689" y="0"/>
                    <a:pt x="0" y="646"/>
                    <a:pt x="0" y="1508"/>
                  </a:cubicBezTo>
                  <a:cubicBezTo>
                    <a:pt x="0" y="2326"/>
                    <a:pt x="689" y="2972"/>
                    <a:pt x="1508" y="2972"/>
                  </a:cubicBezTo>
                  <a:cubicBezTo>
                    <a:pt x="2326" y="2972"/>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3723850" y="5006300"/>
              <a:ext cx="75400" cy="74325"/>
            </a:xfrm>
            <a:custGeom>
              <a:avLst/>
              <a:gdLst/>
              <a:ahLst/>
              <a:cxnLst/>
              <a:rect l="l" t="t" r="r" b="b"/>
              <a:pathLst>
                <a:path w="3016" h="2973" extrusionOk="0">
                  <a:moveTo>
                    <a:pt x="1508" y="0"/>
                  </a:moveTo>
                  <a:cubicBezTo>
                    <a:pt x="689" y="0"/>
                    <a:pt x="43" y="646"/>
                    <a:pt x="43" y="1508"/>
                  </a:cubicBezTo>
                  <a:cubicBezTo>
                    <a:pt x="0" y="2326"/>
                    <a:pt x="689" y="2972"/>
                    <a:pt x="1508" y="2972"/>
                  </a:cubicBezTo>
                  <a:cubicBezTo>
                    <a:pt x="2369" y="2972"/>
                    <a:pt x="3015" y="2326"/>
                    <a:pt x="3015" y="1508"/>
                  </a:cubicBezTo>
                  <a:cubicBezTo>
                    <a:pt x="3015" y="646"/>
                    <a:pt x="2369"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4625150" y="4932000"/>
              <a:ext cx="75400" cy="74325"/>
            </a:xfrm>
            <a:custGeom>
              <a:avLst/>
              <a:gdLst/>
              <a:ahLst/>
              <a:cxnLst/>
              <a:rect l="l" t="t" r="r" b="b"/>
              <a:pathLst>
                <a:path w="3016" h="2973" extrusionOk="0">
                  <a:moveTo>
                    <a:pt x="1508" y="0"/>
                  </a:moveTo>
                  <a:cubicBezTo>
                    <a:pt x="689" y="0"/>
                    <a:pt x="0" y="646"/>
                    <a:pt x="0" y="1508"/>
                  </a:cubicBezTo>
                  <a:cubicBezTo>
                    <a:pt x="0" y="2326"/>
                    <a:pt x="689" y="2972"/>
                    <a:pt x="1508" y="2972"/>
                  </a:cubicBezTo>
                  <a:cubicBezTo>
                    <a:pt x="2326" y="2972"/>
                    <a:pt x="3015" y="2326"/>
                    <a:pt x="3015" y="1508"/>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4549775" y="4932000"/>
              <a:ext cx="75400" cy="74325"/>
            </a:xfrm>
            <a:custGeom>
              <a:avLst/>
              <a:gdLst/>
              <a:ahLst/>
              <a:cxnLst/>
              <a:rect l="l" t="t" r="r" b="b"/>
              <a:pathLst>
                <a:path w="3016" h="2973" extrusionOk="0">
                  <a:moveTo>
                    <a:pt x="1508" y="0"/>
                  </a:moveTo>
                  <a:cubicBezTo>
                    <a:pt x="689" y="0"/>
                    <a:pt x="0" y="646"/>
                    <a:pt x="0" y="1508"/>
                  </a:cubicBezTo>
                  <a:cubicBezTo>
                    <a:pt x="0" y="2326"/>
                    <a:pt x="689" y="2972"/>
                    <a:pt x="1508" y="2972"/>
                  </a:cubicBezTo>
                  <a:cubicBezTo>
                    <a:pt x="2326" y="2972"/>
                    <a:pt x="3015" y="2326"/>
                    <a:pt x="3015" y="1508"/>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4474375" y="4932000"/>
              <a:ext cx="75425" cy="74325"/>
            </a:xfrm>
            <a:custGeom>
              <a:avLst/>
              <a:gdLst/>
              <a:ahLst/>
              <a:cxnLst/>
              <a:rect l="l" t="t" r="r" b="b"/>
              <a:pathLst>
                <a:path w="3017" h="2973" extrusionOk="0">
                  <a:moveTo>
                    <a:pt x="1509" y="0"/>
                  </a:moveTo>
                  <a:cubicBezTo>
                    <a:pt x="690" y="0"/>
                    <a:pt x="1" y="646"/>
                    <a:pt x="44" y="1508"/>
                  </a:cubicBezTo>
                  <a:cubicBezTo>
                    <a:pt x="1" y="2326"/>
                    <a:pt x="690" y="2972"/>
                    <a:pt x="1509" y="2972"/>
                  </a:cubicBezTo>
                  <a:cubicBezTo>
                    <a:pt x="2327" y="2972"/>
                    <a:pt x="3016" y="2326"/>
                    <a:pt x="3016" y="1508"/>
                  </a:cubicBezTo>
                  <a:cubicBezTo>
                    <a:pt x="3016" y="646"/>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4400075" y="4932000"/>
              <a:ext cx="75425" cy="74325"/>
            </a:xfrm>
            <a:custGeom>
              <a:avLst/>
              <a:gdLst/>
              <a:ahLst/>
              <a:cxnLst/>
              <a:rect l="l" t="t" r="r" b="b"/>
              <a:pathLst>
                <a:path w="3017" h="2973" extrusionOk="0">
                  <a:moveTo>
                    <a:pt x="1508" y="0"/>
                  </a:moveTo>
                  <a:cubicBezTo>
                    <a:pt x="647" y="0"/>
                    <a:pt x="1" y="646"/>
                    <a:pt x="1" y="1508"/>
                  </a:cubicBezTo>
                  <a:cubicBezTo>
                    <a:pt x="1" y="2326"/>
                    <a:pt x="647" y="2972"/>
                    <a:pt x="1508" y="2972"/>
                  </a:cubicBezTo>
                  <a:cubicBezTo>
                    <a:pt x="2327" y="2972"/>
                    <a:pt x="2973" y="2326"/>
                    <a:pt x="3016" y="1508"/>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4324700" y="493200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a:off x="4249325" y="493200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a:off x="4175025" y="4932000"/>
              <a:ext cx="74325" cy="74325"/>
            </a:xfrm>
            <a:custGeom>
              <a:avLst/>
              <a:gdLst/>
              <a:ahLst/>
              <a:cxnLst/>
              <a:rect l="l" t="t" r="r" b="b"/>
              <a:pathLst>
                <a:path w="2973" h="2973" extrusionOk="0">
                  <a:moveTo>
                    <a:pt x="1508" y="0"/>
                  </a:moveTo>
                  <a:cubicBezTo>
                    <a:pt x="647" y="0"/>
                    <a:pt x="1" y="646"/>
                    <a:pt x="1" y="1508"/>
                  </a:cubicBezTo>
                  <a:cubicBezTo>
                    <a:pt x="1" y="2326"/>
                    <a:pt x="647" y="2972"/>
                    <a:pt x="1508" y="2972"/>
                  </a:cubicBezTo>
                  <a:cubicBezTo>
                    <a:pt x="2327" y="2972"/>
                    <a:pt x="2973" y="2326"/>
                    <a:pt x="2973" y="1508"/>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a:off x="4099650" y="493200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a:off x="4024275" y="493200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6" y="2972"/>
                    <a:pt x="3016" y="2326"/>
                    <a:pt x="3016" y="1508"/>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3949975" y="4932000"/>
              <a:ext cx="74325" cy="74325"/>
            </a:xfrm>
            <a:custGeom>
              <a:avLst/>
              <a:gdLst/>
              <a:ahLst/>
              <a:cxnLst/>
              <a:rect l="l" t="t" r="r" b="b"/>
              <a:pathLst>
                <a:path w="2973" h="2973" extrusionOk="0">
                  <a:moveTo>
                    <a:pt x="1465" y="0"/>
                  </a:moveTo>
                  <a:cubicBezTo>
                    <a:pt x="647" y="0"/>
                    <a:pt x="0" y="646"/>
                    <a:pt x="0" y="1508"/>
                  </a:cubicBezTo>
                  <a:cubicBezTo>
                    <a:pt x="0" y="2326"/>
                    <a:pt x="647" y="2972"/>
                    <a:pt x="1465" y="2972"/>
                  </a:cubicBezTo>
                  <a:cubicBezTo>
                    <a:pt x="2326" y="2972"/>
                    <a:pt x="2973" y="2326"/>
                    <a:pt x="2973" y="1508"/>
                  </a:cubicBezTo>
                  <a:cubicBezTo>
                    <a:pt x="2973"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3874600" y="4932000"/>
              <a:ext cx="75400" cy="74325"/>
            </a:xfrm>
            <a:custGeom>
              <a:avLst/>
              <a:gdLst/>
              <a:ahLst/>
              <a:cxnLst/>
              <a:rect l="l" t="t" r="r" b="b"/>
              <a:pathLst>
                <a:path w="3016" h="2973" extrusionOk="0">
                  <a:moveTo>
                    <a:pt x="1508" y="0"/>
                  </a:moveTo>
                  <a:cubicBezTo>
                    <a:pt x="690" y="0"/>
                    <a:pt x="0" y="646"/>
                    <a:pt x="0" y="1508"/>
                  </a:cubicBezTo>
                  <a:cubicBezTo>
                    <a:pt x="0" y="2326"/>
                    <a:pt x="690" y="2972"/>
                    <a:pt x="1508" y="2972"/>
                  </a:cubicBezTo>
                  <a:cubicBezTo>
                    <a:pt x="2326" y="2972"/>
                    <a:pt x="3015" y="2326"/>
                    <a:pt x="3015" y="1508"/>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3799225" y="4932000"/>
              <a:ext cx="75400" cy="74325"/>
            </a:xfrm>
            <a:custGeom>
              <a:avLst/>
              <a:gdLst/>
              <a:ahLst/>
              <a:cxnLst/>
              <a:rect l="l" t="t" r="r" b="b"/>
              <a:pathLst>
                <a:path w="3016" h="2973" extrusionOk="0">
                  <a:moveTo>
                    <a:pt x="1508" y="0"/>
                  </a:moveTo>
                  <a:cubicBezTo>
                    <a:pt x="689" y="0"/>
                    <a:pt x="0" y="646"/>
                    <a:pt x="0" y="1508"/>
                  </a:cubicBezTo>
                  <a:cubicBezTo>
                    <a:pt x="0" y="2326"/>
                    <a:pt x="689" y="2972"/>
                    <a:pt x="1508" y="2972"/>
                  </a:cubicBezTo>
                  <a:cubicBezTo>
                    <a:pt x="2326" y="2972"/>
                    <a:pt x="3015" y="2326"/>
                    <a:pt x="3015" y="1508"/>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3724925" y="4932000"/>
              <a:ext cx="74325" cy="74325"/>
            </a:xfrm>
            <a:custGeom>
              <a:avLst/>
              <a:gdLst/>
              <a:ahLst/>
              <a:cxnLst/>
              <a:rect l="l" t="t" r="r" b="b"/>
              <a:pathLst>
                <a:path w="2973" h="2973" extrusionOk="0">
                  <a:moveTo>
                    <a:pt x="1465" y="0"/>
                  </a:moveTo>
                  <a:cubicBezTo>
                    <a:pt x="646" y="0"/>
                    <a:pt x="0" y="646"/>
                    <a:pt x="0" y="1508"/>
                  </a:cubicBezTo>
                  <a:cubicBezTo>
                    <a:pt x="0" y="2326"/>
                    <a:pt x="646" y="2972"/>
                    <a:pt x="1465" y="2972"/>
                  </a:cubicBezTo>
                  <a:cubicBezTo>
                    <a:pt x="2326" y="2972"/>
                    <a:pt x="2972" y="2326"/>
                    <a:pt x="2972" y="1508"/>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4699450" y="4857700"/>
              <a:ext cx="75400" cy="74325"/>
            </a:xfrm>
            <a:custGeom>
              <a:avLst/>
              <a:gdLst/>
              <a:ahLst/>
              <a:cxnLst/>
              <a:rect l="l" t="t" r="r" b="b"/>
              <a:pathLst>
                <a:path w="3016" h="2973" extrusionOk="0">
                  <a:moveTo>
                    <a:pt x="1508" y="0"/>
                  </a:moveTo>
                  <a:cubicBezTo>
                    <a:pt x="689" y="0"/>
                    <a:pt x="0" y="689"/>
                    <a:pt x="43" y="1508"/>
                  </a:cubicBezTo>
                  <a:cubicBezTo>
                    <a:pt x="43" y="2326"/>
                    <a:pt x="689" y="2972"/>
                    <a:pt x="1508" y="2972"/>
                  </a:cubicBezTo>
                  <a:cubicBezTo>
                    <a:pt x="2369" y="2972"/>
                    <a:pt x="3015" y="2326"/>
                    <a:pt x="3015" y="1465"/>
                  </a:cubicBezTo>
                  <a:cubicBezTo>
                    <a:pt x="3015" y="646"/>
                    <a:pt x="2369"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4625150" y="4858725"/>
              <a:ext cx="75400" cy="73300"/>
            </a:xfrm>
            <a:custGeom>
              <a:avLst/>
              <a:gdLst/>
              <a:ahLst/>
              <a:cxnLst/>
              <a:rect l="l" t="t" r="r" b="b"/>
              <a:pathLst>
                <a:path w="3016" h="2932" extrusionOk="0">
                  <a:moveTo>
                    <a:pt x="1431" y="0"/>
                  </a:moveTo>
                  <a:cubicBezTo>
                    <a:pt x="608" y="0"/>
                    <a:pt x="0" y="673"/>
                    <a:pt x="0" y="1467"/>
                  </a:cubicBezTo>
                  <a:cubicBezTo>
                    <a:pt x="0" y="2285"/>
                    <a:pt x="689" y="2931"/>
                    <a:pt x="1508" y="2931"/>
                  </a:cubicBezTo>
                  <a:cubicBezTo>
                    <a:pt x="2326" y="2931"/>
                    <a:pt x="2972" y="2285"/>
                    <a:pt x="3015" y="1467"/>
                  </a:cubicBezTo>
                  <a:cubicBezTo>
                    <a:pt x="3015" y="673"/>
                    <a:pt x="2367" y="0"/>
                    <a:pt x="1580" y="0"/>
                  </a:cubicBezTo>
                  <a:cubicBezTo>
                    <a:pt x="1556" y="0"/>
                    <a:pt x="1532" y="1"/>
                    <a:pt x="1508" y="2"/>
                  </a:cubicBezTo>
                  <a:cubicBezTo>
                    <a:pt x="1482" y="1"/>
                    <a:pt x="1457" y="0"/>
                    <a:pt x="1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4549775" y="4858725"/>
              <a:ext cx="75400" cy="73300"/>
            </a:xfrm>
            <a:custGeom>
              <a:avLst/>
              <a:gdLst/>
              <a:ahLst/>
              <a:cxnLst/>
              <a:rect l="l" t="t" r="r" b="b"/>
              <a:pathLst>
                <a:path w="3016" h="2932" extrusionOk="0">
                  <a:moveTo>
                    <a:pt x="1431" y="0"/>
                  </a:moveTo>
                  <a:cubicBezTo>
                    <a:pt x="608" y="0"/>
                    <a:pt x="0" y="673"/>
                    <a:pt x="0" y="1467"/>
                  </a:cubicBezTo>
                  <a:cubicBezTo>
                    <a:pt x="0" y="2285"/>
                    <a:pt x="689" y="2931"/>
                    <a:pt x="1508" y="2931"/>
                  </a:cubicBezTo>
                  <a:cubicBezTo>
                    <a:pt x="2326" y="2931"/>
                    <a:pt x="2972" y="2285"/>
                    <a:pt x="3015" y="1467"/>
                  </a:cubicBezTo>
                  <a:cubicBezTo>
                    <a:pt x="2973" y="673"/>
                    <a:pt x="2364" y="0"/>
                    <a:pt x="1580" y="0"/>
                  </a:cubicBezTo>
                  <a:cubicBezTo>
                    <a:pt x="1556" y="0"/>
                    <a:pt x="1532" y="1"/>
                    <a:pt x="1508" y="2"/>
                  </a:cubicBezTo>
                  <a:cubicBezTo>
                    <a:pt x="1482" y="1"/>
                    <a:pt x="1457" y="0"/>
                    <a:pt x="1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4474375" y="4857700"/>
              <a:ext cx="75425" cy="74325"/>
            </a:xfrm>
            <a:custGeom>
              <a:avLst/>
              <a:gdLst/>
              <a:ahLst/>
              <a:cxnLst/>
              <a:rect l="l" t="t" r="r" b="b"/>
              <a:pathLst>
                <a:path w="3017" h="2973" extrusionOk="0">
                  <a:moveTo>
                    <a:pt x="1509" y="0"/>
                  </a:moveTo>
                  <a:cubicBezTo>
                    <a:pt x="690" y="0"/>
                    <a:pt x="1" y="646"/>
                    <a:pt x="44" y="1465"/>
                  </a:cubicBezTo>
                  <a:cubicBezTo>
                    <a:pt x="1" y="2326"/>
                    <a:pt x="690" y="2972"/>
                    <a:pt x="1509" y="2972"/>
                  </a:cubicBezTo>
                  <a:cubicBezTo>
                    <a:pt x="2327" y="2972"/>
                    <a:pt x="3016" y="2326"/>
                    <a:pt x="3016" y="1465"/>
                  </a:cubicBezTo>
                  <a:cubicBezTo>
                    <a:pt x="3016" y="646"/>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4399000" y="4857700"/>
              <a:ext cx="76500" cy="74325"/>
            </a:xfrm>
            <a:custGeom>
              <a:avLst/>
              <a:gdLst/>
              <a:ahLst/>
              <a:cxnLst/>
              <a:rect l="l" t="t" r="r" b="b"/>
              <a:pathLst>
                <a:path w="3060" h="2973" extrusionOk="0">
                  <a:moveTo>
                    <a:pt x="1551" y="0"/>
                  </a:moveTo>
                  <a:cubicBezTo>
                    <a:pt x="690" y="0"/>
                    <a:pt x="1" y="689"/>
                    <a:pt x="44" y="1508"/>
                  </a:cubicBezTo>
                  <a:cubicBezTo>
                    <a:pt x="44" y="2326"/>
                    <a:pt x="733" y="2972"/>
                    <a:pt x="1551" y="2972"/>
                  </a:cubicBezTo>
                  <a:cubicBezTo>
                    <a:pt x="2370" y="2972"/>
                    <a:pt x="3016" y="2326"/>
                    <a:pt x="3059" y="1465"/>
                  </a:cubicBezTo>
                  <a:cubicBezTo>
                    <a:pt x="3016" y="646"/>
                    <a:pt x="2370" y="0"/>
                    <a:pt x="1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4324700" y="4858725"/>
              <a:ext cx="75400" cy="73300"/>
            </a:xfrm>
            <a:custGeom>
              <a:avLst/>
              <a:gdLst/>
              <a:ahLst/>
              <a:cxnLst/>
              <a:rect l="l" t="t" r="r" b="b"/>
              <a:pathLst>
                <a:path w="3016" h="2932" extrusionOk="0">
                  <a:moveTo>
                    <a:pt x="1436" y="0"/>
                  </a:moveTo>
                  <a:cubicBezTo>
                    <a:pt x="650" y="0"/>
                    <a:pt x="1" y="673"/>
                    <a:pt x="1" y="1467"/>
                  </a:cubicBezTo>
                  <a:cubicBezTo>
                    <a:pt x="1" y="2285"/>
                    <a:pt x="690" y="2931"/>
                    <a:pt x="1508" y="2931"/>
                  </a:cubicBezTo>
                  <a:cubicBezTo>
                    <a:pt x="2327" y="2931"/>
                    <a:pt x="2973" y="2285"/>
                    <a:pt x="3016" y="1467"/>
                  </a:cubicBezTo>
                  <a:cubicBezTo>
                    <a:pt x="3016" y="673"/>
                    <a:pt x="2367" y="0"/>
                    <a:pt x="1581" y="0"/>
                  </a:cubicBezTo>
                  <a:cubicBezTo>
                    <a:pt x="1557" y="0"/>
                    <a:pt x="1533" y="1"/>
                    <a:pt x="1508" y="2"/>
                  </a:cubicBezTo>
                  <a:cubicBezTo>
                    <a:pt x="1484" y="1"/>
                    <a:pt x="1460" y="0"/>
                    <a:pt x="1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4249325" y="4857700"/>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4175025" y="4857700"/>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4099650" y="4857700"/>
              <a:ext cx="75400" cy="74325"/>
            </a:xfrm>
            <a:custGeom>
              <a:avLst/>
              <a:gdLst/>
              <a:ahLst/>
              <a:cxnLst/>
              <a:rect l="l" t="t" r="r" b="b"/>
              <a:pathLst>
                <a:path w="3016" h="2973" extrusionOk="0">
                  <a:moveTo>
                    <a:pt x="1508" y="0"/>
                  </a:moveTo>
                  <a:cubicBezTo>
                    <a:pt x="647" y="0"/>
                    <a:pt x="1" y="689"/>
                    <a:pt x="1" y="1508"/>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4024275" y="4858725"/>
              <a:ext cx="75400" cy="73300"/>
            </a:xfrm>
            <a:custGeom>
              <a:avLst/>
              <a:gdLst/>
              <a:ahLst/>
              <a:cxnLst/>
              <a:rect l="l" t="t" r="r" b="b"/>
              <a:pathLst>
                <a:path w="3016" h="2932" extrusionOk="0">
                  <a:moveTo>
                    <a:pt x="1435" y="0"/>
                  </a:moveTo>
                  <a:cubicBezTo>
                    <a:pt x="649" y="0"/>
                    <a:pt x="1" y="673"/>
                    <a:pt x="1" y="1467"/>
                  </a:cubicBezTo>
                  <a:cubicBezTo>
                    <a:pt x="44" y="2285"/>
                    <a:pt x="690" y="2931"/>
                    <a:pt x="1508" y="2931"/>
                  </a:cubicBezTo>
                  <a:cubicBezTo>
                    <a:pt x="2326" y="2931"/>
                    <a:pt x="3016" y="2285"/>
                    <a:pt x="3016" y="1467"/>
                  </a:cubicBezTo>
                  <a:cubicBezTo>
                    <a:pt x="3016" y="673"/>
                    <a:pt x="2367" y="0"/>
                    <a:pt x="1581" y="0"/>
                  </a:cubicBezTo>
                  <a:cubicBezTo>
                    <a:pt x="1557" y="0"/>
                    <a:pt x="1532" y="1"/>
                    <a:pt x="1508" y="2"/>
                  </a:cubicBezTo>
                  <a:cubicBezTo>
                    <a:pt x="1484" y="1"/>
                    <a:pt x="1459" y="0"/>
                    <a:pt x="1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3949975" y="4857700"/>
              <a:ext cx="74325" cy="74325"/>
            </a:xfrm>
            <a:custGeom>
              <a:avLst/>
              <a:gdLst/>
              <a:ahLst/>
              <a:cxnLst/>
              <a:rect l="l" t="t" r="r" b="b"/>
              <a:pathLst>
                <a:path w="2973" h="2973" extrusionOk="0">
                  <a:moveTo>
                    <a:pt x="1465" y="0"/>
                  </a:moveTo>
                  <a:cubicBezTo>
                    <a:pt x="647" y="0"/>
                    <a:pt x="0" y="646"/>
                    <a:pt x="0" y="1465"/>
                  </a:cubicBezTo>
                  <a:cubicBezTo>
                    <a:pt x="0" y="2326"/>
                    <a:pt x="647" y="2972"/>
                    <a:pt x="1465" y="2972"/>
                  </a:cubicBezTo>
                  <a:cubicBezTo>
                    <a:pt x="2326" y="2972"/>
                    <a:pt x="2973" y="2326"/>
                    <a:pt x="2973" y="1465"/>
                  </a:cubicBezTo>
                  <a:cubicBezTo>
                    <a:pt x="2973"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3874600" y="4857700"/>
              <a:ext cx="75400" cy="74325"/>
            </a:xfrm>
            <a:custGeom>
              <a:avLst/>
              <a:gdLst/>
              <a:ahLst/>
              <a:cxnLst/>
              <a:rect l="l" t="t" r="r" b="b"/>
              <a:pathLst>
                <a:path w="3016" h="2973" extrusionOk="0">
                  <a:moveTo>
                    <a:pt x="1508" y="0"/>
                  </a:moveTo>
                  <a:cubicBezTo>
                    <a:pt x="690" y="0"/>
                    <a:pt x="0" y="646"/>
                    <a:pt x="0" y="1465"/>
                  </a:cubicBezTo>
                  <a:cubicBezTo>
                    <a:pt x="0" y="2326"/>
                    <a:pt x="690"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3799225" y="4857700"/>
              <a:ext cx="75400" cy="74325"/>
            </a:xfrm>
            <a:custGeom>
              <a:avLst/>
              <a:gdLst/>
              <a:ahLst/>
              <a:cxnLst/>
              <a:rect l="l" t="t" r="r" b="b"/>
              <a:pathLst>
                <a:path w="3016" h="2973" extrusionOk="0">
                  <a:moveTo>
                    <a:pt x="1508" y="0"/>
                  </a:moveTo>
                  <a:cubicBezTo>
                    <a:pt x="689" y="0"/>
                    <a:pt x="0" y="689"/>
                    <a:pt x="0" y="1508"/>
                  </a:cubicBezTo>
                  <a:cubicBezTo>
                    <a:pt x="43"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3724925" y="4858725"/>
              <a:ext cx="74325" cy="73300"/>
            </a:xfrm>
            <a:custGeom>
              <a:avLst/>
              <a:gdLst/>
              <a:ahLst/>
              <a:cxnLst/>
              <a:rect l="l" t="t" r="r" b="b"/>
              <a:pathLst>
                <a:path w="2973" h="2932" extrusionOk="0">
                  <a:moveTo>
                    <a:pt x="1392" y="0"/>
                  </a:moveTo>
                  <a:cubicBezTo>
                    <a:pt x="608" y="0"/>
                    <a:pt x="0" y="673"/>
                    <a:pt x="0" y="1467"/>
                  </a:cubicBezTo>
                  <a:cubicBezTo>
                    <a:pt x="0" y="2285"/>
                    <a:pt x="646" y="2931"/>
                    <a:pt x="1465" y="2931"/>
                  </a:cubicBezTo>
                  <a:cubicBezTo>
                    <a:pt x="2283" y="2931"/>
                    <a:pt x="2972" y="2285"/>
                    <a:pt x="2972" y="1467"/>
                  </a:cubicBezTo>
                  <a:cubicBezTo>
                    <a:pt x="2972" y="673"/>
                    <a:pt x="2364" y="0"/>
                    <a:pt x="1541" y="0"/>
                  </a:cubicBezTo>
                  <a:cubicBezTo>
                    <a:pt x="1516" y="0"/>
                    <a:pt x="1490" y="1"/>
                    <a:pt x="1465" y="2"/>
                  </a:cubicBezTo>
                  <a:cubicBezTo>
                    <a:pt x="1440" y="1"/>
                    <a:pt x="1416" y="0"/>
                    <a:pt x="1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3649550" y="4857700"/>
              <a:ext cx="75400" cy="74325"/>
            </a:xfrm>
            <a:custGeom>
              <a:avLst/>
              <a:gdLst/>
              <a:ahLst/>
              <a:cxnLst/>
              <a:rect l="l" t="t" r="r" b="b"/>
              <a:pathLst>
                <a:path w="3016" h="2973" extrusionOk="0">
                  <a:moveTo>
                    <a:pt x="1508" y="0"/>
                  </a:moveTo>
                  <a:cubicBezTo>
                    <a:pt x="646" y="0"/>
                    <a:pt x="0" y="646"/>
                    <a:pt x="0" y="1465"/>
                  </a:cubicBezTo>
                  <a:cubicBezTo>
                    <a:pt x="0" y="2326"/>
                    <a:pt x="646" y="2972"/>
                    <a:pt x="1508" y="2972"/>
                  </a:cubicBezTo>
                  <a:cubicBezTo>
                    <a:pt x="2326" y="2972"/>
                    <a:pt x="2972" y="2326"/>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4700525" y="4783400"/>
              <a:ext cx="74325" cy="74325"/>
            </a:xfrm>
            <a:custGeom>
              <a:avLst/>
              <a:gdLst/>
              <a:ahLst/>
              <a:cxnLst/>
              <a:rect l="l" t="t" r="r" b="b"/>
              <a:pathLst>
                <a:path w="2973" h="2973" extrusionOk="0">
                  <a:moveTo>
                    <a:pt x="1465" y="0"/>
                  </a:moveTo>
                  <a:cubicBezTo>
                    <a:pt x="646" y="0"/>
                    <a:pt x="0" y="646"/>
                    <a:pt x="0" y="1464"/>
                  </a:cubicBezTo>
                  <a:cubicBezTo>
                    <a:pt x="0" y="2283"/>
                    <a:pt x="646" y="2972"/>
                    <a:pt x="1465" y="2972"/>
                  </a:cubicBezTo>
                  <a:cubicBezTo>
                    <a:pt x="2326" y="2972"/>
                    <a:pt x="2972" y="2283"/>
                    <a:pt x="2972" y="1464"/>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4625150" y="4783400"/>
              <a:ext cx="75400" cy="74325"/>
            </a:xfrm>
            <a:custGeom>
              <a:avLst/>
              <a:gdLst/>
              <a:ahLst/>
              <a:cxnLst/>
              <a:rect l="l" t="t" r="r" b="b"/>
              <a:pathLst>
                <a:path w="3016" h="2973" extrusionOk="0">
                  <a:moveTo>
                    <a:pt x="1508" y="0"/>
                  </a:moveTo>
                  <a:cubicBezTo>
                    <a:pt x="689" y="0"/>
                    <a:pt x="0" y="646"/>
                    <a:pt x="0" y="1464"/>
                  </a:cubicBezTo>
                  <a:cubicBezTo>
                    <a:pt x="0" y="2283"/>
                    <a:pt x="689" y="2972"/>
                    <a:pt x="1508" y="2972"/>
                  </a:cubicBezTo>
                  <a:cubicBezTo>
                    <a:pt x="2326" y="2972"/>
                    <a:pt x="3015" y="2283"/>
                    <a:pt x="3015" y="1464"/>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4549775" y="4783400"/>
              <a:ext cx="75400" cy="74325"/>
            </a:xfrm>
            <a:custGeom>
              <a:avLst/>
              <a:gdLst/>
              <a:ahLst/>
              <a:cxnLst/>
              <a:rect l="l" t="t" r="r" b="b"/>
              <a:pathLst>
                <a:path w="3016" h="2973" extrusionOk="0">
                  <a:moveTo>
                    <a:pt x="1508" y="0"/>
                  </a:moveTo>
                  <a:cubicBezTo>
                    <a:pt x="689" y="0"/>
                    <a:pt x="0" y="646"/>
                    <a:pt x="0" y="1464"/>
                  </a:cubicBezTo>
                  <a:cubicBezTo>
                    <a:pt x="0" y="2283"/>
                    <a:pt x="689" y="2972"/>
                    <a:pt x="1508" y="2972"/>
                  </a:cubicBezTo>
                  <a:cubicBezTo>
                    <a:pt x="2326" y="2972"/>
                    <a:pt x="3015" y="2283"/>
                    <a:pt x="3015" y="1464"/>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4474375" y="4783400"/>
              <a:ext cx="75425" cy="74325"/>
            </a:xfrm>
            <a:custGeom>
              <a:avLst/>
              <a:gdLst/>
              <a:ahLst/>
              <a:cxnLst/>
              <a:rect l="l" t="t" r="r" b="b"/>
              <a:pathLst>
                <a:path w="3017" h="2973" extrusionOk="0">
                  <a:moveTo>
                    <a:pt x="1509" y="0"/>
                  </a:moveTo>
                  <a:cubicBezTo>
                    <a:pt x="690" y="0"/>
                    <a:pt x="1" y="646"/>
                    <a:pt x="44" y="1464"/>
                  </a:cubicBezTo>
                  <a:cubicBezTo>
                    <a:pt x="1" y="2283"/>
                    <a:pt x="690" y="2972"/>
                    <a:pt x="1509" y="2972"/>
                  </a:cubicBezTo>
                  <a:cubicBezTo>
                    <a:pt x="2327" y="2972"/>
                    <a:pt x="3016" y="2283"/>
                    <a:pt x="3016" y="1464"/>
                  </a:cubicBezTo>
                  <a:cubicBezTo>
                    <a:pt x="3016" y="646"/>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4400075" y="4783400"/>
              <a:ext cx="75425" cy="74325"/>
            </a:xfrm>
            <a:custGeom>
              <a:avLst/>
              <a:gdLst/>
              <a:ahLst/>
              <a:cxnLst/>
              <a:rect l="l" t="t" r="r" b="b"/>
              <a:pathLst>
                <a:path w="3017" h="2973" extrusionOk="0">
                  <a:moveTo>
                    <a:pt x="1508" y="0"/>
                  </a:moveTo>
                  <a:cubicBezTo>
                    <a:pt x="647" y="0"/>
                    <a:pt x="1" y="646"/>
                    <a:pt x="1" y="1464"/>
                  </a:cubicBezTo>
                  <a:cubicBezTo>
                    <a:pt x="1" y="2283"/>
                    <a:pt x="647" y="2972"/>
                    <a:pt x="1508" y="2972"/>
                  </a:cubicBezTo>
                  <a:cubicBezTo>
                    <a:pt x="2327" y="2972"/>
                    <a:pt x="2973" y="2283"/>
                    <a:pt x="3016" y="1464"/>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4324700" y="4783400"/>
              <a:ext cx="75400" cy="74325"/>
            </a:xfrm>
            <a:custGeom>
              <a:avLst/>
              <a:gdLst/>
              <a:ahLst/>
              <a:cxnLst/>
              <a:rect l="l" t="t" r="r" b="b"/>
              <a:pathLst>
                <a:path w="3016" h="2973" extrusionOk="0">
                  <a:moveTo>
                    <a:pt x="1508" y="0"/>
                  </a:moveTo>
                  <a:cubicBezTo>
                    <a:pt x="690" y="0"/>
                    <a:pt x="1" y="646"/>
                    <a:pt x="1" y="1464"/>
                  </a:cubicBezTo>
                  <a:cubicBezTo>
                    <a:pt x="1" y="2283"/>
                    <a:pt x="690" y="2972"/>
                    <a:pt x="1508" y="2972"/>
                  </a:cubicBezTo>
                  <a:cubicBezTo>
                    <a:pt x="2327" y="2972"/>
                    <a:pt x="3016" y="2283"/>
                    <a:pt x="3016" y="1464"/>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4249325" y="4783400"/>
              <a:ext cx="75400" cy="74325"/>
            </a:xfrm>
            <a:custGeom>
              <a:avLst/>
              <a:gdLst/>
              <a:ahLst/>
              <a:cxnLst/>
              <a:rect l="l" t="t" r="r" b="b"/>
              <a:pathLst>
                <a:path w="3016" h="2973" extrusionOk="0">
                  <a:moveTo>
                    <a:pt x="1508" y="0"/>
                  </a:moveTo>
                  <a:cubicBezTo>
                    <a:pt x="690" y="0"/>
                    <a:pt x="1" y="646"/>
                    <a:pt x="1" y="1464"/>
                  </a:cubicBezTo>
                  <a:cubicBezTo>
                    <a:pt x="1" y="2283"/>
                    <a:pt x="690" y="2972"/>
                    <a:pt x="1508" y="2972"/>
                  </a:cubicBezTo>
                  <a:cubicBezTo>
                    <a:pt x="2327" y="2972"/>
                    <a:pt x="3016" y="2283"/>
                    <a:pt x="3016" y="1464"/>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4175025" y="4783400"/>
              <a:ext cx="74325" cy="74325"/>
            </a:xfrm>
            <a:custGeom>
              <a:avLst/>
              <a:gdLst/>
              <a:ahLst/>
              <a:cxnLst/>
              <a:rect l="l" t="t" r="r" b="b"/>
              <a:pathLst>
                <a:path w="2973" h="2973" extrusionOk="0">
                  <a:moveTo>
                    <a:pt x="1508" y="0"/>
                  </a:moveTo>
                  <a:cubicBezTo>
                    <a:pt x="647" y="0"/>
                    <a:pt x="1" y="646"/>
                    <a:pt x="1" y="1464"/>
                  </a:cubicBezTo>
                  <a:cubicBezTo>
                    <a:pt x="1" y="2283"/>
                    <a:pt x="647" y="2972"/>
                    <a:pt x="1508" y="2972"/>
                  </a:cubicBezTo>
                  <a:cubicBezTo>
                    <a:pt x="2327" y="2972"/>
                    <a:pt x="2973" y="2283"/>
                    <a:pt x="2973" y="1464"/>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4099650" y="4783400"/>
              <a:ext cx="75400" cy="74325"/>
            </a:xfrm>
            <a:custGeom>
              <a:avLst/>
              <a:gdLst/>
              <a:ahLst/>
              <a:cxnLst/>
              <a:rect l="l" t="t" r="r" b="b"/>
              <a:pathLst>
                <a:path w="3016" h="2973" extrusionOk="0">
                  <a:moveTo>
                    <a:pt x="1508" y="0"/>
                  </a:moveTo>
                  <a:cubicBezTo>
                    <a:pt x="690" y="0"/>
                    <a:pt x="1" y="646"/>
                    <a:pt x="1" y="1464"/>
                  </a:cubicBezTo>
                  <a:cubicBezTo>
                    <a:pt x="1" y="2283"/>
                    <a:pt x="690" y="2972"/>
                    <a:pt x="1508" y="2972"/>
                  </a:cubicBezTo>
                  <a:cubicBezTo>
                    <a:pt x="2327" y="2972"/>
                    <a:pt x="3016" y="2283"/>
                    <a:pt x="3016" y="1464"/>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4024275" y="4783400"/>
              <a:ext cx="75400" cy="74325"/>
            </a:xfrm>
            <a:custGeom>
              <a:avLst/>
              <a:gdLst/>
              <a:ahLst/>
              <a:cxnLst/>
              <a:rect l="l" t="t" r="r" b="b"/>
              <a:pathLst>
                <a:path w="3016" h="2973" extrusionOk="0">
                  <a:moveTo>
                    <a:pt x="1508" y="0"/>
                  </a:moveTo>
                  <a:cubicBezTo>
                    <a:pt x="690" y="0"/>
                    <a:pt x="1" y="646"/>
                    <a:pt x="1" y="1464"/>
                  </a:cubicBezTo>
                  <a:cubicBezTo>
                    <a:pt x="1" y="2283"/>
                    <a:pt x="690" y="2972"/>
                    <a:pt x="1508" y="2972"/>
                  </a:cubicBezTo>
                  <a:cubicBezTo>
                    <a:pt x="2326" y="2972"/>
                    <a:pt x="3016" y="2283"/>
                    <a:pt x="3016" y="1464"/>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3949975" y="4783400"/>
              <a:ext cx="74325" cy="74325"/>
            </a:xfrm>
            <a:custGeom>
              <a:avLst/>
              <a:gdLst/>
              <a:ahLst/>
              <a:cxnLst/>
              <a:rect l="l" t="t" r="r" b="b"/>
              <a:pathLst>
                <a:path w="2973" h="2973" extrusionOk="0">
                  <a:moveTo>
                    <a:pt x="1465" y="0"/>
                  </a:moveTo>
                  <a:cubicBezTo>
                    <a:pt x="647" y="0"/>
                    <a:pt x="0" y="646"/>
                    <a:pt x="0" y="1464"/>
                  </a:cubicBezTo>
                  <a:cubicBezTo>
                    <a:pt x="0" y="2283"/>
                    <a:pt x="647" y="2972"/>
                    <a:pt x="1465" y="2972"/>
                  </a:cubicBezTo>
                  <a:cubicBezTo>
                    <a:pt x="2326" y="2972"/>
                    <a:pt x="2973" y="2283"/>
                    <a:pt x="2973" y="1464"/>
                  </a:cubicBezTo>
                  <a:cubicBezTo>
                    <a:pt x="2973"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3874600" y="4783400"/>
              <a:ext cx="75400" cy="74325"/>
            </a:xfrm>
            <a:custGeom>
              <a:avLst/>
              <a:gdLst/>
              <a:ahLst/>
              <a:cxnLst/>
              <a:rect l="l" t="t" r="r" b="b"/>
              <a:pathLst>
                <a:path w="3016" h="2973" extrusionOk="0">
                  <a:moveTo>
                    <a:pt x="1508" y="0"/>
                  </a:moveTo>
                  <a:cubicBezTo>
                    <a:pt x="690" y="0"/>
                    <a:pt x="0" y="646"/>
                    <a:pt x="0" y="1464"/>
                  </a:cubicBezTo>
                  <a:cubicBezTo>
                    <a:pt x="0" y="2283"/>
                    <a:pt x="690" y="2972"/>
                    <a:pt x="1508" y="2972"/>
                  </a:cubicBezTo>
                  <a:cubicBezTo>
                    <a:pt x="2326" y="2972"/>
                    <a:pt x="3015" y="2283"/>
                    <a:pt x="3015" y="1464"/>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3799225" y="4783400"/>
              <a:ext cx="75400" cy="74325"/>
            </a:xfrm>
            <a:custGeom>
              <a:avLst/>
              <a:gdLst/>
              <a:ahLst/>
              <a:cxnLst/>
              <a:rect l="l" t="t" r="r" b="b"/>
              <a:pathLst>
                <a:path w="3016" h="2973" extrusionOk="0">
                  <a:moveTo>
                    <a:pt x="1508" y="0"/>
                  </a:moveTo>
                  <a:cubicBezTo>
                    <a:pt x="689" y="0"/>
                    <a:pt x="0" y="646"/>
                    <a:pt x="0" y="1464"/>
                  </a:cubicBezTo>
                  <a:cubicBezTo>
                    <a:pt x="0" y="2283"/>
                    <a:pt x="689" y="2972"/>
                    <a:pt x="1508" y="2972"/>
                  </a:cubicBezTo>
                  <a:cubicBezTo>
                    <a:pt x="2326" y="2972"/>
                    <a:pt x="3015" y="2283"/>
                    <a:pt x="3015" y="1464"/>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3724925" y="4783400"/>
              <a:ext cx="74325" cy="74325"/>
            </a:xfrm>
            <a:custGeom>
              <a:avLst/>
              <a:gdLst/>
              <a:ahLst/>
              <a:cxnLst/>
              <a:rect l="l" t="t" r="r" b="b"/>
              <a:pathLst>
                <a:path w="2973" h="2973" extrusionOk="0">
                  <a:moveTo>
                    <a:pt x="1465" y="0"/>
                  </a:moveTo>
                  <a:cubicBezTo>
                    <a:pt x="646" y="0"/>
                    <a:pt x="0" y="646"/>
                    <a:pt x="0" y="1464"/>
                  </a:cubicBezTo>
                  <a:cubicBezTo>
                    <a:pt x="0" y="2283"/>
                    <a:pt x="646" y="2972"/>
                    <a:pt x="1465" y="2972"/>
                  </a:cubicBezTo>
                  <a:cubicBezTo>
                    <a:pt x="2326" y="2972"/>
                    <a:pt x="2972" y="2283"/>
                    <a:pt x="2972" y="1464"/>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a:off x="3649550" y="4783400"/>
              <a:ext cx="75400" cy="74325"/>
            </a:xfrm>
            <a:custGeom>
              <a:avLst/>
              <a:gdLst/>
              <a:ahLst/>
              <a:cxnLst/>
              <a:rect l="l" t="t" r="r" b="b"/>
              <a:pathLst>
                <a:path w="3016" h="2973" extrusionOk="0">
                  <a:moveTo>
                    <a:pt x="1508" y="0"/>
                  </a:moveTo>
                  <a:cubicBezTo>
                    <a:pt x="646" y="0"/>
                    <a:pt x="0" y="646"/>
                    <a:pt x="0" y="1464"/>
                  </a:cubicBezTo>
                  <a:cubicBezTo>
                    <a:pt x="0" y="2283"/>
                    <a:pt x="646" y="2972"/>
                    <a:pt x="1508" y="2972"/>
                  </a:cubicBezTo>
                  <a:cubicBezTo>
                    <a:pt x="2326" y="2972"/>
                    <a:pt x="2972" y="2283"/>
                    <a:pt x="3015" y="1464"/>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a:off x="5525375" y="4709050"/>
              <a:ext cx="75400" cy="74350"/>
            </a:xfrm>
            <a:custGeom>
              <a:avLst/>
              <a:gdLst/>
              <a:ahLst/>
              <a:cxnLst/>
              <a:rect l="l" t="t" r="r" b="b"/>
              <a:pathLst>
                <a:path w="3016" h="2974" extrusionOk="0">
                  <a:moveTo>
                    <a:pt x="1435" y="0"/>
                  </a:moveTo>
                  <a:cubicBezTo>
                    <a:pt x="649" y="0"/>
                    <a:pt x="0" y="672"/>
                    <a:pt x="0" y="1466"/>
                  </a:cubicBezTo>
                  <a:cubicBezTo>
                    <a:pt x="0" y="2285"/>
                    <a:pt x="689" y="2974"/>
                    <a:pt x="1508" y="2974"/>
                  </a:cubicBezTo>
                  <a:cubicBezTo>
                    <a:pt x="2326" y="2974"/>
                    <a:pt x="3015" y="2285"/>
                    <a:pt x="3015" y="1466"/>
                  </a:cubicBezTo>
                  <a:cubicBezTo>
                    <a:pt x="3015" y="672"/>
                    <a:pt x="2366" y="0"/>
                    <a:pt x="1580" y="0"/>
                  </a:cubicBezTo>
                  <a:cubicBezTo>
                    <a:pt x="1556" y="0"/>
                    <a:pt x="1532" y="1"/>
                    <a:pt x="1508" y="2"/>
                  </a:cubicBezTo>
                  <a:cubicBezTo>
                    <a:pt x="1483" y="1"/>
                    <a:pt x="1459" y="0"/>
                    <a:pt x="1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5449975" y="4709050"/>
              <a:ext cx="75425" cy="74350"/>
            </a:xfrm>
            <a:custGeom>
              <a:avLst/>
              <a:gdLst/>
              <a:ahLst/>
              <a:cxnLst/>
              <a:rect l="l" t="t" r="r" b="b"/>
              <a:pathLst>
                <a:path w="3017" h="2974" extrusionOk="0">
                  <a:moveTo>
                    <a:pt x="1436" y="0"/>
                  </a:moveTo>
                  <a:cubicBezTo>
                    <a:pt x="652" y="0"/>
                    <a:pt x="43" y="672"/>
                    <a:pt x="1" y="1466"/>
                  </a:cubicBezTo>
                  <a:cubicBezTo>
                    <a:pt x="44" y="2285"/>
                    <a:pt x="690" y="2974"/>
                    <a:pt x="1509" y="2974"/>
                  </a:cubicBezTo>
                  <a:cubicBezTo>
                    <a:pt x="2370" y="2974"/>
                    <a:pt x="3016" y="2285"/>
                    <a:pt x="3016" y="1466"/>
                  </a:cubicBezTo>
                  <a:cubicBezTo>
                    <a:pt x="3016" y="672"/>
                    <a:pt x="2408" y="0"/>
                    <a:pt x="1585" y="0"/>
                  </a:cubicBezTo>
                  <a:cubicBezTo>
                    <a:pt x="1560" y="0"/>
                    <a:pt x="1534" y="1"/>
                    <a:pt x="1509" y="2"/>
                  </a:cubicBezTo>
                  <a:cubicBezTo>
                    <a:pt x="1484" y="1"/>
                    <a:pt x="1460" y="0"/>
                    <a:pt x="1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a:off x="4700525" y="4709050"/>
              <a:ext cx="74325" cy="74350"/>
            </a:xfrm>
            <a:custGeom>
              <a:avLst/>
              <a:gdLst/>
              <a:ahLst/>
              <a:cxnLst/>
              <a:rect l="l" t="t" r="r" b="b"/>
              <a:pathLst>
                <a:path w="2973" h="2974" extrusionOk="0">
                  <a:moveTo>
                    <a:pt x="1392" y="0"/>
                  </a:moveTo>
                  <a:cubicBezTo>
                    <a:pt x="608" y="0"/>
                    <a:pt x="0" y="672"/>
                    <a:pt x="0" y="1466"/>
                  </a:cubicBezTo>
                  <a:cubicBezTo>
                    <a:pt x="0" y="2285"/>
                    <a:pt x="646" y="2974"/>
                    <a:pt x="1465" y="2974"/>
                  </a:cubicBezTo>
                  <a:cubicBezTo>
                    <a:pt x="2326" y="2974"/>
                    <a:pt x="2972" y="2285"/>
                    <a:pt x="2972" y="1466"/>
                  </a:cubicBezTo>
                  <a:cubicBezTo>
                    <a:pt x="2972" y="672"/>
                    <a:pt x="2364" y="0"/>
                    <a:pt x="1541" y="0"/>
                  </a:cubicBezTo>
                  <a:cubicBezTo>
                    <a:pt x="1516" y="0"/>
                    <a:pt x="1490" y="1"/>
                    <a:pt x="1465" y="2"/>
                  </a:cubicBezTo>
                  <a:cubicBezTo>
                    <a:pt x="1440" y="1"/>
                    <a:pt x="1416" y="0"/>
                    <a:pt x="1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4625150" y="4709050"/>
              <a:ext cx="75400" cy="74350"/>
            </a:xfrm>
            <a:custGeom>
              <a:avLst/>
              <a:gdLst/>
              <a:ahLst/>
              <a:cxnLst/>
              <a:rect l="l" t="t" r="r" b="b"/>
              <a:pathLst>
                <a:path w="3016" h="2974" extrusionOk="0">
                  <a:moveTo>
                    <a:pt x="1435" y="0"/>
                  </a:moveTo>
                  <a:cubicBezTo>
                    <a:pt x="649" y="0"/>
                    <a:pt x="0" y="672"/>
                    <a:pt x="0" y="1466"/>
                  </a:cubicBezTo>
                  <a:cubicBezTo>
                    <a:pt x="0" y="2285"/>
                    <a:pt x="689" y="2974"/>
                    <a:pt x="1508" y="2974"/>
                  </a:cubicBezTo>
                  <a:cubicBezTo>
                    <a:pt x="2326" y="2974"/>
                    <a:pt x="3015" y="2285"/>
                    <a:pt x="3015" y="1466"/>
                  </a:cubicBezTo>
                  <a:cubicBezTo>
                    <a:pt x="3015" y="672"/>
                    <a:pt x="2367" y="0"/>
                    <a:pt x="1580" y="0"/>
                  </a:cubicBezTo>
                  <a:cubicBezTo>
                    <a:pt x="1556" y="0"/>
                    <a:pt x="1532" y="1"/>
                    <a:pt x="1508" y="2"/>
                  </a:cubicBezTo>
                  <a:cubicBezTo>
                    <a:pt x="1483" y="1"/>
                    <a:pt x="1459" y="0"/>
                    <a:pt x="1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4549775" y="4709050"/>
              <a:ext cx="75400" cy="74350"/>
            </a:xfrm>
            <a:custGeom>
              <a:avLst/>
              <a:gdLst/>
              <a:ahLst/>
              <a:cxnLst/>
              <a:rect l="l" t="t" r="r" b="b"/>
              <a:pathLst>
                <a:path w="3016" h="2974" extrusionOk="0">
                  <a:moveTo>
                    <a:pt x="1435" y="0"/>
                  </a:moveTo>
                  <a:cubicBezTo>
                    <a:pt x="649" y="0"/>
                    <a:pt x="0" y="672"/>
                    <a:pt x="0" y="1466"/>
                  </a:cubicBezTo>
                  <a:cubicBezTo>
                    <a:pt x="0" y="2285"/>
                    <a:pt x="689" y="2974"/>
                    <a:pt x="1508" y="2974"/>
                  </a:cubicBezTo>
                  <a:cubicBezTo>
                    <a:pt x="2326" y="2974"/>
                    <a:pt x="3015" y="2285"/>
                    <a:pt x="3015" y="1466"/>
                  </a:cubicBezTo>
                  <a:cubicBezTo>
                    <a:pt x="3015" y="672"/>
                    <a:pt x="2366" y="0"/>
                    <a:pt x="1580" y="0"/>
                  </a:cubicBezTo>
                  <a:cubicBezTo>
                    <a:pt x="1556" y="0"/>
                    <a:pt x="1532" y="1"/>
                    <a:pt x="1508" y="2"/>
                  </a:cubicBezTo>
                  <a:cubicBezTo>
                    <a:pt x="1483" y="1"/>
                    <a:pt x="1459" y="0"/>
                    <a:pt x="1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4474375" y="4709050"/>
              <a:ext cx="75425" cy="74350"/>
            </a:xfrm>
            <a:custGeom>
              <a:avLst/>
              <a:gdLst/>
              <a:ahLst/>
              <a:cxnLst/>
              <a:rect l="l" t="t" r="r" b="b"/>
              <a:pathLst>
                <a:path w="3017" h="2974" extrusionOk="0">
                  <a:moveTo>
                    <a:pt x="1436" y="0"/>
                  </a:moveTo>
                  <a:cubicBezTo>
                    <a:pt x="650" y="0"/>
                    <a:pt x="2" y="672"/>
                    <a:pt x="44" y="1466"/>
                  </a:cubicBezTo>
                  <a:cubicBezTo>
                    <a:pt x="1" y="2285"/>
                    <a:pt x="690" y="2974"/>
                    <a:pt x="1509" y="2974"/>
                  </a:cubicBezTo>
                  <a:cubicBezTo>
                    <a:pt x="2327" y="2974"/>
                    <a:pt x="3016" y="2285"/>
                    <a:pt x="3016" y="1466"/>
                  </a:cubicBezTo>
                  <a:cubicBezTo>
                    <a:pt x="3016" y="672"/>
                    <a:pt x="2367" y="0"/>
                    <a:pt x="1581" y="0"/>
                  </a:cubicBezTo>
                  <a:cubicBezTo>
                    <a:pt x="1557" y="0"/>
                    <a:pt x="1533" y="1"/>
                    <a:pt x="1509" y="2"/>
                  </a:cubicBezTo>
                  <a:cubicBezTo>
                    <a:pt x="1484" y="1"/>
                    <a:pt x="1460" y="0"/>
                    <a:pt x="1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4400075" y="4709050"/>
              <a:ext cx="75425" cy="74350"/>
            </a:xfrm>
            <a:custGeom>
              <a:avLst/>
              <a:gdLst/>
              <a:ahLst/>
              <a:cxnLst/>
              <a:rect l="l" t="t" r="r" b="b"/>
              <a:pathLst>
                <a:path w="3017" h="2974" extrusionOk="0">
                  <a:moveTo>
                    <a:pt x="1432" y="0"/>
                  </a:moveTo>
                  <a:cubicBezTo>
                    <a:pt x="609" y="0"/>
                    <a:pt x="1" y="672"/>
                    <a:pt x="1" y="1466"/>
                  </a:cubicBezTo>
                  <a:cubicBezTo>
                    <a:pt x="1" y="2285"/>
                    <a:pt x="647" y="2974"/>
                    <a:pt x="1508" y="2974"/>
                  </a:cubicBezTo>
                  <a:cubicBezTo>
                    <a:pt x="2327" y="2974"/>
                    <a:pt x="2973" y="2285"/>
                    <a:pt x="3016" y="1466"/>
                  </a:cubicBezTo>
                  <a:cubicBezTo>
                    <a:pt x="2974" y="672"/>
                    <a:pt x="2365" y="0"/>
                    <a:pt x="1581" y="0"/>
                  </a:cubicBezTo>
                  <a:cubicBezTo>
                    <a:pt x="1557" y="0"/>
                    <a:pt x="1533" y="1"/>
                    <a:pt x="1508" y="2"/>
                  </a:cubicBezTo>
                  <a:cubicBezTo>
                    <a:pt x="1483" y="1"/>
                    <a:pt x="1457" y="0"/>
                    <a:pt x="1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a:off x="4324700" y="4709050"/>
              <a:ext cx="75400" cy="74350"/>
            </a:xfrm>
            <a:custGeom>
              <a:avLst/>
              <a:gdLst/>
              <a:ahLst/>
              <a:cxnLst/>
              <a:rect l="l" t="t" r="r" b="b"/>
              <a:pathLst>
                <a:path w="3016" h="2974" extrusionOk="0">
                  <a:moveTo>
                    <a:pt x="1436" y="0"/>
                  </a:moveTo>
                  <a:cubicBezTo>
                    <a:pt x="650" y="0"/>
                    <a:pt x="1" y="672"/>
                    <a:pt x="1" y="1466"/>
                  </a:cubicBezTo>
                  <a:cubicBezTo>
                    <a:pt x="1" y="2285"/>
                    <a:pt x="690" y="2974"/>
                    <a:pt x="1508" y="2974"/>
                  </a:cubicBezTo>
                  <a:cubicBezTo>
                    <a:pt x="2327" y="2974"/>
                    <a:pt x="3016" y="2285"/>
                    <a:pt x="3016" y="1466"/>
                  </a:cubicBezTo>
                  <a:cubicBezTo>
                    <a:pt x="3016" y="672"/>
                    <a:pt x="2367" y="0"/>
                    <a:pt x="1581" y="0"/>
                  </a:cubicBezTo>
                  <a:cubicBezTo>
                    <a:pt x="1557" y="0"/>
                    <a:pt x="1533" y="1"/>
                    <a:pt x="1508" y="2"/>
                  </a:cubicBezTo>
                  <a:cubicBezTo>
                    <a:pt x="1484" y="1"/>
                    <a:pt x="1460" y="0"/>
                    <a:pt x="1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a:off x="4249325" y="4709050"/>
              <a:ext cx="75400" cy="74350"/>
            </a:xfrm>
            <a:custGeom>
              <a:avLst/>
              <a:gdLst/>
              <a:ahLst/>
              <a:cxnLst/>
              <a:rect l="l" t="t" r="r" b="b"/>
              <a:pathLst>
                <a:path w="3016" h="2974" extrusionOk="0">
                  <a:moveTo>
                    <a:pt x="1436" y="0"/>
                  </a:moveTo>
                  <a:cubicBezTo>
                    <a:pt x="649" y="0"/>
                    <a:pt x="1" y="672"/>
                    <a:pt x="1" y="1466"/>
                  </a:cubicBezTo>
                  <a:cubicBezTo>
                    <a:pt x="1" y="2285"/>
                    <a:pt x="690" y="2974"/>
                    <a:pt x="1508" y="2974"/>
                  </a:cubicBezTo>
                  <a:cubicBezTo>
                    <a:pt x="2327" y="2974"/>
                    <a:pt x="3016" y="2285"/>
                    <a:pt x="3016" y="1466"/>
                  </a:cubicBezTo>
                  <a:cubicBezTo>
                    <a:pt x="3016" y="672"/>
                    <a:pt x="2367" y="0"/>
                    <a:pt x="1581" y="0"/>
                  </a:cubicBezTo>
                  <a:cubicBezTo>
                    <a:pt x="1557" y="0"/>
                    <a:pt x="1533" y="1"/>
                    <a:pt x="1508" y="2"/>
                  </a:cubicBezTo>
                  <a:cubicBezTo>
                    <a:pt x="1484" y="1"/>
                    <a:pt x="1460" y="0"/>
                    <a:pt x="1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a:off x="4175025" y="4709050"/>
              <a:ext cx="74325" cy="74350"/>
            </a:xfrm>
            <a:custGeom>
              <a:avLst/>
              <a:gdLst/>
              <a:ahLst/>
              <a:cxnLst/>
              <a:rect l="l" t="t" r="r" b="b"/>
              <a:pathLst>
                <a:path w="2973" h="2974" extrusionOk="0">
                  <a:moveTo>
                    <a:pt x="1432" y="0"/>
                  </a:moveTo>
                  <a:cubicBezTo>
                    <a:pt x="609" y="0"/>
                    <a:pt x="1" y="672"/>
                    <a:pt x="1" y="1466"/>
                  </a:cubicBezTo>
                  <a:cubicBezTo>
                    <a:pt x="1" y="2285"/>
                    <a:pt x="647" y="2974"/>
                    <a:pt x="1508" y="2974"/>
                  </a:cubicBezTo>
                  <a:cubicBezTo>
                    <a:pt x="2327" y="2974"/>
                    <a:pt x="2973" y="2285"/>
                    <a:pt x="2973" y="1466"/>
                  </a:cubicBezTo>
                  <a:cubicBezTo>
                    <a:pt x="2973" y="672"/>
                    <a:pt x="2365" y="0"/>
                    <a:pt x="1581" y="0"/>
                  </a:cubicBezTo>
                  <a:cubicBezTo>
                    <a:pt x="1557" y="0"/>
                    <a:pt x="1533" y="1"/>
                    <a:pt x="1508" y="2"/>
                  </a:cubicBezTo>
                  <a:cubicBezTo>
                    <a:pt x="1483" y="1"/>
                    <a:pt x="1457" y="0"/>
                    <a:pt x="1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a:off x="4099650" y="4709050"/>
              <a:ext cx="75400" cy="74350"/>
            </a:xfrm>
            <a:custGeom>
              <a:avLst/>
              <a:gdLst/>
              <a:ahLst/>
              <a:cxnLst/>
              <a:rect l="l" t="t" r="r" b="b"/>
              <a:pathLst>
                <a:path w="3016" h="2974" extrusionOk="0">
                  <a:moveTo>
                    <a:pt x="1435" y="0"/>
                  </a:moveTo>
                  <a:cubicBezTo>
                    <a:pt x="649" y="0"/>
                    <a:pt x="1" y="672"/>
                    <a:pt x="1" y="1466"/>
                  </a:cubicBezTo>
                  <a:cubicBezTo>
                    <a:pt x="1" y="2285"/>
                    <a:pt x="690" y="2974"/>
                    <a:pt x="1508" y="2974"/>
                  </a:cubicBezTo>
                  <a:cubicBezTo>
                    <a:pt x="2327" y="2974"/>
                    <a:pt x="3016" y="2285"/>
                    <a:pt x="3016" y="1466"/>
                  </a:cubicBezTo>
                  <a:cubicBezTo>
                    <a:pt x="3016" y="672"/>
                    <a:pt x="2367" y="0"/>
                    <a:pt x="1581" y="0"/>
                  </a:cubicBezTo>
                  <a:cubicBezTo>
                    <a:pt x="1557" y="0"/>
                    <a:pt x="1533" y="1"/>
                    <a:pt x="1508" y="2"/>
                  </a:cubicBezTo>
                  <a:cubicBezTo>
                    <a:pt x="1484" y="1"/>
                    <a:pt x="1460" y="0"/>
                    <a:pt x="1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4024275" y="4709050"/>
              <a:ext cx="75400" cy="74350"/>
            </a:xfrm>
            <a:custGeom>
              <a:avLst/>
              <a:gdLst/>
              <a:ahLst/>
              <a:cxnLst/>
              <a:rect l="l" t="t" r="r" b="b"/>
              <a:pathLst>
                <a:path w="3016" h="2974" extrusionOk="0">
                  <a:moveTo>
                    <a:pt x="1435" y="0"/>
                  </a:moveTo>
                  <a:cubicBezTo>
                    <a:pt x="649" y="0"/>
                    <a:pt x="1" y="672"/>
                    <a:pt x="1" y="1466"/>
                  </a:cubicBezTo>
                  <a:cubicBezTo>
                    <a:pt x="1" y="2285"/>
                    <a:pt x="690" y="2974"/>
                    <a:pt x="1508" y="2974"/>
                  </a:cubicBezTo>
                  <a:cubicBezTo>
                    <a:pt x="2326" y="2974"/>
                    <a:pt x="3016" y="2285"/>
                    <a:pt x="3016" y="1466"/>
                  </a:cubicBezTo>
                  <a:cubicBezTo>
                    <a:pt x="3016" y="672"/>
                    <a:pt x="2367" y="0"/>
                    <a:pt x="1581" y="0"/>
                  </a:cubicBezTo>
                  <a:cubicBezTo>
                    <a:pt x="1557" y="0"/>
                    <a:pt x="1532" y="1"/>
                    <a:pt x="1508" y="2"/>
                  </a:cubicBezTo>
                  <a:cubicBezTo>
                    <a:pt x="1484" y="1"/>
                    <a:pt x="1459" y="0"/>
                    <a:pt x="1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3949975" y="4709050"/>
              <a:ext cx="74325" cy="74350"/>
            </a:xfrm>
            <a:custGeom>
              <a:avLst/>
              <a:gdLst/>
              <a:ahLst/>
              <a:cxnLst/>
              <a:rect l="l" t="t" r="r" b="b"/>
              <a:pathLst>
                <a:path w="2973" h="2974" extrusionOk="0">
                  <a:moveTo>
                    <a:pt x="1392" y="0"/>
                  </a:moveTo>
                  <a:cubicBezTo>
                    <a:pt x="609" y="0"/>
                    <a:pt x="0" y="672"/>
                    <a:pt x="0" y="1466"/>
                  </a:cubicBezTo>
                  <a:cubicBezTo>
                    <a:pt x="0" y="2285"/>
                    <a:pt x="647" y="2974"/>
                    <a:pt x="1465" y="2974"/>
                  </a:cubicBezTo>
                  <a:cubicBezTo>
                    <a:pt x="2326" y="2974"/>
                    <a:pt x="2973" y="2285"/>
                    <a:pt x="2973" y="1466"/>
                  </a:cubicBezTo>
                  <a:cubicBezTo>
                    <a:pt x="2973" y="672"/>
                    <a:pt x="2364" y="0"/>
                    <a:pt x="1541" y="0"/>
                  </a:cubicBezTo>
                  <a:cubicBezTo>
                    <a:pt x="1516" y="0"/>
                    <a:pt x="1491" y="1"/>
                    <a:pt x="1465" y="2"/>
                  </a:cubicBezTo>
                  <a:cubicBezTo>
                    <a:pt x="1441" y="1"/>
                    <a:pt x="1416" y="0"/>
                    <a:pt x="1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3874600" y="4709050"/>
              <a:ext cx="75400" cy="74350"/>
            </a:xfrm>
            <a:custGeom>
              <a:avLst/>
              <a:gdLst/>
              <a:ahLst/>
              <a:cxnLst/>
              <a:rect l="l" t="t" r="r" b="b"/>
              <a:pathLst>
                <a:path w="3016" h="2974" extrusionOk="0">
                  <a:moveTo>
                    <a:pt x="1435" y="0"/>
                  </a:moveTo>
                  <a:cubicBezTo>
                    <a:pt x="649" y="0"/>
                    <a:pt x="0" y="672"/>
                    <a:pt x="0" y="1466"/>
                  </a:cubicBezTo>
                  <a:cubicBezTo>
                    <a:pt x="0" y="2285"/>
                    <a:pt x="690" y="2974"/>
                    <a:pt x="1508" y="2974"/>
                  </a:cubicBezTo>
                  <a:cubicBezTo>
                    <a:pt x="2326" y="2974"/>
                    <a:pt x="3015" y="2285"/>
                    <a:pt x="3015" y="1466"/>
                  </a:cubicBezTo>
                  <a:cubicBezTo>
                    <a:pt x="3015" y="672"/>
                    <a:pt x="2367" y="0"/>
                    <a:pt x="1581" y="0"/>
                  </a:cubicBezTo>
                  <a:cubicBezTo>
                    <a:pt x="1557" y="0"/>
                    <a:pt x="1532" y="1"/>
                    <a:pt x="1508" y="2"/>
                  </a:cubicBezTo>
                  <a:cubicBezTo>
                    <a:pt x="1484" y="1"/>
                    <a:pt x="1459" y="0"/>
                    <a:pt x="1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a:off x="3799225" y="4709050"/>
              <a:ext cx="75400" cy="74350"/>
            </a:xfrm>
            <a:custGeom>
              <a:avLst/>
              <a:gdLst/>
              <a:ahLst/>
              <a:cxnLst/>
              <a:rect l="l" t="t" r="r" b="b"/>
              <a:pathLst>
                <a:path w="3016" h="2974" extrusionOk="0">
                  <a:moveTo>
                    <a:pt x="1435" y="0"/>
                  </a:moveTo>
                  <a:cubicBezTo>
                    <a:pt x="649" y="0"/>
                    <a:pt x="0" y="672"/>
                    <a:pt x="0" y="1466"/>
                  </a:cubicBezTo>
                  <a:cubicBezTo>
                    <a:pt x="0" y="2285"/>
                    <a:pt x="689" y="2974"/>
                    <a:pt x="1508" y="2974"/>
                  </a:cubicBezTo>
                  <a:cubicBezTo>
                    <a:pt x="2326" y="2974"/>
                    <a:pt x="3015" y="2285"/>
                    <a:pt x="3015" y="1466"/>
                  </a:cubicBezTo>
                  <a:cubicBezTo>
                    <a:pt x="3015" y="672"/>
                    <a:pt x="2367" y="0"/>
                    <a:pt x="1581" y="0"/>
                  </a:cubicBezTo>
                  <a:cubicBezTo>
                    <a:pt x="1556" y="0"/>
                    <a:pt x="1532" y="1"/>
                    <a:pt x="1508" y="2"/>
                  </a:cubicBezTo>
                  <a:cubicBezTo>
                    <a:pt x="1483" y="1"/>
                    <a:pt x="1459" y="0"/>
                    <a:pt x="1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3724925" y="4709050"/>
              <a:ext cx="74325" cy="74350"/>
            </a:xfrm>
            <a:custGeom>
              <a:avLst/>
              <a:gdLst/>
              <a:ahLst/>
              <a:cxnLst/>
              <a:rect l="l" t="t" r="r" b="b"/>
              <a:pathLst>
                <a:path w="2973" h="2974" extrusionOk="0">
                  <a:moveTo>
                    <a:pt x="1392" y="0"/>
                  </a:moveTo>
                  <a:cubicBezTo>
                    <a:pt x="608" y="0"/>
                    <a:pt x="0" y="672"/>
                    <a:pt x="0" y="1466"/>
                  </a:cubicBezTo>
                  <a:cubicBezTo>
                    <a:pt x="0" y="2285"/>
                    <a:pt x="646" y="2974"/>
                    <a:pt x="1465" y="2974"/>
                  </a:cubicBezTo>
                  <a:cubicBezTo>
                    <a:pt x="2326" y="2974"/>
                    <a:pt x="2972" y="2285"/>
                    <a:pt x="2972" y="1466"/>
                  </a:cubicBezTo>
                  <a:cubicBezTo>
                    <a:pt x="2972" y="672"/>
                    <a:pt x="2364" y="0"/>
                    <a:pt x="1541" y="0"/>
                  </a:cubicBezTo>
                  <a:cubicBezTo>
                    <a:pt x="1516" y="0"/>
                    <a:pt x="1490" y="1"/>
                    <a:pt x="1465" y="2"/>
                  </a:cubicBezTo>
                  <a:cubicBezTo>
                    <a:pt x="1440" y="1"/>
                    <a:pt x="1416" y="0"/>
                    <a:pt x="1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3649550" y="4709050"/>
              <a:ext cx="75400" cy="74350"/>
            </a:xfrm>
            <a:custGeom>
              <a:avLst/>
              <a:gdLst/>
              <a:ahLst/>
              <a:cxnLst/>
              <a:rect l="l" t="t" r="r" b="b"/>
              <a:pathLst>
                <a:path w="3016" h="2974" extrusionOk="0">
                  <a:moveTo>
                    <a:pt x="1431" y="0"/>
                  </a:moveTo>
                  <a:cubicBezTo>
                    <a:pt x="608" y="0"/>
                    <a:pt x="0" y="672"/>
                    <a:pt x="0" y="1466"/>
                  </a:cubicBezTo>
                  <a:cubicBezTo>
                    <a:pt x="0" y="2285"/>
                    <a:pt x="646" y="2974"/>
                    <a:pt x="1508" y="2974"/>
                  </a:cubicBezTo>
                  <a:cubicBezTo>
                    <a:pt x="2326" y="2974"/>
                    <a:pt x="2972" y="2285"/>
                    <a:pt x="3015" y="1466"/>
                  </a:cubicBezTo>
                  <a:cubicBezTo>
                    <a:pt x="2973" y="672"/>
                    <a:pt x="2364" y="0"/>
                    <a:pt x="1580" y="0"/>
                  </a:cubicBezTo>
                  <a:cubicBezTo>
                    <a:pt x="1556" y="0"/>
                    <a:pt x="1532" y="1"/>
                    <a:pt x="1508" y="2"/>
                  </a:cubicBezTo>
                  <a:cubicBezTo>
                    <a:pt x="1482" y="1"/>
                    <a:pt x="1457" y="0"/>
                    <a:pt x="1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a:off x="5600750" y="4633700"/>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p:nvPr/>
          </p:nvSpPr>
          <p:spPr>
            <a:xfrm>
              <a:off x="5525375" y="4633700"/>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5449975" y="4633700"/>
              <a:ext cx="75425" cy="75400"/>
            </a:xfrm>
            <a:custGeom>
              <a:avLst/>
              <a:gdLst/>
              <a:ahLst/>
              <a:cxnLst/>
              <a:rect l="l" t="t" r="r" b="b"/>
              <a:pathLst>
                <a:path w="3017" h="3016" extrusionOk="0">
                  <a:moveTo>
                    <a:pt x="1509" y="1"/>
                  </a:moveTo>
                  <a:cubicBezTo>
                    <a:pt x="690" y="1"/>
                    <a:pt x="44" y="690"/>
                    <a:pt x="1" y="1508"/>
                  </a:cubicBezTo>
                  <a:cubicBezTo>
                    <a:pt x="44" y="2327"/>
                    <a:pt x="690" y="3016"/>
                    <a:pt x="1509" y="3016"/>
                  </a:cubicBezTo>
                  <a:cubicBezTo>
                    <a:pt x="2370" y="3016"/>
                    <a:pt x="3016" y="2327"/>
                    <a:pt x="3016" y="1508"/>
                  </a:cubicBezTo>
                  <a:cubicBezTo>
                    <a:pt x="3016" y="690"/>
                    <a:pt x="2370"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a:off x="4850200" y="4633700"/>
              <a:ext cx="75400" cy="75400"/>
            </a:xfrm>
            <a:custGeom>
              <a:avLst/>
              <a:gdLst/>
              <a:ahLst/>
              <a:cxnLst/>
              <a:rect l="l" t="t" r="r" b="b"/>
              <a:pathLst>
                <a:path w="3016" h="3016" extrusionOk="0">
                  <a:moveTo>
                    <a:pt x="1508" y="1"/>
                  </a:moveTo>
                  <a:cubicBezTo>
                    <a:pt x="690" y="1"/>
                    <a:pt x="0" y="690"/>
                    <a:pt x="0" y="1508"/>
                  </a:cubicBezTo>
                  <a:cubicBezTo>
                    <a:pt x="0" y="2327"/>
                    <a:pt x="690" y="3016"/>
                    <a:pt x="1508" y="3016"/>
                  </a:cubicBezTo>
                  <a:cubicBezTo>
                    <a:pt x="2326" y="3016"/>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a:off x="4775900" y="4633700"/>
              <a:ext cx="74325" cy="75400"/>
            </a:xfrm>
            <a:custGeom>
              <a:avLst/>
              <a:gdLst/>
              <a:ahLst/>
              <a:cxnLst/>
              <a:rect l="l" t="t" r="r" b="b"/>
              <a:pathLst>
                <a:path w="2973" h="3016" extrusionOk="0">
                  <a:moveTo>
                    <a:pt x="1508" y="1"/>
                  </a:moveTo>
                  <a:cubicBezTo>
                    <a:pt x="646" y="1"/>
                    <a:pt x="0" y="690"/>
                    <a:pt x="0" y="1508"/>
                  </a:cubicBezTo>
                  <a:cubicBezTo>
                    <a:pt x="0" y="2327"/>
                    <a:pt x="646" y="3016"/>
                    <a:pt x="1508" y="3016"/>
                  </a:cubicBezTo>
                  <a:cubicBezTo>
                    <a:pt x="2326" y="3016"/>
                    <a:pt x="2972" y="2327"/>
                    <a:pt x="2972"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4700525" y="4633700"/>
              <a:ext cx="74325" cy="75400"/>
            </a:xfrm>
            <a:custGeom>
              <a:avLst/>
              <a:gdLst/>
              <a:ahLst/>
              <a:cxnLst/>
              <a:rect l="l" t="t" r="r" b="b"/>
              <a:pathLst>
                <a:path w="2973" h="3016" extrusionOk="0">
                  <a:moveTo>
                    <a:pt x="1465" y="1"/>
                  </a:moveTo>
                  <a:cubicBezTo>
                    <a:pt x="646" y="1"/>
                    <a:pt x="0" y="690"/>
                    <a:pt x="0" y="1508"/>
                  </a:cubicBezTo>
                  <a:cubicBezTo>
                    <a:pt x="0" y="2327"/>
                    <a:pt x="646" y="3016"/>
                    <a:pt x="1465" y="3016"/>
                  </a:cubicBezTo>
                  <a:cubicBezTo>
                    <a:pt x="2326" y="3016"/>
                    <a:pt x="2972" y="2327"/>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4625150" y="4633700"/>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a:off x="4549775" y="4633700"/>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4474375" y="4633700"/>
              <a:ext cx="75425" cy="75400"/>
            </a:xfrm>
            <a:custGeom>
              <a:avLst/>
              <a:gdLst/>
              <a:ahLst/>
              <a:cxnLst/>
              <a:rect l="l" t="t" r="r" b="b"/>
              <a:pathLst>
                <a:path w="3017" h="3016" extrusionOk="0">
                  <a:moveTo>
                    <a:pt x="1509" y="1"/>
                  </a:moveTo>
                  <a:cubicBezTo>
                    <a:pt x="690" y="1"/>
                    <a:pt x="1" y="690"/>
                    <a:pt x="44" y="1508"/>
                  </a:cubicBezTo>
                  <a:cubicBezTo>
                    <a:pt x="1" y="2327"/>
                    <a:pt x="690" y="3016"/>
                    <a:pt x="1509" y="3016"/>
                  </a:cubicBezTo>
                  <a:cubicBezTo>
                    <a:pt x="2327" y="3016"/>
                    <a:pt x="3016" y="2327"/>
                    <a:pt x="3016" y="1508"/>
                  </a:cubicBezTo>
                  <a:cubicBezTo>
                    <a:pt x="3016" y="690"/>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4400075" y="4633700"/>
              <a:ext cx="75425" cy="75400"/>
            </a:xfrm>
            <a:custGeom>
              <a:avLst/>
              <a:gdLst/>
              <a:ahLst/>
              <a:cxnLst/>
              <a:rect l="l" t="t" r="r" b="b"/>
              <a:pathLst>
                <a:path w="3017" h="3016" extrusionOk="0">
                  <a:moveTo>
                    <a:pt x="1508" y="1"/>
                  </a:moveTo>
                  <a:cubicBezTo>
                    <a:pt x="647" y="1"/>
                    <a:pt x="1" y="690"/>
                    <a:pt x="1" y="1508"/>
                  </a:cubicBezTo>
                  <a:cubicBezTo>
                    <a:pt x="1" y="2327"/>
                    <a:pt x="647" y="3016"/>
                    <a:pt x="1508" y="3016"/>
                  </a:cubicBezTo>
                  <a:cubicBezTo>
                    <a:pt x="2327" y="3016"/>
                    <a:pt x="2973" y="2327"/>
                    <a:pt x="3016"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4324700" y="463370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4249325" y="463370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4175025" y="4633700"/>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7" y="3016"/>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4099650" y="463370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4024275" y="463370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6" y="3016"/>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3949975" y="4633700"/>
              <a:ext cx="74325" cy="75400"/>
            </a:xfrm>
            <a:custGeom>
              <a:avLst/>
              <a:gdLst/>
              <a:ahLst/>
              <a:cxnLst/>
              <a:rect l="l" t="t" r="r" b="b"/>
              <a:pathLst>
                <a:path w="2973" h="3016" extrusionOk="0">
                  <a:moveTo>
                    <a:pt x="1465" y="1"/>
                  </a:moveTo>
                  <a:cubicBezTo>
                    <a:pt x="647" y="1"/>
                    <a:pt x="0" y="690"/>
                    <a:pt x="0" y="1508"/>
                  </a:cubicBezTo>
                  <a:cubicBezTo>
                    <a:pt x="0" y="2327"/>
                    <a:pt x="647" y="3016"/>
                    <a:pt x="1465" y="3016"/>
                  </a:cubicBezTo>
                  <a:cubicBezTo>
                    <a:pt x="2326" y="3016"/>
                    <a:pt x="2973" y="2327"/>
                    <a:pt x="2973" y="1508"/>
                  </a:cubicBezTo>
                  <a:cubicBezTo>
                    <a:pt x="2973"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3874600" y="4633700"/>
              <a:ext cx="75400" cy="75400"/>
            </a:xfrm>
            <a:custGeom>
              <a:avLst/>
              <a:gdLst/>
              <a:ahLst/>
              <a:cxnLst/>
              <a:rect l="l" t="t" r="r" b="b"/>
              <a:pathLst>
                <a:path w="3016" h="3016" extrusionOk="0">
                  <a:moveTo>
                    <a:pt x="1508" y="1"/>
                  </a:moveTo>
                  <a:cubicBezTo>
                    <a:pt x="690" y="1"/>
                    <a:pt x="0" y="690"/>
                    <a:pt x="0" y="1508"/>
                  </a:cubicBezTo>
                  <a:cubicBezTo>
                    <a:pt x="0" y="2327"/>
                    <a:pt x="690"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a:off x="3799225" y="4633700"/>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3724925" y="4633700"/>
              <a:ext cx="74325" cy="75400"/>
            </a:xfrm>
            <a:custGeom>
              <a:avLst/>
              <a:gdLst/>
              <a:ahLst/>
              <a:cxnLst/>
              <a:rect l="l" t="t" r="r" b="b"/>
              <a:pathLst>
                <a:path w="2973" h="3016" extrusionOk="0">
                  <a:moveTo>
                    <a:pt x="1465" y="1"/>
                  </a:moveTo>
                  <a:cubicBezTo>
                    <a:pt x="646" y="1"/>
                    <a:pt x="0" y="690"/>
                    <a:pt x="0" y="1508"/>
                  </a:cubicBezTo>
                  <a:cubicBezTo>
                    <a:pt x="0" y="2327"/>
                    <a:pt x="646" y="3016"/>
                    <a:pt x="1465" y="3016"/>
                  </a:cubicBezTo>
                  <a:cubicBezTo>
                    <a:pt x="2326" y="3016"/>
                    <a:pt x="2972" y="2327"/>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3649550" y="4633700"/>
              <a:ext cx="75400" cy="75400"/>
            </a:xfrm>
            <a:custGeom>
              <a:avLst/>
              <a:gdLst/>
              <a:ahLst/>
              <a:cxnLst/>
              <a:rect l="l" t="t" r="r" b="b"/>
              <a:pathLst>
                <a:path w="3016" h="3016" extrusionOk="0">
                  <a:moveTo>
                    <a:pt x="1508" y="1"/>
                  </a:moveTo>
                  <a:cubicBezTo>
                    <a:pt x="646" y="1"/>
                    <a:pt x="0" y="690"/>
                    <a:pt x="0" y="1508"/>
                  </a:cubicBezTo>
                  <a:cubicBezTo>
                    <a:pt x="0" y="2327"/>
                    <a:pt x="646" y="3016"/>
                    <a:pt x="1508" y="3016"/>
                  </a:cubicBezTo>
                  <a:cubicBezTo>
                    <a:pt x="2326" y="3016"/>
                    <a:pt x="2972" y="2327"/>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5600750" y="4559350"/>
              <a:ext cx="75400" cy="74375"/>
            </a:xfrm>
            <a:custGeom>
              <a:avLst/>
              <a:gdLst/>
              <a:ahLst/>
              <a:cxnLst/>
              <a:rect l="l" t="t" r="r" b="b"/>
              <a:pathLst>
                <a:path w="3016" h="2975" extrusionOk="0">
                  <a:moveTo>
                    <a:pt x="1435" y="1"/>
                  </a:moveTo>
                  <a:cubicBezTo>
                    <a:pt x="649" y="1"/>
                    <a:pt x="0" y="673"/>
                    <a:pt x="0" y="1467"/>
                  </a:cubicBezTo>
                  <a:cubicBezTo>
                    <a:pt x="0" y="2329"/>
                    <a:pt x="646" y="2975"/>
                    <a:pt x="1508" y="2975"/>
                  </a:cubicBezTo>
                  <a:cubicBezTo>
                    <a:pt x="2326" y="2975"/>
                    <a:pt x="3015" y="2329"/>
                    <a:pt x="3015" y="1510"/>
                  </a:cubicBezTo>
                  <a:cubicBezTo>
                    <a:pt x="3015" y="675"/>
                    <a:pt x="2367" y="1"/>
                    <a:pt x="1580" y="1"/>
                  </a:cubicBezTo>
                  <a:cubicBezTo>
                    <a:pt x="1556" y="1"/>
                    <a:pt x="1532" y="2"/>
                    <a:pt x="1508" y="3"/>
                  </a:cubicBezTo>
                  <a:cubicBezTo>
                    <a:pt x="1483" y="2"/>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5525375" y="4559400"/>
              <a:ext cx="75400" cy="74325"/>
            </a:xfrm>
            <a:custGeom>
              <a:avLst/>
              <a:gdLst/>
              <a:ahLst/>
              <a:cxnLst/>
              <a:rect l="l" t="t" r="r" b="b"/>
              <a:pathLst>
                <a:path w="3016" h="2973" extrusionOk="0">
                  <a:moveTo>
                    <a:pt x="1508" y="1"/>
                  </a:moveTo>
                  <a:cubicBezTo>
                    <a:pt x="689" y="1"/>
                    <a:pt x="0" y="647"/>
                    <a:pt x="0" y="1508"/>
                  </a:cubicBezTo>
                  <a:cubicBezTo>
                    <a:pt x="0" y="2327"/>
                    <a:pt x="689"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5449975" y="4559400"/>
              <a:ext cx="75425" cy="74325"/>
            </a:xfrm>
            <a:custGeom>
              <a:avLst/>
              <a:gdLst/>
              <a:ahLst/>
              <a:cxnLst/>
              <a:rect l="l" t="t" r="r" b="b"/>
              <a:pathLst>
                <a:path w="3017" h="2973" extrusionOk="0">
                  <a:moveTo>
                    <a:pt x="1509" y="1"/>
                  </a:moveTo>
                  <a:cubicBezTo>
                    <a:pt x="690" y="1"/>
                    <a:pt x="44" y="647"/>
                    <a:pt x="1" y="1508"/>
                  </a:cubicBezTo>
                  <a:cubicBezTo>
                    <a:pt x="44" y="2327"/>
                    <a:pt x="690" y="2973"/>
                    <a:pt x="1509" y="2973"/>
                  </a:cubicBezTo>
                  <a:cubicBezTo>
                    <a:pt x="2370" y="2973"/>
                    <a:pt x="3016" y="2327"/>
                    <a:pt x="3016" y="1508"/>
                  </a:cubicBezTo>
                  <a:cubicBezTo>
                    <a:pt x="3016" y="647"/>
                    <a:pt x="2370"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4850200" y="4559400"/>
              <a:ext cx="75400" cy="74325"/>
            </a:xfrm>
            <a:custGeom>
              <a:avLst/>
              <a:gdLst/>
              <a:ahLst/>
              <a:cxnLst/>
              <a:rect l="l" t="t" r="r" b="b"/>
              <a:pathLst>
                <a:path w="3016" h="2973" extrusionOk="0">
                  <a:moveTo>
                    <a:pt x="1508" y="1"/>
                  </a:moveTo>
                  <a:cubicBezTo>
                    <a:pt x="690" y="1"/>
                    <a:pt x="0" y="647"/>
                    <a:pt x="0" y="1508"/>
                  </a:cubicBezTo>
                  <a:cubicBezTo>
                    <a:pt x="0" y="2327"/>
                    <a:pt x="690" y="2973"/>
                    <a:pt x="1508" y="2973"/>
                  </a:cubicBezTo>
                  <a:cubicBezTo>
                    <a:pt x="2326" y="2973"/>
                    <a:pt x="3016" y="2327"/>
                    <a:pt x="3016" y="1508"/>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4774825" y="4559350"/>
              <a:ext cx="76450" cy="74375"/>
            </a:xfrm>
            <a:custGeom>
              <a:avLst/>
              <a:gdLst/>
              <a:ahLst/>
              <a:cxnLst/>
              <a:rect l="l" t="t" r="r" b="b"/>
              <a:pathLst>
                <a:path w="3058" h="2975" extrusionOk="0">
                  <a:moveTo>
                    <a:pt x="1475" y="1"/>
                  </a:moveTo>
                  <a:cubicBezTo>
                    <a:pt x="652" y="1"/>
                    <a:pt x="43" y="673"/>
                    <a:pt x="43" y="1467"/>
                  </a:cubicBezTo>
                  <a:cubicBezTo>
                    <a:pt x="0" y="2329"/>
                    <a:pt x="689" y="2975"/>
                    <a:pt x="1551" y="2975"/>
                  </a:cubicBezTo>
                  <a:cubicBezTo>
                    <a:pt x="2369" y="2975"/>
                    <a:pt x="3015" y="2329"/>
                    <a:pt x="3015" y="1510"/>
                  </a:cubicBezTo>
                  <a:cubicBezTo>
                    <a:pt x="3057" y="675"/>
                    <a:pt x="2410" y="1"/>
                    <a:pt x="1624" y="1"/>
                  </a:cubicBezTo>
                  <a:cubicBezTo>
                    <a:pt x="1600" y="1"/>
                    <a:pt x="1575" y="2"/>
                    <a:pt x="1551" y="3"/>
                  </a:cubicBezTo>
                  <a:cubicBezTo>
                    <a:pt x="1525" y="2"/>
                    <a:pt x="1500" y="1"/>
                    <a:pt x="1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4700525" y="4559400"/>
              <a:ext cx="74325" cy="74325"/>
            </a:xfrm>
            <a:custGeom>
              <a:avLst/>
              <a:gdLst/>
              <a:ahLst/>
              <a:cxnLst/>
              <a:rect l="l" t="t" r="r" b="b"/>
              <a:pathLst>
                <a:path w="2973" h="2973" extrusionOk="0">
                  <a:moveTo>
                    <a:pt x="1465" y="1"/>
                  </a:moveTo>
                  <a:cubicBezTo>
                    <a:pt x="646" y="1"/>
                    <a:pt x="0" y="647"/>
                    <a:pt x="0" y="1508"/>
                  </a:cubicBezTo>
                  <a:cubicBezTo>
                    <a:pt x="0" y="2327"/>
                    <a:pt x="646" y="2973"/>
                    <a:pt x="1465" y="2973"/>
                  </a:cubicBezTo>
                  <a:cubicBezTo>
                    <a:pt x="2326" y="2973"/>
                    <a:pt x="2972" y="2327"/>
                    <a:pt x="2972" y="1508"/>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4625150" y="4559400"/>
              <a:ext cx="75400" cy="74325"/>
            </a:xfrm>
            <a:custGeom>
              <a:avLst/>
              <a:gdLst/>
              <a:ahLst/>
              <a:cxnLst/>
              <a:rect l="l" t="t" r="r" b="b"/>
              <a:pathLst>
                <a:path w="3016" h="2973" extrusionOk="0">
                  <a:moveTo>
                    <a:pt x="1508" y="1"/>
                  </a:moveTo>
                  <a:cubicBezTo>
                    <a:pt x="689" y="1"/>
                    <a:pt x="0" y="647"/>
                    <a:pt x="0" y="1508"/>
                  </a:cubicBezTo>
                  <a:cubicBezTo>
                    <a:pt x="0" y="2327"/>
                    <a:pt x="689"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4549775" y="4559400"/>
              <a:ext cx="75400" cy="74325"/>
            </a:xfrm>
            <a:custGeom>
              <a:avLst/>
              <a:gdLst/>
              <a:ahLst/>
              <a:cxnLst/>
              <a:rect l="l" t="t" r="r" b="b"/>
              <a:pathLst>
                <a:path w="3016" h="2973" extrusionOk="0">
                  <a:moveTo>
                    <a:pt x="1508" y="1"/>
                  </a:moveTo>
                  <a:cubicBezTo>
                    <a:pt x="689" y="1"/>
                    <a:pt x="0" y="647"/>
                    <a:pt x="0" y="1508"/>
                  </a:cubicBezTo>
                  <a:cubicBezTo>
                    <a:pt x="0" y="2327"/>
                    <a:pt x="689"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4474375" y="4559400"/>
              <a:ext cx="75425" cy="74325"/>
            </a:xfrm>
            <a:custGeom>
              <a:avLst/>
              <a:gdLst/>
              <a:ahLst/>
              <a:cxnLst/>
              <a:rect l="l" t="t" r="r" b="b"/>
              <a:pathLst>
                <a:path w="3017" h="2973" extrusionOk="0">
                  <a:moveTo>
                    <a:pt x="1509" y="1"/>
                  </a:moveTo>
                  <a:cubicBezTo>
                    <a:pt x="690" y="1"/>
                    <a:pt x="1" y="647"/>
                    <a:pt x="44" y="1508"/>
                  </a:cubicBezTo>
                  <a:cubicBezTo>
                    <a:pt x="1" y="2327"/>
                    <a:pt x="690" y="2973"/>
                    <a:pt x="1509" y="2973"/>
                  </a:cubicBezTo>
                  <a:cubicBezTo>
                    <a:pt x="2327" y="2973"/>
                    <a:pt x="3016" y="2327"/>
                    <a:pt x="3016" y="1508"/>
                  </a:cubicBezTo>
                  <a:cubicBezTo>
                    <a:pt x="3016" y="647"/>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a:off x="4400075" y="4559400"/>
              <a:ext cx="75425" cy="74325"/>
            </a:xfrm>
            <a:custGeom>
              <a:avLst/>
              <a:gdLst/>
              <a:ahLst/>
              <a:cxnLst/>
              <a:rect l="l" t="t" r="r" b="b"/>
              <a:pathLst>
                <a:path w="3017" h="2973" extrusionOk="0">
                  <a:moveTo>
                    <a:pt x="1508" y="1"/>
                  </a:moveTo>
                  <a:cubicBezTo>
                    <a:pt x="647" y="1"/>
                    <a:pt x="1" y="647"/>
                    <a:pt x="1" y="1508"/>
                  </a:cubicBezTo>
                  <a:cubicBezTo>
                    <a:pt x="1" y="2327"/>
                    <a:pt x="647" y="2973"/>
                    <a:pt x="1508" y="2973"/>
                  </a:cubicBezTo>
                  <a:cubicBezTo>
                    <a:pt x="2327" y="2973"/>
                    <a:pt x="2973" y="2327"/>
                    <a:pt x="3016"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4324700" y="4559400"/>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4249325" y="4559400"/>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4175025" y="4559400"/>
              <a:ext cx="74325" cy="74325"/>
            </a:xfrm>
            <a:custGeom>
              <a:avLst/>
              <a:gdLst/>
              <a:ahLst/>
              <a:cxnLst/>
              <a:rect l="l" t="t" r="r" b="b"/>
              <a:pathLst>
                <a:path w="2973" h="2973" extrusionOk="0">
                  <a:moveTo>
                    <a:pt x="1508" y="1"/>
                  </a:moveTo>
                  <a:cubicBezTo>
                    <a:pt x="647" y="1"/>
                    <a:pt x="1" y="647"/>
                    <a:pt x="1" y="1508"/>
                  </a:cubicBezTo>
                  <a:cubicBezTo>
                    <a:pt x="1" y="2327"/>
                    <a:pt x="647" y="2973"/>
                    <a:pt x="1508" y="2973"/>
                  </a:cubicBezTo>
                  <a:cubicBezTo>
                    <a:pt x="2327" y="2973"/>
                    <a:pt x="2973" y="2327"/>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4099650" y="4559400"/>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a:off x="4024275" y="4559400"/>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6" y="2973"/>
                    <a:pt x="3016" y="2327"/>
                    <a:pt x="3016" y="1508"/>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a:off x="3949975" y="4559400"/>
              <a:ext cx="74325" cy="74325"/>
            </a:xfrm>
            <a:custGeom>
              <a:avLst/>
              <a:gdLst/>
              <a:ahLst/>
              <a:cxnLst/>
              <a:rect l="l" t="t" r="r" b="b"/>
              <a:pathLst>
                <a:path w="2973" h="2973" extrusionOk="0">
                  <a:moveTo>
                    <a:pt x="1465" y="1"/>
                  </a:moveTo>
                  <a:cubicBezTo>
                    <a:pt x="647" y="1"/>
                    <a:pt x="0" y="647"/>
                    <a:pt x="0" y="1508"/>
                  </a:cubicBezTo>
                  <a:cubicBezTo>
                    <a:pt x="0" y="2327"/>
                    <a:pt x="647" y="2973"/>
                    <a:pt x="1465" y="2973"/>
                  </a:cubicBezTo>
                  <a:cubicBezTo>
                    <a:pt x="2326" y="2973"/>
                    <a:pt x="2973" y="2327"/>
                    <a:pt x="2973" y="1508"/>
                  </a:cubicBezTo>
                  <a:cubicBezTo>
                    <a:pt x="2973"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3874600" y="4559400"/>
              <a:ext cx="75400" cy="74325"/>
            </a:xfrm>
            <a:custGeom>
              <a:avLst/>
              <a:gdLst/>
              <a:ahLst/>
              <a:cxnLst/>
              <a:rect l="l" t="t" r="r" b="b"/>
              <a:pathLst>
                <a:path w="3016" h="2973" extrusionOk="0">
                  <a:moveTo>
                    <a:pt x="1508" y="1"/>
                  </a:moveTo>
                  <a:cubicBezTo>
                    <a:pt x="690" y="1"/>
                    <a:pt x="0" y="647"/>
                    <a:pt x="0" y="1508"/>
                  </a:cubicBezTo>
                  <a:cubicBezTo>
                    <a:pt x="0" y="2327"/>
                    <a:pt x="690"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3799225" y="4559400"/>
              <a:ext cx="75400" cy="74325"/>
            </a:xfrm>
            <a:custGeom>
              <a:avLst/>
              <a:gdLst/>
              <a:ahLst/>
              <a:cxnLst/>
              <a:rect l="l" t="t" r="r" b="b"/>
              <a:pathLst>
                <a:path w="3016" h="2973" extrusionOk="0">
                  <a:moveTo>
                    <a:pt x="1508" y="1"/>
                  </a:moveTo>
                  <a:cubicBezTo>
                    <a:pt x="689" y="1"/>
                    <a:pt x="0" y="647"/>
                    <a:pt x="0" y="1508"/>
                  </a:cubicBezTo>
                  <a:cubicBezTo>
                    <a:pt x="0" y="2327"/>
                    <a:pt x="689"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3724925" y="4559400"/>
              <a:ext cx="74325" cy="74325"/>
            </a:xfrm>
            <a:custGeom>
              <a:avLst/>
              <a:gdLst/>
              <a:ahLst/>
              <a:cxnLst/>
              <a:rect l="l" t="t" r="r" b="b"/>
              <a:pathLst>
                <a:path w="2973" h="2973" extrusionOk="0">
                  <a:moveTo>
                    <a:pt x="1465" y="1"/>
                  </a:moveTo>
                  <a:cubicBezTo>
                    <a:pt x="646" y="1"/>
                    <a:pt x="0" y="647"/>
                    <a:pt x="0" y="1508"/>
                  </a:cubicBezTo>
                  <a:cubicBezTo>
                    <a:pt x="0" y="2327"/>
                    <a:pt x="646" y="2973"/>
                    <a:pt x="1465" y="2973"/>
                  </a:cubicBezTo>
                  <a:cubicBezTo>
                    <a:pt x="2326" y="2973"/>
                    <a:pt x="2972" y="2327"/>
                    <a:pt x="2972" y="1508"/>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3649550" y="4559400"/>
              <a:ext cx="75400" cy="74325"/>
            </a:xfrm>
            <a:custGeom>
              <a:avLst/>
              <a:gdLst/>
              <a:ahLst/>
              <a:cxnLst/>
              <a:rect l="l" t="t" r="r" b="b"/>
              <a:pathLst>
                <a:path w="3016" h="2973" extrusionOk="0">
                  <a:moveTo>
                    <a:pt x="1508" y="1"/>
                  </a:moveTo>
                  <a:cubicBezTo>
                    <a:pt x="646" y="1"/>
                    <a:pt x="0" y="647"/>
                    <a:pt x="0" y="1508"/>
                  </a:cubicBezTo>
                  <a:cubicBezTo>
                    <a:pt x="0" y="2327"/>
                    <a:pt x="646" y="2973"/>
                    <a:pt x="1508" y="2973"/>
                  </a:cubicBezTo>
                  <a:cubicBezTo>
                    <a:pt x="2326" y="2973"/>
                    <a:pt x="2972" y="2327"/>
                    <a:pt x="3015"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5676125" y="4484025"/>
              <a:ext cx="74325" cy="75400"/>
            </a:xfrm>
            <a:custGeom>
              <a:avLst/>
              <a:gdLst/>
              <a:ahLst/>
              <a:cxnLst/>
              <a:rect l="l" t="t" r="r" b="b"/>
              <a:pathLst>
                <a:path w="2973" h="3016" extrusionOk="0">
                  <a:moveTo>
                    <a:pt x="1508" y="1"/>
                  </a:moveTo>
                  <a:cubicBezTo>
                    <a:pt x="646" y="1"/>
                    <a:pt x="0" y="690"/>
                    <a:pt x="0" y="1508"/>
                  </a:cubicBezTo>
                  <a:cubicBezTo>
                    <a:pt x="0" y="2327"/>
                    <a:pt x="646" y="3016"/>
                    <a:pt x="1508" y="3016"/>
                  </a:cubicBezTo>
                  <a:cubicBezTo>
                    <a:pt x="2326" y="3016"/>
                    <a:pt x="2972" y="2327"/>
                    <a:pt x="2972"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5600750" y="4484025"/>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5525375" y="4484025"/>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5449975" y="4484025"/>
              <a:ext cx="75425" cy="75400"/>
            </a:xfrm>
            <a:custGeom>
              <a:avLst/>
              <a:gdLst/>
              <a:ahLst/>
              <a:cxnLst/>
              <a:rect l="l" t="t" r="r" b="b"/>
              <a:pathLst>
                <a:path w="3017" h="3016" extrusionOk="0">
                  <a:moveTo>
                    <a:pt x="1509" y="1"/>
                  </a:moveTo>
                  <a:cubicBezTo>
                    <a:pt x="690" y="1"/>
                    <a:pt x="44" y="690"/>
                    <a:pt x="1" y="1508"/>
                  </a:cubicBezTo>
                  <a:cubicBezTo>
                    <a:pt x="44" y="2327"/>
                    <a:pt x="690" y="3016"/>
                    <a:pt x="1509" y="3016"/>
                  </a:cubicBezTo>
                  <a:cubicBezTo>
                    <a:pt x="2370" y="3016"/>
                    <a:pt x="3016" y="2327"/>
                    <a:pt x="3016" y="1508"/>
                  </a:cubicBezTo>
                  <a:cubicBezTo>
                    <a:pt x="3016" y="690"/>
                    <a:pt x="2370"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4850200" y="4484025"/>
              <a:ext cx="75400" cy="75400"/>
            </a:xfrm>
            <a:custGeom>
              <a:avLst/>
              <a:gdLst/>
              <a:ahLst/>
              <a:cxnLst/>
              <a:rect l="l" t="t" r="r" b="b"/>
              <a:pathLst>
                <a:path w="3016" h="3016" extrusionOk="0">
                  <a:moveTo>
                    <a:pt x="1508" y="1"/>
                  </a:moveTo>
                  <a:cubicBezTo>
                    <a:pt x="690" y="1"/>
                    <a:pt x="0" y="690"/>
                    <a:pt x="0" y="1508"/>
                  </a:cubicBezTo>
                  <a:cubicBezTo>
                    <a:pt x="0" y="2327"/>
                    <a:pt x="690" y="3016"/>
                    <a:pt x="1508" y="3016"/>
                  </a:cubicBezTo>
                  <a:cubicBezTo>
                    <a:pt x="2326" y="3016"/>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4775900" y="4484025"/>
              <a:ext cx="74325" cy="75400"/>
            </a:xfrm>
            <a:custGeom>
              <a:avLst/>
              <a:gdLst/>
              <a:ahLst/>
              <a:cxnLst/>
              <a:rect l="l" t="t" r="r" b="b"/>
              <a:pathLst>
                <a:path w="2973" h="3016" extrusionOk="0">
                  <a:moveTo>
                    <a:pt x="1508" y="1"/>
                  </a:moveTo>
                  <a:cubicBezTo>
                    <a:pt x="646" y="1"/>
                    <a:pt x="0" y="690"/>
                    <a:pt x="0" y="1508"/>
                  </a:cubicBezTo>
                  <a:cubicBezTo>
                    <a:pt x="0" y="2327"/>
                    <a:pt x="646" y="3016"/>
                    <a:pt x="1508" y="3016"/>
                  </a:cubicBezTo>
                  <a:cubicBezTo>
                    <a:pt x="2326" y="3016"/>
                    <a:pt x="2972" y="2327"/>
                    <a:pt x="2972"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4700525" y="4484025"/>
              <a:ext cx="74325" cy="75400"/>
            </a:xfrm>
            <a:custGeom>
              <a:avLst/>
              <a:gdLst/>
              <a:ahLst/>
              <a:cxnLst/>
              <a:rect l="l" t="t" r="r" b="b"/>
              <a:pathLst>
                <a:path w="2973" h="3016" extrusionOk="0">
                  <a:moveTo>
                    <a:pt x="1465" y="1"/>
                  </a:moveTo>
                  <a:cubicBezTo>
                    <a:pt x="646" y="1"/>
                    <a:pt x="0" y="690"/>
                    <a:pt x="0" y="1508"/>
                  </a:cubicBezTo>
                  <a:cubicBezTo>
                    <a:pt x="0" y="2327"/>
                    <a:pt x="646" y="3016"/>
                    <a:pt x="1465" y="3016"/>
                  </a:cubicBezTo>
                  <a:cubicBezTo>
                    <a:pt x="2326" y="3016"/>
                    <a:pt x="2972" y="2327"/>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4625150" y="4484025"/>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4549775" y="4484025"/>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4474375" y="4484025"/>
              <a:ext cx="75425" cy="75400"/>
            </a:xfrm>
            <a:custGeom>
              <a:avLst/>
              <a:gdLst/>
              <a:ahLst/>
              <a:cxnLst/>
              <a:rect l="l" t="t" r="r" b="b"/>
              <a:pathLst>
                <a:path w="3017" h="3016" extrusionOk="0">
                  <a:moveTo>
                    <a:pt x="1509" y="1"/>
                  </a:moveTo>
                  <a:cubicBezTo>
                    <a:pt x="690" y="1"/>
                    <a:pt x="1" y="690"/>
                    <a:pt x="44" y="1508"/>
                  </a:cubicBezTo>
                  <a:cubicBezTo>
                    <a:pt x="1" y="2327"/>
                    <a:pt x="690" y="3016"/>
                    <a:pt x="1509" y="3016"/>
                  </a:cubicBezTo>
                  <a:cubicBezTo>
                    <a:pt x="2327" y="3016"/>
                    <a:pt x="3016" y="2327"/>
                    <a:pt x="3016" y="1508"/>
                  </a:cubicBezTo>
                  <a:cubicBezTo>
                    <a:pt x="3016" y="690"/>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4400075" y="4484025"/>
              <a:ext cx="75425" cy="75400"/>
            </a:xfrm>
            <a:custGeom>
              <a:avLst/>
              <a:gdLst/>
              <a:ahLst/>
              <a:cxnLst/>
              <a:rect l="l" t="t" r="r" b="b"/>
              <a:pathLst>
                <a:path w="3017" h="3016" extrusionOk="0">
                  <a:moveTo>
                    <a:pt x="1508" y="1"/>
                  </a:moveTo>
                  <a:cubicBezTo>
                    <a:pt x="647" y="1"/>
                    <a:pt x="1" y="690"/>
                    <a:pt x="1" y="1508"/>
                  </a:cubicBezTo>
                  <a:cubicBezTo>
                    <a:pt x="1" y="2327"/>
                    <a:pt x="647" y="3016"/>
                    <a:pt x="1508" y="3016"/>
                  </a:cubicBezTo>
                  <a:cubicBezTo>
                    <a:pt x="2327" y="3016"/>
                    <a:pt x="2973" y="2327"/>
                    <a:pt x="3016"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4324700" y="4484025"/>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4249325" y="4484025"/>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4175025" y="4484025"/>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7" y="3016"/>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4099650" y="4484025"/>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4024275" y="4484025"/>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6" y="3016"/>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3949975" y="4484025"/>
              <a:ext cx="74325" cy="75400"/>
            </a:xfrm>
            <a:custGeom>
              <a:avLst/>
              <a:gdLst/>
              <a:ahLst/>
              <a:cxnLst/>
              <a:rect l="l" t="t" r="r" b="b"/>
              <a:pathLst>
                <a:path w="2973" h="3016" extrusionOk="0">
                  <a:moveTo>
                    <a:pt x="1465" y="1"/>
                  </a:moveTo>
                  <a:cubicBezTo>
                    <a:pt x="647" y="1"/>
                    <a:pt x="0" y="690"/>
                    <a:pt x="0" y="1508"/>
                  </a:cubicBezTo>
                  <a:cubicBezTo>
                    <a:pt x="0" y="2327"/>
                    <a:pt x="647" y="3016"/>
                    <a:pt x="1465" y="3016"/>
                  </a:cubicBezTo>
                  <a:cubicBezTo>
                    <a:pt x="2326" y="3016"/>
                    <a:pt x="2973" y="2327"/>
                    <a:pt x="2973" y="1508"/>
                  </a:cubicBezTo>
                  <a:cubicBezTo>
                    <a:pt x="2973"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3874600" y="4484025"/>
              <a:ext cx="75400" cy="75400"/>
            </a:xfrm>
            <a:custGeom>
              <a:avLst/>
              <a:gdLst/>
              <a:ahLst/>
              <a:cxnLst/>
              <a:rect l="l" t="t" r="r" b="b"/>
              <a:pathLst>
                <a:path w="3016" h="3016" extrusionOk="0">
                  <a:moveTo>
                    <a:pt x="1508" y="1"/>
                  </a:moveTo>
                  <a:cubicBezTo>
                    <a:pt x="690" y="1"/>
                    <a:pt x="0" y="690"/>
                    <a:pt x="0" y="1508"/>
                  </a:cubicBezTo>
                  <a:cubicBezTo>
                    <a:pt x="0" y="2327"/>
                    <a:pt x="690"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3799225" y="4484025"/>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3724925" y="4484025"/>
              <a:ext cx="74325" cy="75400"/>
            </a:xfrm>
            <a:custGeom>
              <a:avLst/>
              <a:gdLst/>
              <a:ahLst/>
              <a:cxnLst/>
              <a:rect l="l" t="t" r="r" b="b"/>
              <a:pathLst>
                <a:path w="2973" h="3016" extrusionOk="0">
                  <a:moveTo>
                    <a:pt x="1465" y="1"/>
                  </a:moveTo>
                  <a:cubicBezTo>
                    <a:pt x="646" y="1"/>
                    <a:pt x="0" y="690"/>
                    <a:pt x="0" y="1508"/>
                  </a:cubicBezTo>
                  <a:cubicBezTo>
                    <a:pt x="0" y="2327"/>
                    <a:pt x="646" y="3016"/>
                    <a:pt x="1465" y="3016"/>
                  </a:cubicBezTo>
                  <a:cubicBezTo>
                    <a:pt x="2326" y="3016"/>
                    <a:pt x="2972" y="2327"/>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3649550" y="4484025"/>
              <a:ext cx="75400" cy="75400"/>
            </a:xfrm>
            <a:custGeom>
              <a:avLst/>
              <a:gdLst/>
              <a:ahLst/>
              <a:cxnLst/>
              <a:rect l="l" t="t" r="r" b="b"/>
              <a:pathLst>
                <a:path w="3016" h="3016" extrusionOk="0">
                  <a:moveTo>
                    <a:pt x="1508" y="1"/>
                  </a:moveTo>
                  <a:cubicBezTo>
                    <a:pt x="646" y="1"/>
                    <a:pt x="0" y="690"/>
                    <a:pt x="0" y="1508"/>
                  </a:cubicBezTo>
                  <a:cubicBezTo>
                    <a:pt x="0" y="2327"/>
                    <a:pt x="646" y="3016"/>
                    <a:pt x="1508" y="3016"/>
                  </a:cubicBezTo>
                  <a:cubicBezTo>
                    <a:pt x="2326" y="3016"/>
                    <a:pt x="2972" y="2327"/>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3574175" y="4484025"/>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5676125" y="4410800"/>
              <a:ext cx="74325" cy="74325"/>
            </a:xfrm>
            <a:custGeom>
              <a:avLst/>
              <a:gdLst/>
              <a:ahLst/>
              <a:cxnLst/>
              <a:rect l="l" t="t" r="r" b="b"/>
              <a:pathLst>
                <a:path w="2973" h="2973" extrusionOk="0">
                  <a:moveTo>
                    <a:pt x="1508" y="1"/>
                  </a:moveTo>
                  <a:cubicBezTo>
                    <a:pt x="646" y="1"/>
                    <a:pt x="0" y="647"/>
                    <a:pt x="0" y="1465"/>
                  </a:cubicBezTo>
                  <a:cubicBezTo>
                    <a:pt x="0" y="2284"/>
                    <a:pt x="646" y="2973"/>
                    <a:pt x="1508" y="2973"/>
                  </a:cubicBezTo>
                  <a:cubicBezTo>
                    <a:pt x="2326" y="2973"/>
                    <a:pt x="2972" y="2284"/>
                    <a:pt x="2972"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5600750" y="4410800"/>
              <a:ext cx="75400" cy="74325"/>
            </a:xfrm>
            <a:custGeom>
              <a:avLst/>
              <a:gdLst/>
              <a:ahLst/>
              <a:cxnLst/>
              <a:rect l="l" t="t" r="r" b="b"/>
              <a:pathLst>
                <a:path w="3016" h="2973" extrusionOk="0">
                  <a:moveTo>
                    <a:pt x="1508" y="1"/>
                  </a:moveTo>
                  <a:cubicBezTo>
                    <a:pt x="689" y="1"/>
                    <a:pt x="0" y="647"/>
                    <a:pt x="0" y="1508"/>
                  </a:cubicBezTo>
                  <a:cubicBezTo>
                    <a:pt x="0" y="2327"/>
                    <a:pt x="689" y="2973"/>
                    <a:pt x="1508" y="2973"/>
                  </a:cubicBezTo>
                  <a:cubicBezTo>
                    <a:pt x="2326" y="2973"/>
                    <a:pt x="3015" y="2284"/>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5525375" y="4410800"/>
              <a:ext cx="75400" cy="74325"/>
            </a:xfrm>
            <a:custGeom>
              <a:avLst/>
              <a:gdLst/>
              <a:ahLst/>
              <a:cxnLst/>
              <a:rect l="l" t="t" r="r" b="b"/>
              <a:pathLst>
                <a:path w="3016" h="2973" extrusionOk="0">
                  <a:moveTo>
                    <a:pt x="1508" y="1"/>
                  </a:moveTo>
                  <a:cubicBezTo>
                    <a:pt x="689" y="1"/>
                    <a:pt x="0" y="647"/>
                    <a:pt x="0" y="1465"/>
                  </a:cubicBezTo>
                  <a:cubicBezTo>
                    <a:pt x="0" y="2284"/>
                    <a:pt x="689"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5449975" y="4410800"/>
              <a:ext cx="75425" cy="74325"/>
            </a:xfrm>
            <a:custGeom>
              <a:avLst/>
              <a:gdLst/>
              <a:ahLst/>
              <a:cxnLst/>
              <a:rect l="l" t="t" r="r" b="b"/>
              <a:pathLst>
                <a:path w="3017" h="2973" extrusionOk="0">
                  <a:moveTo>
                    <a:pt x="1509" y="1"/>
                  </a:moveTo>
                  <a:cubicBezTo>
                    <a:pt x="690" y="1"/>
                    <a:pt x="44" y="647"/>
                    <a:pt x="1" y="1465"/>
                  </a:cubicBezTo>
                  <a:cubicBezTo>
                    <a:pt x="44" y="2284"/>
                    <a:pt x="690" y="2973"/>
                    <a:pt x="1509" y="2973"/>
                  </a:cubicBezTo>
                  <a:cubicBezTo>
                    <a:pt x="2370" y="2973"/>
                    <a:pt x="3016" y="2284"/>
                    <a:pt x="3016" y="1465"/>
                  </a:cubicBezTo>
                  <a:cubicBezTo>
                    <a:pt x="3016" y="647"/>
                    <a:pt x="2370"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4850200" y="4410800"/>
              <a:ext cx="75400" cy="74325"/>
            </a:xfrm>
            <a:custGeom>
              <a:avLst/>
              <a:gdLst/>
              <a:ahLst/>
              <a:cxnLst/>
              <a:rect l="l" t="t" r="r" b="b"/>
              <a:pathLst>
                <a:path w="3016" h="2973" extrusionOk="0">
                  <a:moveTo>
                    <a:pt x="1508" y="1"/>
                  </a:moveTo>
                  <a:cubicBezTo>
                    <a:pt x="690" y="1"/>
                    <a:pt x="0" y="647"/>
                    <a:pt x="0" y="1465"/>
                  </a:cubicBezTo>
                  <a:cubicBezTo>
                    <a:pt x="0" y="2284"/>
                    <a:pt x="690" y="2973"/>
                    <a:pt x="1508" y="2973"/>
                  </a:cubicBezTo>
                  <a:cubicBezTo>
                    <a:pt x="2326" y="2973"/>
                    <a:pt x="3016" y="2284"/>
                    <a:pt x="3016" y="1465"/>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4775900" y="4410800"/>
              <a:ext cx="74325" cy="74325"/>
            </a:xfrm>
            <a:custGeom>
              <a:avLst/>
              <a:gdLst/>
              <a:ahLst/>
              <a:cxnLst/>
              <a:rect l="l" t="t" r="r" b="b"/>
              <a:pathLst>
                <a:path w="2973" h="2973" extrusionOk="0">
                  <a:moveTo>
                    <a:pt x="1508" y="1"/>
                  </a:moveTo>
                  <a:cubicBezTo>
                    <a:pt x="646" y="1"/>
                    <a:pt x="0" y="647"/>
                    <a:pt x="0" y="1508"/>
                  </a:cubicBezTo>
                  <a:cubicBezTo>
                    <a:pt x="0" y="2327"/>
                    <a:pt x="646" y="2973"/>
                    <a:pt x="1508" y="2973"/>
                  </a:cubicBezTo>
                  <a:cubicBezTo>
                    <a:pt x="2326" y="2973"/>
                    <a:pt x="2972" y="2284"/>
                    <a:pt x="2972"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4700525" y="4410800"/>
              <a:ext cx="74325" cy="74325"/>
            </a:xfrm>
            <a:custGeom>
              <a:avLst/>
              <a:gdLst/>
              <a:ahLst/>
              <a:cxnLst/>
              <a:rect l="l" t="t" r="r" b="b"/>
              <a:pathLst>
                <a:path w="2973" h="2973" extrusionOk="0">
                  <a:moveTo>
                    <a:pt x="1465" y="1"/>
                  </a:moveTo>
                  <a:cubicBezTo>
                    <a:pt x="646" y="1"/>
                    <a:pt x="0" y="647"/>
                    <a:pt x="0" y="1465"/>
                  </a:cubicBezTo>
                  <a:cubicBezTo>
                    <a:pt x="0" y="2284"/>
                    <a:pt x="646" y="2973"/>
                    <a:pt x="1465" y="2973"/>
                  </a:cubicBezTo>
                  <a:cubicBezTo>
                    <a:pt x="2326" y="2973"/>
                    <a:pt x="2972" y="2284"/>
                    <a:pt x="2972" y="1465"/>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4625150" y="4410800"/>
              <a:ext cx="75400" cy="74325"/>
            </a:xfrm>
            <a:custGeom>
              <a:avLst/>
              <a:gdLst/>
              <a:ahLst/>
              <a:cxnLst/>
              <a:rect l="l" t="t" r="r" b="b"/>
              <a:pathLst>
                <a:path w="3016" h="2973" extrusionOk="0">
                  <a:moveTo>
                    <a:pt x="1508" y="1"/>
                  </a:moveTo>
                  <a:cubicBezTo>
                    <a:pt x="689" y="1"/>
                    <a:pt x="0" y="647"/>
                    <a:pt x="0" y="1465"/>
                  </a:cubicBezTo>
                  <a:cubicBezTo>
                    <a:pt x="0" y="2284"/>
                    <a:pt x="689"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4549775" y="4410800"/>
              <a:ext cx="75400" cy="74325"/>
            </a:xfrm>
            <a:custGeom>
              <a:avLst/>
              <a:gdLst/>
              <a:ahLst/>
              <a:cxnLst/>
              <a:rect l="l" t="t" r="r" b="b"/>
              <a:pathLst>
                <a:path w="3016" h="2973" extrusionOk="0">
                  <a:moveTo>
                    <a:pt x="1508" y="1"/>
                  </a:moveTo>
                  <a:cubicBezTo>
                    <a:pt x="689" y="1"/>
                    <a:pt x="0" y="647"/>
                    <a:pt x="0" y="1465"/>
                  </a:cubicBezTo>
                  <a:cubicBezTo>
                    <a:pt x="0" y="2284"/>
                    <a:pt x="689"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4474375" y="4410800"/>
              <a:ext cx="75425" cy="74325"/>
            </a:xfrm>
            <a:custGeom>
              <a:avLst/>
              <a:gdLst/>
              <a:ahLst/>
              <a:cxnLst/>
              <a:rect l="l" t="t" r="r" b="b"/>
              <a:pathLst>
                <a:path w="3017" h="2973" extrusionOk="0">
                  <a:moveTo>
                    <a:pt x="1509" y="1"/>
                  </a:moveTo>
                  <a:cubicBezTo>
                    <a:pt x="690" y="1"/>
                    <a:pt x="1" y="647"/>
                    <a:pt x="44" y="1465"/>
                  </a:cubicBezTo>
                  <a:cubicBezTo>
                    <a:pt x="1" y="2284"/>
                    <a:pt x="690" y="2973"/>
                    <a:pt x="1509" y="2973"/>
                  </a:cubicBezTo>
                  <a:cubicBezTo>
                    <a:pt x="2327" y="2973"/>
                    <a:pt x="3016" y="2284"/>
                    <a:pt x="3016" y="1465"/>
                  </a:cubicBezTo>
                  <a:cubicBezTo>
                    <a:pt x="3016" y="647"/>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a:off x="4400075" y="4410800"/>
              <a:ext cx="75425" cy="74325"/>
            </a:xfrm>
            <a:custGeom>
              <a:avLst/>
              <a:gdLst/>
              <a:ahLst/>
              <a:cxnLst/>
              <a:rect l="l" t="t" r="r" b="b"/>
              <a:pathLst>
                <a:path w="3017" h="2973" extrusionOk="0">
                  <a:moveTo>
                    <a:pt x="1508" y="1"/>
                  </a:moveTo>
                  <a:cubicBezTo>
                    <a:pt x="647" y="1"/>
                    <a:pt x="1" y="647"/>
                    <a:pt x="1" y="1465"/>
                  </a:cubicBezTo>
                  <a:cubicBezTo>
                    <a:pt x="1" y="2284"/>
                    <a:pt x="647" y="2973"/>
                    <a:pt x="1508" y="2973"/>
                  </a:cubicBezTo>
                  <a:cubicBezTo>
                    <a:pt x="2327" y="2973"/>
                    <a:pt x="2973" y="2284"/>
                    <a:pt x="3016"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p:nvPr/>
          </p:nvSpPr>
          <p:spPr>
            <a:xfrm>
              <a:off x="4324700" y="4410800"/>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7" y="2973"/>
                    <a:pt x="3016" y="2284"/>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4249325" y="4410800"/>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7" y="2973"/>
                    <a:pt x="3016" y="2284"/>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4175025" y="4410800"/>
              <a:ext cx="74325" cy="74325"/>
            </a:xfrm>
            <a:custGeom>
              <a:avLst/>
              <a:gdLst/>
              <a:ahLst/>
              <a:cxnLst/>
              <a:rect l="l" t="t" r="r" b="b"/>
              <a:pathLst>
                <a:path w="2973" h="2973" extrusionOk="0">
                  <a:moveTo>
                    <a:pt x="1508" y="1"/>
                  </a:moveTo>
                  <a:cubicBezTo>
                    <a:pt x="647" y="1"/>
                    <a:pt x="1" y="647"/>
                    <a:pt x="1" y="1465"/>
                  </a:cubicBezTo>
                  <a:cubicBezTo>
                    <a:pt x="1" y="2284"/>
                    <a:pt x="647" y="2973"/>
                    <a:pt x="1508" y="2973"/>
                  </a:cubicBezTo>
                  <a:cubicBezTo>
                    <a:pt x="2327" y="2973"/>
                    <a:pt x="2973" y="2284"/>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4099650" y="4410800"/>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7" y="2973"/>
                    <a:pt x="3016" y="2284"/>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4024275" y="4410800"/>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6" y="2973"/>
                    <a:pt x="3016" y="2284"/>
                    <a:pt x="3016" y="1465"/>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3949975" y="4410800"/>
              <a:ext cx="74325" cy="74325"/>
            </a:xfrm>
            <a:custGeom>
              <a:avLst/>
              <a:gdLst/>
              <a:ahLst/>
              <a:cxnLst/>
              <a:rect l="l" t="t" r="r" b="b"/>
              <a:pathLst>
                <a:path w="2973" h="2973" extrusionOk="0">
                  <a:moveTo>
                    <a:pt x="1465" y="1"/>
                  </a:moveTo>
                  <a:cubicBezTo>
                    <a:pt x="647" y="1"/>
                    <a:pt x="0" y="647"/>
                    <a:pt x="0" y="1465"/>
                  </a:cubicBezTo>
                  <a:cubicBezTo>
                    <a:pt x="0" y="2284"/>
                    <a:pt x="647" y="2973"/>
                    <a:pt x="1465" y="2973"/>
                  </a:cubicBezTo>
                  <a:cubicBezTo>
                    <a:pt x="2326" y="2973"/>
                    <a:pt x="2973" y="2284"/>
                    <a:pt x="2973" y="1465"/>
                  </a:cubicBezTo>
                  <a:cubicBezTo>
                    <a:pt x="2973"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3874600" y="4410800"/>
              <a:ext cx="75400" cy="74325"/>
            </a:xfrm>
            <a:custGeom>
              <a:avLst/>
              <a:gdLst/>
              <a:ahLst/>
              <a:cxnLst/>
              <a:rect l="l" t="t" r="r" b="b"/>
              <a:pathLst>
                <a:path w="3016" h="2973" extrusionOk="0">
                  <a:moveTo>
                    <a:pt x="1508" y="1"/>
                  </a:moveTo>
                  <a:cubicBezTo>
                    <a:pt x="690" y="1"/>
                    <a:pt x="0" y="647"/>
                    <a:pt x="0" y="1465"/>
                  </a:cubicBezTo>
                  <a:cubicBezTo>
                    <a:pt x="0" y="2284"/>
                    <a:pt x="690"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3799225" y="4410800"/>
              <a:ext cx="75400" cy="74325"/>
            </a:xfrm>
            <a:custGeom>
              <a:avLst/>
              <a:gdLst/>
              <a:ahLst/>
              <a:cxnLst/>
              <a:rect l="l" t="t" r="r" b="b"/>
              <a:pathLst>
                <a:path w="3016" h="2973" extrusionOk="0">
                  <a:moveTo>
                    <a:pt x="1508" y="1"/>
                  </a:moveTo>
                  <a:cubicBezTo>
                    <a:pt x="689" y="1"/>
                    <a:pt x="0" y="647"/>
                    <a:pt x="0" y="1465"/>
                  </a:cubicBezTo>
                  <a:cubicBezTo>
                    <a:pt x="0" y="2284"/>
                    <a:pt x="689"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3724925" y="4410800"/>
              <a:ext cx="74325" cy="74325"/>
            </a:xfrm>
            <a:custGeom>
              <a:avLst/>
              <a:gdLst/>
              <a:ahLst/>
              <a:cxnLst/>
              <a:rect l="l" t="t" r="r" b="b"/>
              <a:pathLst>
                <a:path w="2973" h="2973" extrusionOk="0">
                  <a:moveTo>
                    <a:pt x="1465" y="1"/>
                  </a:moveTo>
                  <a:cubicBezTo>
                    <a:pt x="646" y="1"/>
                    <a:pt x="0" y="647"/>
                    <a:pt x="0" y="1465"/>
                  </a:cubicBezTo>
                  <a:cubicBezTo>
                    <a:pt x="0" y="2284"/>
                    <a:pt x="646" y="2973"/>
                    <a:pt x="1465" y="2973"/>
                  </a:cubicBezTo>
                  <a:cubicBezTo>
                    <a:pt x="2326" y="2973"/>
                    <a:pt x="2972" y="2284"/>
                    <a:pt x="2972" y="1465"/>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3649550" y="4410800"/>
              <a:ext cx="75400" cy="74325"/>
            </a:xfrm>
            <a:custGeom>
              <a:avLst/>
              <a:gdLst/>
              <a:ahLst/>
              <a:cxnLst/>
              <a:rect l="l" t="t" r="r" b="b"/>
              <a:pathLst>
                <a:path w="3016" h="2973" extrusionOk="0">
                  <a:moveTo>
                    <a:pt x="1508" y="1"/>
                  </a:moveTo>
                  <a:cubicBezTo>
                    <a:pt x="646" y="1"/>
                    <a:pt x="0" y="647"/>
                    <a:pt x="0" y="1465"/>
                  </a:cubicBezTo>
                  <a:cubicBezTo>
                    <a:pt x="0" y="2284"/>
                    <a:pt x="646" y="2973"/>
                    <a:pt x="1508" y="2973"/>
                  </a:cubicBezTo>
                  <a:cubicBezTo>
                    <a:pt x="2326" y="2973"/>
                    <a:pt x="2972" y="2284"/>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3574175" y="4410800"/>
              <a:ext cx="75400" cy="74325"/>
            </a:xfrm>
            <a:custGeom>
              <a:avLst/>
              <a:gdLst/>
              <a:ahLst/>
              <a:cxnLst/>
              <a:rect l="l" t="t" r="r" b="b"/>
              <a:pathLst>
                <a:path w="3016" h="2973" extrusionOk="0">
                  <a:moveTo>
                    <a:pt x="1508" y="1"/>
                  </a:moveTo>
                  <a:cubicBezTo>
                    <a:pt x="689" y="1"/>
                    <a:pt x="0" y="647"/>
                    <a:pt x="0" y="1465"/>
                  </a:cubicBezTo>
                  <a:cubicBezTo>
                    <a:pt x="0" y="2284"/>
                    <a:pt x="689"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5676125" y="4336500"/>
              <a:ext cx="74325" cy="74325"/>
            </a:xfrm>
            <a:custGeom>
              <a:avLst/>
              <a:gdLst/>
              <a:ahLst/>
              <a:cxnLst/>
              <a:rect l="l" t="t" r="r" b="b"/>
              <a:pathLst>
                <a:path w="2973" h="2973" extrusionOk="0">
                  <a:moveTo>
                    <a:pt x="1508" y="1"/>
                  </a:moveTo>
                  <a:cubicBezTo>
                    <a:pt x="646" y="1"/>
                    <a:pt x="0" y="647"/>
                    <a:pt x="0" y="1508"/>
                  </a:cubicBezTo>
                  <a:cubicBezTo>
                    <a:pt x="0" y="2327"/>
                    <a:pt x="646" y="2973"/>
                    <a:pt x="1508" y="2973"/>
                  </a:cubicBezTo>
                  <a:cubicBezTo>
                    <a:pt x="2326" y="2973"/>
                    <a:pt x="2972" y="2327"/>
                    <a:pt x="2972"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5600750" y="4336500"/>
              <a:ext cx="75400" cy="74325"/>
            </a:xfrm>
            <a:custGeom>
              <a:avLst/>
              <a:gdLst/>
              <a:ahLst/>
              <a:cxnLst/>
              <a:rect l="l" t="t" r="r" b="b"/>
              <a:pathLst>
                <a:path w="3016" h="2973" extrusionOk="0">
                  <a:moveTo>
                    <a:pt x="1508" y="1"/>
                  </a:moveTo>
                  <a:cubicBezTo>
                    <a:pt x="689" y="1"/>
                    <a:pt x="0" y="647"/>
                    <a:pt x="0" y="1508"/>
                  </a:cubicBezTo>
                  <a:cubicBezTo>
                    <a:pt x="0" y="2327"/>
                    <a:pt x="689"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5525375" y="4336500"/>
              <a:ext cx="75400" cy="74325"/>
            </a:xfrm>
            <a:custGeom>
              <a:avLst/>
              <a:gdLst/>
              <a:ahLst/>
              <a:cxnLst/>
              <a:rect l="l" t="t" r="r" b="b"/>
              <a:pathLst>
                <a:path w="3016" h="2973" extrusionOk="0">
                  <a:moveTo>
                    <a:pt x="1508" y="1"/>
                  </a:moveTo>
                  <a:cubicBezTo>
                    <a:pt x="689" y="1"/>
                    <a:pt x="0" y="647"/>
                    <a:pt x="0" y="1508"/>
                  </a:cubicBezTo>
                  <a:cubicBezTo>
                    <a:pt x="0" y="2327"/>
                    <a:pt x="689"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4850200" y="4336500"/>
              <a:ext cx="75400" cy="74325"/>
            </a:xfrm>
            <a:custGeom>
              <a:avLst/>
              <a:gdLst/>
              <a:ahLst/>
              <a:cxnLst/>
              <a:rect l="l" t="t" r="r" b="b"/>
              <a:pathLst>
                <a:path w="3016" h="2973" extrusionOk="0">
                  <a:moveTo>
                    <a:pt x="1508" y="1"/>
                  </a:moveTo>
                  <a:cubicBezTo>
                    <a:pt x="690" y="1"/>
                    <a:pt x="0" y="647"/>
                    <a:pt x="0" y="1508"/>
                  </a:cubicBezTo>
                  <a:cubicBezTo>
                    <a:pt x="0" y="2327"/>
                    <a:pt x="690" y="2973"/>
                    <a:pt x="1508" y="2973"/>
                  </a:cubicBezTo>
                  <a:cubicBezTo>
                    <a:pt x="2326" y="2973"/>
                    <a:pt x="3016" y="2327"/>
                    <a:pt x="3016" y="1508"/>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4775900" y="4336500"/>
              <a:ext cx="74325" cy="74325"/>
            </a:xfrm>
            <a:custGeom>
              <a:avLst/>
              <a:gdLst/>
              <a:ahLst/>
              <a:cxnLst/>
              <a:rect l="l" t="t" r="r" b="b"/>
              <a:pathLst>
                <a:path w="2973" h="2973" extrusionOk="0">
                  <a:moveTo>
                    <a:pt x="1508" y="1"/>
                  </a:moveTo>
                  <a:cubicBezTo>
                    <a:pt x="646" y="1"/>
                    <a:pt x="0" y="647"/>
                    <a:pt x="0" y="1508"/>
                  </a:cubicBezTo>
                  <a:cubicBezTo>
                    <a:pt x="0" y="2327"/>
                    <a:pt x="646" y="2973"/>
                    <a:pt x="1508" y="2973"/>
                  </a:cubicBezTo>
                  <a:cubicBezTo>
                    <a:pt x="2326" y="2973"/>
                    <a:pt x="2972" y="2327"/>
                    <a:pt x="2972"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4700525" y="4336500"/>
              <a:ext cx="74325" cy="74325"/>
            </a:xfrm>
            <a:custGeom>
              <a:avLst/>
              <a:gdLst/>
              <a:ahLst/>
              <a:cxnLst/>
              <a:rect l="l" t="t" r="r" b="b"/>
              <a:pathLst>
                <a:path w="2973" h="2973" extrusionOk="0">
                  <a:moveTo>
                    <a:pt x="1465" y="1"/>
                  </a:moveTo>
                  <a:cubicBezTo>
                    <a:pt x="646" y="1"/>
                    <a:pt x="0" y="647"/>
                    <a:pt x="0" y="1508"/>
                  </a:cubicBezTo>
                  <a:cubicBezTo>
                    <a:pt x="0" y="2327"/>
                    <a:pt x="646" y="2973"/>
                    <a:pt x="1465" y="2973"/>
                  </a:cubicBezTo>
                  <a:cubicBezTo>
                    <a:pt x="2326" y="2973"/>
                    <a:pt x="2972" y="2327"/>
                    <a:pt x="2972" y="1508"/>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4625150" y="4336500"/>
              <a:ext cx="75400" cy="74325"/>
            </a:xfrm>
            <a:custGeom>
              <a:avLst/>
              <a:gdLst/>
              <a:ahLst/>
              <a:cxnLst/>
              <a:rect l="l" t="t" r="r" b="b"/>
              <a:pathLst>
                <a:path w="3016" h="2973" extrusionOk="0">
                  <a:moveTo>
                    <a:pt x="1508" y="1"/>
                  </a:moveTo>
                  <a:cubicBezTo>
                    <a:pt x="689" y="1"/>
                    <a:pt x="0" y="647"/>
                    <a:pt x="0" y="1508"/>
                  </a:cubicBezTo>
                  <a:cubicBezTo>
                    <a:pt x="0" y="2327"/>
                    <a:pt x="689"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4549775" y="4336500"/>
              <a:ext cx="75400" cy="74325"/>
            </a:xfrm>
            <a:custGeom>
              <a:avLst/>
              <a:gdLst/>
              <a:ahLst/>
              <a:cxnLst/>
              <a:rect l="l" t="t" r="r" b="b"/>
              <a:pathLst>
                <a:path w="3016" h="2973" extrusionOk="0">
                  <a:moveTo>
                    <a:pt x="1508" y="1"/>
                  </a:moveTo>
                  <a:cubicBezTo>
                    <a:pt x="689" y="1"/>
                    <a:pt x="0" y="647"/>
                    <a:pt x="0" y="1508"/>
                  </a:cubicBezTo>
                  <a:cubicBezTo>
                    <a:pt x="0" y="2327"/>
                    <a:pt x="689"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4474375" y="4336500"/>
              <a:ext cx="75425" cy="74325"/>
            </a:xfrm>
            <a:custGeom>
              <a:avLst/>
              <a:gdLst/>
              <a:ahLst/>
              <a:cxnLst/>
              <a:rect l="l" t="t" r="r" b="b"/>
              <a:pathLst>
                <a:path w="3017" h="2973" extrusionOk="0">
                  <a:moveTo>
                    <a:pt x="1509" y="1"/>
                  </a:moveTo>
                  <a:cubicBezTo>
                    <a:pt x="690" y="1"/>
                    <a:pt x="1" y="647"/>
                    <a:pt x="44" y="1508"/>
                  </a:cubicBezTo>
                  <a:cubicBezTo>
                    <a:pt x="1" y="2327"/>
                    <a:pt x="690" y="2973"/>
                    <a:pt x="1509" y="2973"/>
                  </a:cubicBezTo>
                  <a:cubicBezTo>
                    <a:pt x="2327" y="2973"/>
                    <a:pt x="3016" y="2327"/>
                    <a:pt x="3016" y="1508"/>
                  </a:cubicBezTo>
                  <a:cubicBezTo>
                    <a:pt x="3016" y="647"/>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4400075" y="4336500"/>
              <a:ext cx="75425" cy="74325"/>
            </a:xfrm>
            <a:custGeom>
              <a:avLst/>
              <a:gdLst/>
              <a:ahLst/>
              <a:cxnLst/>
              <a:rect l="l" t="t" r="r" b="b"/>
              <a:pathLst>
                <a:path w="3017" h="2973" extrusionOk="0">
                  <a:moveTo>
                    <a:pt x="1508" y="1"/>
                  </a:moveTo>
                  <a:cubicBezTo>
                    <a:pt x="647" y="1"/>
                    <a:pt x="1" y="647"/>
                    <a:pt x="1" y="1508"/>
                  </a:cubicBezTo>
                  <a:cubicBezTo>
                    <a:pt x="1" y="2327"/>
                    <a:pt x="647" y="2973"/>
                    <a:pt x="1508" y="2973"/>
                  </a:cubicBezTo>
                  <a:cubicBezTo>
                    <a:pt x="2327" y="2973"/>
                    <a:pt x="2973" y="2327"/>
                    <a:pt x="3016"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4324700" y="4336500"/>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4249325" y="4336500"/>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4175025" y="4336500"/>
              <a:ext cx="74325" cy="74325"/>
            </a:xfrm>
            <a:custGeom>
              <a:avLst/>
              <a:gdLst/>
              <a:ahLst/>
              <a:cxnLst/>
              <a:rect l="l" t="t" r="r" b="b"/>
              <a:pathLst>
                <a:path w="2973" h="2973" extrusionOk="0">
                  <a:moveTo>
                    <a:pt x="1508" y="1"/>
                  </a:moveTo>
                  <a:cubicBezTo>
                    <a:pt x="647" y="1"/>
                    <a:pt x="1" y="647"/>
                    <a:pt x="1" y="1508"/>
                  </a:cubicBezTo>
                  <a:cubicBezTo>
                    <a:pt x="1" y="2327"/>
                    <a:pt x="647" y="2973"/>
                    <a:pt x="1508" y="2973"/>
                  </a:cubicBezTo>
                  <a:cubicBezTo>
                    <a:pt x="2327" y="2973"/>
                    <a:pt x="2973" y="2327"/>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4099650" y="4336500"/>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4024275" y="4336500"/>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6" y="2973"/>
                    <a:pt x="3016" y="2327"/>
                    <a:pt x="3016" y="1508"/>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949975" y="4336500"/>
              <a:ext cx="74325" cy="74325"/>
            </a:xfrm>
            <a:custGeom>
              <a:avLst/>
              <a:gdLst/>
              <a:ahLst/>
              <a:cxnLst/>
              <a:rect l="l" t="t" r="r" b="b"/>
              <a:pathLst>
                <a:path w="2973" h="2973" extrusionOk="0">
                  <a:moveTo>
                    <a:pt x="1465" y="1"/>
                  </a:moveTo>
                  <a:cubicBezTo>
                    <a:pt x="647" y="1"/>
                    <a:pt x="0" y="647"/>
                    <a:pt x="0" y="1508"/>
                  </a:cubicBezTo>
                  <a:cubicBezTo>
                    <a:pt x="0" y="2327"/>
                    <a:pt x="647" y="2973"/>
                    <a:pt x="1465" y="2973"/>
                  </a:cubicBezTo>
                  <a:cubicBezTo>
                    <a:pt x="2326" y="2973"/>
                    <a:pt x="2973" y="2327"/>
                    <a:pt x="2973" y="1508"/>
                  </a:cubicBezTo>
                  <a:cubicBezTo>
                    <a:pt x="2973"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874600" y="4336500"/>
              <a:ext cx="75400" cy="74325"/>
            </a:xfrm>
            <a:custGeom>
              <a:avLst/>
              <a:gdLst/>
              <a:ahLst/>
              <a:cxnLst/>
              <a:rect l="l" t="t" r="r" b="b"/>
              <a:pathLst>
                <a:path w="3016" h="2973" extrusionOk="0">
                  <a:moveTo>
                    <a:pt x="1508" y="1"/>
                  </a:moveTo>
                  <a:cubicBezTo>
                    <a:pt x="690" y="1"/>
                    <a:pt x="0" y="647"/>
                    <a:pt x="0" y="1508"/>
                  </a:cubicBezTo>
                  <a:cubicBezTo>
                    <a:pt x="0" y="2327"/>
                    <a:pt x="690"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799225" y="4336500"/>
              <a:ext cx="75400" cy="74325"/>
            </a:xfrm>
            <a:custGeom>
              <a:avLst/>
              <a:gdLst/>
              <a:ahLst/>
              <a:cxnLst/>
              <a:rect l="l" t="t" r="r" b="b"/>
              <a:pathLst>
                <a:path w="3016" h="2973" extrusionOk="0">
                  <a:moveTo>
                    <a:pt x="1508" y="1"/>
                  </a:moveTo>
                  <a:cubicBezTo>
                    <a:pt x="689" y="1"/>
                    <a:pt x="0" y="647"/>
                    <a:pt x="0" y="1508"/>
                  </a:cubicBezTo>
                  <a:cubicBezTo>
                    <a:pt x="0" y="2327"/>
                    <a:pt x="689"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724925" y="4336500"/>
              <a:ext cx="74325" cy="74325"/>
            </a:xfrm>
            <a:custGeom>
              <a:avLst/>
              <a:gdLst/>
              <a:ahLst/>
              <a:cxnLst/>
              <a:rect l="l" t="t" r="r" b="b"/>
              <a:pathLst>
                <a:path w="2973" h="2973" extrusionOk="0">
                  <a:moveTo>
                    <a:pt x="1465" y="1"/>
                  </a:moveTo>
                  <a:cubicBezTo>
                    <a:pt x="646" y="1"/>
                    <a:pt x="0" y="647"/>
                    <a:pt x="0" y="1508"/>
                  </a:cubicBezTo>
                  <a:cubicBezTo>
                    <a:pt x="0" y="2327"/>
                    <a:pt x="646" y="2973"/>
                    <a:pt x="1465" y="2973"/>
                  </a:cubicBezTo>
                  <a:cubicBezTo>
                    <a:pt x="2326" y="2973"/>
                    <a:pt x="2972" y="2327"/>
                    <a:pt x="2972" y="1508"/>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649550" y="4336500"/>
              <a:ext cx="75400" cy="74325"/>
            </a:xfrm>
            <a:custGeom>
              <a:avLst/>
              <a:gdLst/>
              <a:ahLst/>
              <a:cxnLst/>
              <a:rect l="l" t="t" r="r" b="b"/>
              <a:pathLst>
                <a:path w="3016" h="2973" extrusionOk="0">
                  <a:moveTo>
                    <a:pt x="1508" y="1"/>
                  </a:moveTo>
                  <a:cubicBezTo>
                    <a:pt x="646" y="1"/>
                    <a:pt x="0" y="647"/>
                    <a:pt x="0" y="1508"/>
                  </a:cubicBezTo>
                  <a:cubicBezTo>
                    <a:pt x="0" y="2327"/>
                    <a:pt x="646" y="2973"/>
                    <a:pt x="1508" y="2973"/>
                  </a:cubicBezTo>
                  <a:cubicBezTo>
                    <a:pt x="2326" y="2973"/>
                    <a:pt x="2972" y="2327"/>
                    <a:pt x="3015"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3574175" y="4336500"/>
              <a:ext cx="75400" cy="74325"/>
            </a:xfrm>
            <a:custGeom>
              <a:avLst/>
              <a:gdLst/>
              <a:ahLst/>
              <a:cxnLst/>
              <a:rect l="l" t="t" r="r" b="b"/>
              <a:pathLst>
                <a:path w="3016" h="2973" extrusionOk="0">
                  <a:moveTo>
                    <a:pt x="1508" y="1"/>
                  </a:moveTo>
                  <a:cubicBezTo>
                    <a:pt x="689" y="1"/>
                    <a:pt x="0" y="647"/>
                    <a:pt x="0" y="1508"/>
                  </a:cubicBezTo>
                  <a:cubicBezTo>
                    <a:pt x="0" y="2327"/>
                    <a:pt x="689"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3498775" y="4336500"/>
              <a:ext cx="75425" cy="74325"/>
            </a:xfrm>
            <a:custGeom>
              <a:avLst/>
              <a:gdLst/>
              <a:ahLst/>
              <a:cxnLst/>
              <a:rect l="l" t="t" r="r" b="b"/>
              <a:pathLst>
                <a:path w="3017"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5750425" y="4261125"/>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5676125" y="4261125"/>
              <a:ext cx="74325" cy="75400"/>
            </a:xfrm>
            <a:custGeom>
              <a:avLst/>
              <a:gdLst/>
              <a:ahLst/>
              <a:cxnLst/>
              <a:rect l="l" t="t" r="r" b="b"/>
              <a:pathLst>
                <a:path w="2973" h="3016" extrusionOk="0">
                  <a:moveTo>
                    <a:pt x="1508" y="1"/>
                  </a:moveTo>
                  <a:cubicBezTo>
                    <a:pt x="646" y="1"/>
                    <a:pt x="0" y="690"/>
                    <a:pt x="0" y="1508"/>
                  </a:cubicBezTo>
                  <a:cubicBezTo>
                    <a:pt x="0" y="2327"/>
                    <a:pt x="646" y="3016"/>
                    <a:pt x="1508" y="3016"/>
                  </a:cubicBezTo>
                  <a:cubicBezTo>
                    <a:pt x="2326" y="3016"/>
                    <a:pt x="2972" y="2327"/>
                    <a:pt x="2972"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5600750" y="4261125"/>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5525375" y="4261125"/>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4925575" y="4261125"/>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6" y="3016"/>
                    <a:pt x="2973" y="2327"/>
                    <a:pt x="2973" y="1508"/>
                  </a:cubicBezTo>
                  <a:cubicBezTo>
                    <a:pt x="2973"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4850200" y="4261125"/>
              <a:ext cx="75400" cy="75400"/>
            </a:xfrm>
            <a:custGeom>
              <a:avLst/>
              <a:gdLst/>
              <a:ahLst/>
              <a:cxnLst/>
              <a:rect l="l" t="t" r="r" b="b"/>
              <a:pathLst>
                <a:path w="3016" h="3016" extrusionOk="0">
                  <a:moveTo>
                    <a:pt x="1508" y="1"/>
                  </a:moveTo>
                  <a:cubicBezTo>
                    <a:pt x="690" y="1"/>
                    <a:pt x="0" y="690"/>
                    <a:pt x="0" y="1508"/>
                  </a:cubicBezTo>
                  <a:cubicBezTo>
                    <a:pt x="0" y="2327"/>
                    <a:pt x="690" y="3016"/>
                    <a:pt x="1508" y="3016"/>
                  </a:cubicBezTo>
                  <a:cubicBezTo>
                    <a:pt x="2326" y="3016"/>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4775900" y="4261125"/>
              <a:ext cx="74325" cy="75400"/>
            </a:xfrm>
            <a:custGeom>
              <a:avLst/>
              <a:gdLst/>
              <a:ahLst/>
              <a:cxnLst/>
              <a:rect l="l" t="t" r="r" b="b"/>
              <a:pathLst>
                <a:path w="2973" h="3016" extrusionOk="0">
                  <a:moveTo>
                    <a:pt x="1508" y="1"/>
                  </a:moveTo>
                  <a:cubicBezTo>
                    <a:pt x="646" y="1"/>
                    <a:pt x="0" y="690"/>
                    <a:pt x="0" y="1508"/>
                  </a:cubicBezTo>
                  <a:cubicBezTo>
                    <a:pt x="0" y="2327"/>
                    <a:pt x="646" y="3016"/>
                    <a:pt x="1508" y="3016"/>
                  </a:cubicBezTo>
                  <a:cubicBezTo>
                    <a:pt x="2326" y="3016"/>
                    <a:pt x="2972" y="2327"/>
                    <a:pt x="2972"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4700525" y="4261125"/>
              <a:ext cx="74325" cy="75400"/>
            </a:xfrm>
            <a:custGeom>
              <a:avLst/>
              <a:gdLst/>
              <a:ahLst/>
              <a:cxnLst/>
              <a:rect l="l" t="t" r="r" b="b"/>
              <a:pathLst>
                <a:path w="2973" h="3016" extrusionOk="0">
                  <a:moveTo>
                    <a:pt x="1465" y="1"/>
                  </a:moveTo>
                  <a:cubicBezTo>
                    <a:pt x="646" y="1"/>
                    <a:pt x="0" y="690"/>
                    <a:pt x="0" y="1508"/>
                  </a:cubicBezTo>
                  <a:cubicBezTo>
                    <a:pt x="0" y="2327"/>
                    <a:pt x="646" y="3016"/>
                    <a:pt x="1465" y="3016"/>
                  </a:cubicBezTo>
                  <a:cubicBezTo>
                    <a:pt x="2326" y="3016"/>
                    <a:pt x="2972" y="2327"/>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4625150" y="4261125"/>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4549775" y="4261125"/>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4474375" y="4261125"/>
              <a:ext cx="75425" cy="75400"/>
            </a:xfrm>
            <a:custGeom>
              <a:avLst/>
              <a:gdLst/>
              <a:ahLst/>
              <a:cxnLst/>
              <a:rect l="l" t="t" r="r" b="b"/>
              <a:pathLst>
                <a:path w="3017" h="3016" extrusionOk="0">
                  <a:moveTo>
                    <a:pt x="1509" y="1"/>
                  </a:moveTo>
                  <a:cubicBezTo>
                    <a:pt x="690" y="1"/>
                    <a:pt x="1" y="690"/>
                    <a:pt x="44" y="1508"/>
                  </a:cubicBezTo>
                  <a:cubicBezTo>
                    <a:pt x="1" y="2327"/>
                    <a:pt x="690" y="3016"/>
                    <a:pt x="1509" y="3016"/>
                  </a:cubicBezTo>
                  <a:cubicBezTo>
                    <a:pt x="2327" y="3016"/>
                    <a:pt x="3016" y="2327"/>
                    <a:pt x="3016" y="1508"/>
                  </a:cubicBezTo>
                  <a:cubicBezTo>
                    <a:pt x="3016" y="690"/>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4400075" y="4261125"/>
              <a:ext cx="75425" cy="75400"/>
            </a:xfrm>
            <a:custGeom>
              <a:avLst/>
              <a:gdLst/>
              <a:ahLst/>
              <a:cxnLst/>
              <a:rect l="l" t="t" r="r" b="b"/>
              <a:pathLst>
                <a:path w="3017" h="3016" extrusionOk="0">
                  <a:moveTo>
                    <a:pt x="1508" y="1"/>
                  </a:moveTo>
                  <a:cubicBezTo>
                    <a:pt x="647" y="1"/>
                    <a:pt x="1" y="690"/>
                    <a:pt x="1" y="1508"/>
                  </a:cubicBezTo>
                  <a:cubicBezTo>
                    <a:pt x="1" y="2327"/>
                    <a:pt x="647" y="3016"/>
                    <a:pt x="1508" y="3016"/>
                  </a:cubicBezTo>
                  <a:cubicBezTo>
                    <a:pt x="2327" y="3016"/>
                    <a:pt x="2973" y="2327"/>
                    <a:pt x="3016"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a:off x="4324700" y="4261125"/>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4249325" y="4261125"/>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4175025" y="4261125"/>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7" y="3016"/>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a:off x="4099650" y="4261125"/>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4024275" y="4261125"/>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6" y="3016"/>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3949975" y="4261125"/>
              <a:ext cx="74325" cy="75400"/>
            </a:xfrm>
            <a:custGeom>
              <a:avLst/>
              <a:gdLst/>
              <a:ahLst/>
              <a:cxnLst/>
              <a:rect l="l" t="t" r="r" b="b"/>
              <a:pathLst>
                <a:path w="2973" h="3016" extrusionOk="0">
                  <a:moveTo>
                    <a:pt x="1465" y="1"/>
                  </a:moveTo>
                  <a:cubicBezTo>
                    <a:pt x="647" y="1"/>
                    <a:pt x="0" y="690"/>
                    <a:pt x="0" y="1508"/>
                  </a:cubicBezTo>
                  <a:cubicBezTo>
                    <a:pt x="0" y="2327"/>
                    <a:pt x="647" y="3016"/>
                    <a:pt x="1465" y="3016"/>
                  </a:cubicBezTo>
                  <a:cubicBezTo>
                    <a:pt x="2326" y="3016"/>
                    <a:pt x="2973" y="2327"/>
                    <a:pt x="2973" y="1508"/>
                  </a:cubicBezTo>
                  <a:cubicBezTo>
                    <a:pt x="2973"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3874600" y="4261125"/>
              <a:ext cx="75400" cy="75400"/>
            </a:xfrm>
            <a:custGeom>
              <a:avLst/>
              <a:gdLst/>
              <a:ahLst/>
              <a:cxnLst/>
              <a:rect l="l" t="t" r="r" b="b"/>
              <a:pathLst>
                <a:path w="3016" h="3016" extrusionOk="0">
                  <a:moveTo>
                    <a:pt x="1508" y="1"/>
                  </a:moveTo>
                  <a:cubicBezTo>
                    <a:pt x="690" y="1"/>
                    <a:pt x="0" y="690"/>
                    <a:pt x="0" y="1508"/>
                  </a:cubicBezTo>
                  <a:cubicBezTo>
                    <a:pt x="0" y="2327"/>
                    <a:pt x="690"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a:off x="3799225" y="4261125"/>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3724925" y="4261125"/>
              <a:ext cx="74325" cy="75400"/>
            </a:xfrm>
            <a:custGeom>
              <a:avLst/>
              <a:gdLst/>
              <a:ahLst/>
              <a:cxnLst/>
              <a:rect l="l" t="t" r="r" b="b"/>
              <a:pathLst>
                <a:path w="2973" h="3016" extrusionOk="0">
                  <a:moveTo>
                    <a:pt x="1465" y="1"/>
                  </a:moveTo>
                  <a:cubicBezTo>
                    <a:pt x="646" y="1"/>
                    <a:pt x="0" y="690"/>
                    <a:pt x="0" y="1508"/>
                  </a:cubicBezTo>
                  <a:cubicBezTo>
                    <a:pt x="0" y="2327"/>
                    <a:pt x="646" y="3016"/>
                    <a:pt x="1465" y="3016"/>
                  </a:cubicBezTo>
                  <a:cubicBezTo>
                    <a:pt x="2326" y="3016"/>
                    <a:pt x="2972" y="2327"/>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3649550" y="4261125"/>
              <a:ext cx="75400" cy="75400"/>
            </a:xfrm>
            <a:custGeom>
              <a:avLst/>
              <a:gdLst/>
              <a:ahLst/>
              <a:cxnLst/>
              <a:rect l="l" t="t" r="r" b="b"/>
              <a:pathLst>
                <a:path w="3016" h="3016" extrusionOk="0">
                  <a:moveTo>
                    <a:pt x="1508" y="1"/>
                  </a:moveTo>
                  <a:cubicBezTo>
                    <a:pt x="646" y="1"/>
                    <a:pt x="0" y="690"/>
                    <a:pt x="0" y="1508"/>
                  </a:cubicBezTo>
                  <a:cubicBezTo>
                    <a:pt x="0" y="2327"/>
                    <a:pt x="646" y="3016"/>
                    <a:pt x="1508" y="3016"/>
                  </a:cubicBezTo>
                  <a:cubicBezTo>
                    <a:pt x="2326" y="3016"/>
                    <a:pt x="2972" y="2327"/>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a:off x="3574175" y="4261125"/>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a:off x="3498775" y="4261125"/>
              <a:ext cx="75425" cy="75400"/>
            </a:xfrm>
            <a:custGeom>
              <a:avLst/>
              <a:gdLst/>
              <a:ahLst/>
              <a:cxnLst/>
              <a:rect l="l" t="t" r="r" b="b"/>
              <a:pathLst>
                <a:path w="3017"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a:off x="5750425" y="4186825"/>
              <a:ext cx="75400" cy="74325"/>
            </a:xfrm>
            <a:custGeom>
              <a:avLst/>
              <a:gdLst/>
              <a:ahLst/>
              <a:cxnLst/>
              <a:rect l="l" t="t" r="r" b="b"/>
              <a:pathLst>
                <a:path w="3016" h="2973" extrusionOk="0">
                  <a:moveTo>
                    <a:pt x="1508" y="1"/>
                  </a:moveTo>
                  <a:cubicBezTo>
                    <a:pt x="689" y="1"/>
                    <a:pt x="0" y="690"/>
                    <a:pt x="0" y="1508"/>
                  </a:cubicBezTo>
                  <a:cubicBezTo>
                    <a:pt x="0" y="2327"/>
                    <a:pt x="689" y="2973"/>
                    <a:pt x="1508" y="2973"/>
                  </a:cubicBezTo>
                  <a:cubicBezTo>
                    <a:pt x="2326" y="2973"/>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5676125" y="4186825"/>
              <a:ext cx="74325" cy="74325"/>
            </a:xfrm>
            <a:custGeom>
              <a:avLst/>
              <a:gdLst/>
              <a:ahLst/>
              <a:cxnLst/>
              <a:rect l="l" t="t" r="r" b="b"/>
              <a:pathLst>
                <a:path w="2973" h="2973" extrusionOk="0">
                  <a:moveTo>
                    <a:pt x="1508" y="1"/>
                  </a:moveTo>
                  <a:cubicBezTo>
                    <a:pt x="646" y="1"/>
                    <a:pt x="0" y="690"/>
                    <a:pt x="0" y="1508"/>
                  </a:cubicBezTo>
                  <a:cubicBezTo>
                    <a:pt x="0" y="2327"/>
                    <a:pt x="646" y="2973"/>
                    <a:pt x="1508" y="2973"/>
                  </a:cubicBezTo>
                  <a:cubicBezTo>
                    <a:pt x="2326" y="2973"/>
                    <a:pt x="2972" y="2327"/>
                    <a:pt x="2972"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5600750" y="4186825"/>
              <a:ext cx="75400" cy="74325"/>
            </a:xfrm>
            <a:custGeom>
              <a:avLst/>
              <a:gdLst/>
              <a:ahLst/>
              <a:cxnLst/>
              <a:rect l="l" t="t" r="r" b="b"/>
              <a:pathLst>
                <a:path w="3016" h="2973" extrusionOk="0">
                  <a:moveTo>
                    <a:pt x="1508" y="1"/>
                  </a:moveTo>
                  <a:cubicBezTo>
                    <a:pt x="689" y="1"/>
                    <a:pt x="0" y="690"/>
                    <a:pt x="0" y="1508"/>
                  </a:cubicBezTo>
                  <a:cubicBezTo>
                    <a:pt x="0" y="2327"/>
                    <a:pt x="689" y="2973"/>
                    <a:pt x="1508" y="2973"/>
                  </a:cubicBezTo>
                  <a:cubicBezTo>
                    <a:pt x="2326" y="2973"/>
                    <a:pt x="2972"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5525375" y="4186825"/>
              <a:ext cx="75400" cy="74325"/>
            </a:xfrm>
            <a:custGeom>
              <a:avLst/>
              <a:gdLst/>
              <a:ahLst/>
              <a:cxnLst/>
              <a:rect l="l" t="t" r="r" b="b"/>
              <a:pathLst>
                <a:path w="3016" h="2973" extrusionOk="0">
                  <a:moveTo>
                    <a:pt x="1508" y="1"/>
                  </a:moveTo>
                  <a:cubicBezTo>
                    <a:pt x="689" y="1"/>
                    <a:pt x="0" y="690"/>
                    <a:pt x="0" y="1508"/>
                  </a:cubicBezTo>
                  <a:cubicBezTo>
                    <a:pt x="0" y="2327"/>
                    <a:pt x="689" y="2973"/>
                    <a:pt x="1508" y="2973"/>
                  </a:cubicBezTo>
                  <a:cubicBezTo>
                    <a:pt x="2326" y="2973"/>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5449975" y="4186825"/>
              <a:ext cx="75425" cy="74325"/>
            </a:xfrm>
            <a:custGeom>
              <a:avLst/>
              <a:gdLst/>
              <a:ahLst/>
              <a:cxnLst/>
              <a:rect l="l" t="t" r="r" b="b"/>
              <a:pathLst>
                <a:path w="3017" h="2973" extrusionOk="0">
                  <a:moveTo>
                    <a:pt x="1509" y="1"/>
                  </a:moveTo>
                  <a:cubicBezTo>
                    <a:pt x="690" y="1"/>
                    <a:pt x="44" y="690"/>
                    <a:pt x="1" y="1508"/>
                  </a:cubicBezTo>
                  <a:cubicBezTo>
                    <a:pt x="44" y="2327"/>
                    <a:pt x="690" y="2973"/>
                    <a:pt x="1509" y="2973"/>
                  </a:cubicBezTo>
                  <a:cubicBezTo>
                    <a:pt x="2370" y="2973"/>
                    <a:pt x="3016" y="2327"/>
                    <a:pt x="3016" y="1508"/>
                  </a:cubicBezTo>
                  <a:cubicBezTo>
                    <a:pt x="3016" y="690"/>
                    <a:pt x="2370"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4999875" y="4186825"/>
              <a:ext cx="75400" cy="74325"/>
            </a:xfrm>
            <a:custGeom>
              <a:avLst/>
              <a:gdLst/>
              <a:ahLst/>
              <a:cxnLst/>
              <a:rect l="l" t="t" r="r" b="b"/>
              <a:pathLst>
                <a:path w="3016" h="2973" extrusionOk="0">
                  <a:moveTo>
                    <a:pt x="1508" y="1"/>
                  </a:moveTo>
                  <a:cubicBezTo>
                    <a:pt x="690" y="1"/>
                    <a:pt x="1" y="690"/>
                    <a:pt x="1" y="1508"/>
                  </a:cubicBezTo>
                  <a:cubicBezTo>
                    <a:pt x="1" y="2327"/>
                    <a:pt x="690" y="2973"/>
                    <a:pt x="1508" y="2973"/>
                  </a:cubicBezTo>
                  <a:cubicBezTo>
                    <a:pt x="2326" y="2973"/>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4925575" y="4186825"/>
              <a:ext cx="74325" cy="74325"/>
            </a:xfrm>
            <a:custGeom>
              <a:avLst/>
              <a:gdLst/>
              <a:ahLst/>
              <a:cxnLst/>
              <a:rect l="l" t="t" r="r" b="b"/>
              <a:pathLst>
                <a:path w="2973" h="2973" extrusionOk="0">
                  <a:moveTo>
                    <a:pt x="1508" y="1"/>
                  </a:moveTo>
                  <a:cubicBezTo>
                    <a:pt x="647" y="1"/>
                    <a:pt x="1" y="690"/>
                    <a:pt x="1" y="1508"/>
                  </a:cubicBezTo>
                  <a:cubicBezTo>
                    <a:pt x="1" y="2327"/>
                    <a:pt x="647" y="2973"/>
                    <a:pt x="1508" y="2973"/>
                  </a:cubicBezTo>
                  <a:cubicBezTo>
                    <a:pt x="2326" y="2973"/>
                    <a:pt x="2973" y="2327"/>
                    <a:pt x="2973" y="1508"/>
                  </a:cubicBezTo>
                  <a:cubicBezTo>
                    <a:pt x="2973"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4850200" y="4186825"/>
              <a:ext cx="75400" cy="74325"/>
            </a:xfrm>
            <a:custGeom>
              <a:avLst/>
              <a:gdLst/>
              <a:ahLst/>
              <a:cxnLst/>
              <a:rect l="l" t="t" r="r" b="b"/>
              <a:pathLst>
                <a:path w="3016" h="2973" extrusionOk="0">
                  <a:moveTo>
                    <a:pt x="1508" y="1"/>
                  </a:moveTo>
                  <a:cubicBezTo>
                    <a:pt x="690" y="1"/>
                    <a:pt x="0" y="690"/>
                    <a:pt x="0" y="1508"/>
                  </a:cubicBezTo>
                  <a:cubicBezTo>
                    <a:pt x="0" y="2327"/>
                    <a:pt x="690" y="2973"/>
                    <a:pt x="1508" y="2973"/>
                  </a:cubicBezTo>
                  <a:cubicBezTo>
                    <a:pt x="2326" y="2973"/>
                    <a:pt x="2972"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4775900" y="4186825"/>
              <a:ext cx="74325" cy="74325"/>
            </a:xfrm>
            <a:custGeom>
              <a:avLst/>
              <a:gdLst/>
              <a:ahLst/>
              <a:cxnLst/>
              <a:rect l="l" t="t" r="r" b="b"/>
              <a:pathLst>
                <a:path w="2973" h="2973" extrusionOk="0">
                  <a:moveTo>
                    <a:pt x="1508" y="1"/>
                  </a:moveTo>
                  <a:cubicBezTo>
                    <a:pt x="646" y="1"/>
                    <a:pt x="0" y="690"/>
                    <a:pt x="0" y="1508"/>
                  </a:cubicBezTo>
                  <a:cubicBezTo>
                    <a:pt x="0" y="2327"/>
                    <a:pt x="646" y="2973"/>
                    <a:pt x="1508" y="2973"/>
                  </a:cubicBezTo>
                  <a:cubicBezTo>
                    <a:pt x="2326" y="2973"/>
                    <a:pt x="2972" y="2327"/>
                    <a:pt x="2972"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4700525" y="4186825"/>
              <a:ext cx="74325" cy="74325"/>
            </a:xfrm>
            <a:custGeom>
              <a:avLst/>
              <a:gdLst/>
              <a:ahLst/>
              <a:cxnLst/>
              <a:rect l="l" t="t" r="r" b="b"/>
              <a:pathLst>
                <a:path w="2973" h="2973" extrusionOk="0">
                  <a:moveTo>
                    <a:pt x="1465" y="1"/>
                  </a:moveTo>
                  <a:cubicBezTo>
                    <a:pt x="646" y="1"/>
                    <a:pt x="0" y="690"/>
                    <a:pt x="0" y="1508"/>
                  </a:cubicBezTo>
                  <a:cubicBezTo>
                    <a:pt x="0" y="2327"/>
                    <a:pt x="646" y="2973"/>
                    <a:pt x="1465" y="2973"/>
                  </a:cubicBezTo>
                  <a:cubicBezTo>
                    <a:pt x="2326" y="2973"/>
                    <a:pt x="2972" y="2327"/>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4625150" y="4186825"/>
              <a:ext cx="75400" cy="74325"/>
            </a:xfrm>
            <a:custGeom>
              <a:avLst/>
              <a:gdLst/>
              <a:ahLst/>
              <a:cxnLst/>
              <a:rect l="l" t="t" r="r" b="b"/>
              <a:pathLst>
                <a:path w="3016" h="2973" extrusionOk="0">
                  <a:moveTo>
                    <a:pt x="1508" y="1"/>
                  </a:moveTo>
                  <a:cubicBezTo>
                    <a:pt x="689" y="1"/>
                    <a:pt x="0" y="690"/>
                    <a:pt x="0" y="1508"/>
                  </a:cubicBezTo>
                  <a:cubicBezTo>
                    <a:pt x="0" y="2327"/>
                    <a:pt x="689" y="2973"/>
                    <a:pt x="1508" y="2973"/>
                  </a:cubicBezTo>
                  <a:cubicBezTo>
                    <a:pt x="2326" y="2973"/>
                    <a:pt x="2972"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4549775" y="4186825"/>
              <a:ext cx="75400" cy="74325"/>
            </a:xfrm>
            <a:custGeom>
              <a:avLst/>
              <a:gdLst/>
              <a:ahLst/>
              <a:cxnLst/>
              <a:rect l="l" t="t" r="r" b="b"/>
              <a:pathLst>
                <a:path w="3016" h="2973" extrusionOk="0">
                  <a:moveTo>
                    <a:pt x="1508" y="1"/>
                  </a:moveTo>
                  <a:cubicBezTo>
                    <a:pt x="689" y="1"/>
                    <a:pt x="0" y="690"/>
                    <a:pt x="0" y="1508"/>
                  </a:cubicBezTo>
                  <a:cubicBezTo>
                    <a:pt x="0" y="2327"/>
                    <a:pt x="689" y="2973"/>
                    <a:pt x="1508" y="2973"/>
                  </a:cubicBezTo>
                  <a:cubicBezTo>
                    <a:pt x="2326" y="2973"/>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4474375" y="4186825"/>
              <a:ext cx="75425" cy="74325"/>
            </a:xfrm>
            <a:custGeom>
              <a:avLst/>
              <a:gdLst/>
              <a:ahLst/>
              <a:cxnLst/>
              <a:rect l="l" t="t" r="r" b="b"/>
              <a:pathLst>
                <a:path w="3017" h="2973" extrusionOk="0">
                  <a:moveTo>
                    <a:pt x="1509" y="1"/>
                  </a:moveTo>
                  <a:cubicBezTo>
                    <a:pt x="690" y="1"/>
                    <a:pt x="1" y="690"/>
                    <a:pt x="44" y="1508"/>
                  </a:cubicBezTo>
                  <a:cubicBezTo>
                    <a:pt x="44" y="2327"/>
                    <a:pt x="690" y="2973"/>
                    <a:pt x="1509" y="2973"/>
                  </a:cubicBezTo>
                  <a:cubicBezTo>
                    <a:pt x="2327" y="2973"/>
                    <a:pt x="3016" y="2327"/>
                    <a:pt x="3016" y="1508"/>
                  </a:cubicBezTo>
                  <a:cubicBezTo>
                    <a:pt x="3016" y="690"/>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4400075" y="4186825"/>
              <a:ext cx="75425" cy="74325"/>
            </a:xfrm>
            <a:custGeom>
              <a:avLst/>
              <a:gdLst/>
              <a:ahLst/>
              <a:cxnLst/>
              <a:rect l="l" t="t" r="r" b="b"/>
              <a:pathLst>
                <a:path w="3017" h="2973" extrusionOk="0">
                  <a:moveTo>
                    <a:pt x="1508" y="1"/>
                  </a:moveTo>
                  <a:cubicBezTo>
                    <a:pt x="647" y="1"/>
                    <a:pt x="1" y="690"/>
                    <a:pt x="1" y="1508"/>
                  </a:cubicBezTo>
                  <a:cubicBezTo>
                    <a:pt x="1" y="2327"/>
                    <a:pt x="647" y="2973"/>
                    <a:pt x="1508" y="2973"/>
                  </a:cubicBezTo>
                  <a:cubicBezTo>
                    <a:pt x="2327" y="2973"/>
                    <a:pt x="2973" y="2327"/>
                    <a:pt x="3016"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4324700" y="4186825"/>
              <a:ext cx="75400" cy="74325"/>
            </a:xfrm>
            <a:custGeom>
              <a:avLst/>
              <a:gdLst/>
              <a:ahLst/>
              <a:cxnLst/>
              <a:rect l="l" t="t" r="r" b="b"/>
              <a:pathLst>
                <a:path w="3016" h="2973" extrusionOk="0">
                  <a:moveTo>
                    <a:pt x="1508" y="1"/>
                  </a:moveTo>
                  <a:cubicBezTo>
                    <a:pt x="690" y="1"/>
                    <a:pt x="1" y="690"/>
                    <a:pt x="1" y="1508"/>
                  </a:cubicBezTo>
                  <a:cubicBezTo>
                    <a:pt x="1" y="2327"/>
                    <a:pt x="690" y="2973"/>
                    <a:pt x="1508" y="2973"/>
                  </a:cubicBezTo>
                  <a:cubicBezTo>
                    <a:pt x="2327" y="2973"/>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4249325" y="4186825"/>
              <a:ext cx="75400" cy="74325"/>
            </a:xfrm>
            <a:custGeom>
              <a:avLst/>
              <a:gdLst/>
              <a:ahLst/>
              <a:cxnLst/>
              <a:rect l="l" t="t" r="r" b="b"/>
              <a:pathLst>
                <a:path w="3016" h="2973" extrusionOk="0">
                  <a:moveTo>
                    <a:pt x="1508" y="1"/>
                  </a:moveTo>
                  <a:cubicBezTo>
                    <a:pt x="690" y="1"/>
                    <a:pt x="1" y="690"/>
                    <a:pt x="1" y="1508"/>
                  </a:cubicBezTo>
                  <a:cubicBezTo>
                    <a:pt x="44" y="2327"/>
                    <a:pt x="690" y="2973"/>
                    <a:pt x="1508" y="2973"/>
                  </a:cubicBezTo>
                  <a:cubicBezTo>
                    <a:pt x="2327" y="2973"/>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4175025" y="4186825"/>
              <a:ext cx="74325" cy="74325"/>
            </a:xfrm>
            <a:custGeom>
              <a:avLst/>
              <a:gdLst/>
              <a:ahLst/>
              <a:cxnLst/>
              <a:rect l="l" t="t" r="r" b="b"/>
              <a:pathLst>
                <a:path w="2973" h="2973" extrusionOk="0">
                  <a:moveTo>
                    <a:pt x="1508" y="1"/>
                  </a:moveTo>
                  <a:cubicBezTo>
                    <a:pt x="647" y="1"/>
                    <a:pt x="1" y="690"/>
                    <a:pt x="1" y="1508"/>
                  </a:cubicBezTo>
                  <a:cubicBezTo>
                    <a:pt x="1" y="2327"/>
                    <a:pt x="647" y="2973"/>
                    <a:pt x="1508" y="2973"/>
                  </a:cubicBezTo>
                  <a:cubicBezTo>
                    <a:pt x="2327" y="2973"/>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099650" y="4186825"/>
              <a:ext cx="75400" cy="74325"/>
            </a:xfrm>
            <a:custGeom>
              <a:avLst/>
              <a:gdLst/>
              <a:ahLst/>
              <a:cxnLst/>
              <a:rect l="l" t="t" r="r" b="b"/>
              <a:pathLst>
                <a:path w="3016" h="2973" extrusionOk="0">
                  <a:moveTo>
                    <a:pt x="1508" y="1"/>
                  </a:moveTo>
                  <a:cubicBezTo>
                    <a:pt x="690" y="1"/>
                    <a:pt x="1" y="690"/>
                    <a:pt x="1" y="1508"/>
                  </a:cubicBezTo>
                  <a:cubicBezTo>
                    <a:pt x="1" y="2327"/>
                    <a:pt x="690" y="2973"/>
                    <a:pt x="1508" y="2973"/>
                  </a:cubicBezTo>
                  <a:cubicBezTo>
                    <a:pt x="2327" y="2973"/>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4024275" y="4186825"/>
              <a:ext cx="75400" cy="74325"/>
            </a:xfrm>
            <a:custGeom>
              <a:avLst/>
              <a:gdLst/>
              <a:ahLst/>
              <a:cxnLst/>
              <a:rect l="l" t="t" r="r" b="b"/>
              <a:pathLst>
                <a:path w="3016" h="2973" extrusionOk="0">
                  <a:moveTo>
                    <a:pt x="1508" y="1"/>
                  </a:moveTo>
                  <a:cubicBezTo>
                    <a:pt x="690" y="1"/>
                    <a:pt x="1" y="690"/>
                    <a:pt x="1" y="1508"/>
                  </a:cubicBezTo>
                  <a:cubicBezTo>
                    <a:pt x="1" y="2327"/>
                    <a:pt x="690" y="2973"/>
                    <a:pt x="1508" y="2973"/>
                  </a:cubicBezTo>
                  <a:cubicBezTo>
                    <a:pt x="2326" y="2973"/>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3949975" y="4186825"/>
              <a:ext cx="74325" cy="74325"/>
            </a:xfrm>
            <a:custGeom>
              <a:avLst/>
              <a:gdLst/>
              <a:ahLst/>
              <a:cxnLst/>
              <a:rect l="l" t="t" r="r" b="b"/>
              <a:pathLst>
                <a:path w="2973" h="2973" extrusionOk="0">
                  <a:moveTo>
                    <a:pt x="1465" y="1"/>
                  </a:moveTo>
                  <a:cubicBezTo>
                    <a:pt x="647" y="1"/>
                    <a:pt x="0" y="690"/>
                    <a:pt x="0" y="1508"/>
                  </a:cubicBezTo>
                  <a:cubicBezTo>
                    <a:pt x="0" y="2327"/>
                    <a:pt x="647" y="2973"/>
                    <a:pt x="1465" y="2973"/>
                  </a:cubicBezTo>
                  <a:cubicBezTo>
                    <a:pt x="2326" y="2973"/>
                    <a:pt x="2973" y="2327"/>
                    <a:pt x="2973" y="1508"/>
                  </a:cubicBezTo>
                  <a:cubicBezTo>
                    <a:pt x="2973"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3874600" y="4186825"/>
              <a:ext cx="75400" cy="74325"/>
            </a:xfrm>
            <a:custGeom>
              <a:avLst/>
              <a:gdLst/>
              <a:ahLst/>
              <a:cxnLst/>
              <a:rect l="l" t="t" r="r" b="b"/>
              <a:pathLst>
                <a:path w="3016" h="2973" extrusionOk="0">
                  <a:moveTo>
                    <a:pt x="1508" y="1"/>
                  </a:moveTo>
                  <a:cubicBezTo>
                    <a:pt x="690" y="1"/>
                    <a:pt x="0" y="690"/>
                    <a:pt x="0" y="1508"/>
                  </a:cubicBezTo>
                  <a:cubicBezTo>
                    <a:pt x="0" y="2327"/>
                    <a:pt x="690" y="2973"/>
                    <a:pt x="1508" y="2973"/>
                  </a:cubicBezTo>
                  <a:cubicBezTo>
                    <a:pt x="2326" y="2973"/>
                    <a:pt x="2972"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3799225" y="4186825"/>
              <a:ext cx="75400" cy="74325"/>
            </a:xfrm>
            <a:custGeom>
              <a:avLst/>
              <a:gdLst/>
              <a:ahLst/>
              <a:cxnLst/>
              <a:rect l="l" t="t" r="r" b="b"/>
              <a:pathLst>
                <a:path w="3016" h="2973" extrusionOk="0">
                  <a:moveTo>
                    <a:pt x="1508" y="1"/>
                  </a:moveTo>
                  <a:cubicBezTo>
                    <a:pt x="689" y="1"/>
                    <a:pt x="0" y="690"/>
                    <a:pt x="0" y="1508"/>
                  </a:cubicBezTo>
                  <a:cubicBezTo>
                    <a:pt x="0" y="2327"/>
                    <a:pt x="689" y="2973"/>
                    <a:pt x="1508" y="2973"/>
                  </a:cubicBezTo>
                  <a:cubicBezTo>
                    <a:pt x="2326" y="2973"/>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3724925" y="4186825"/>
              <a:ext cx="74325" cy="74325"/>
            </a:xfrm>
            <a:custGeom>
              <a:avLst/>
              <a:gdLst/>
              <a:ahLst/>
              <a:cxnLst/>
              <a:rect l="l" t="t" r="r" b="b"/>
              <a:pathLst>
                <a:path w="2973" h="2973" extrusionOk="0">
                  <a:moveTo>
                    <a:pt x="1465" y="1"/>
                  </a:moveTo>
                  <a:cubicBezTo>
                    <a:pt x="646" y="1"/>
                    <a:pt x="0" y="690"/>
                    <a:pt x="0" y="1508"/>
                  </a:cubicBezTo>
                  <a:cubicBezTo>
                    <a:pt x="0" y="2327"/>
                    <a:pt x="646" y="2973"/>
                    <a:pt x="1465" y="2973"/>
                  </a:cubicBezTo>
                  <a:cubicBezTo>
                    <a:pt x="2326" y="2973"/>
                    <a:pt x="2972" y="2327"/>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3649550" y="4186825"/>
              <a:ext cx="75400" cy="74325"/>
            </a:xfrm>
            <a:custGeom>
              <a:avLst/>
              <a:gdLst/>
              <a:ahLst/>
              <a:cxnLst/>
              <a:rect l="l" t="t" r="r" b="b"/>
              <a:pathLst>
                <a:path w="3016" h="2973" extrusionOk="0">
                  <a:moveTo>
                    <a:pt x="1508" y="1"/>
                  </a:moveTo>
                  <a:cubicBezTo>
                    <a:pt x="646" y="1"/>
                    <a:pt x="0" y="690"/>
                    <a:pt x="0" y="1508"/>
                  </a:cubicBezTo>
                  <a:cubicBezTo>
                    <a:pt x="0" y="2327"/>
                    <a:pt x="646" y="2973"/>
                    <a:pt x="1508" y="2973"/>
                  </a:cubicBezTo>
                  <a:cubicBezTo>
                    <a:pt x="2326" y="2973"/>
                    <a:pt x="2972" y="2327"/>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3574175" y="4186825"/>
              <a:ext cx="75400" cy="74325"/>
            </a:xfrm>
            <a:custGeom>
              <a:avLst/>
              <a:gdLst/>
              <a:ahLst/>
              <a:cxnLst/>
              <a:rect l="l" t="t" r="r" b="b"/>
              <a:pathLst>
                <a:path w="3016" h="2973" extrusionOk="0">
                  <a:moveTo>
                    <a:pt x="1508" y="1"/>
                  </a:moveTo>
                  <a:cubicBezTo>
                    <a:pt x="689" y="1"/>
                    <a:pt x="0" y="690"/>
                    <a:pt x="0" y="1508"/>
                  </a:cubicBezTo>
                  <a:cubicBezTo>
                    <a:pt x="0" y="2327"/>
                    <a:pt x="689" y="2973"/>
                    <a:pt x="1508" y="2973"/>
                  </a:cubicBezTo>
                  <a:cubicBezTo>
                    <a:pt x="2326" y="2973"/>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3498775" y="4186825"/>
              <a:ext cx="75425" cy="74325"/>
            </a:xfrm>
            <a:custGeom>
              <a:avLst/>
              <a:gdLst/>
              <a:ahLst/>
              <a:cxnLst/>
              <a:rect l="l" t="t" r="r" b="b"/>
              <a:pathLst>
                <a:path w="3017" h="2973" extrusionOk="0">
                  <a:moveTo>
                    <a:pt x="1508" y="1"/>
                  </a:moveTo>
                  <a:cubicBezTo>
                    <a:pt x="690" y="1"/>
                    <a:pt x="1" y="690"/>
                    <a:pt x="1" y="1508"/>
                  </a:cubicBezTo>
                  <a:cubicBezTo>
                    <a:pt x="44" y="2327"/>
                    <a:pt x="690" y="2973"/>
                    <a:pt x="1508" y="2973"/>
                  </a:cubicBezTo>
                  <a:cubicBezTo>
                    <a:pt x="2327" y="2973"/>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3424475" y="4186825"/>
              <a:ext cx="74325" cy="74325"/>
            </a:xfrm>
            <a:custGeom>
              <a:avLst/>
              <a:gdLst/>
              <a:ahLst/>
              <a:cxnLst/>
              <a:rect l="l" t="t" r="r" b="b"/>
              <a:pathLst>
                <a:path w="2973" h="2973" extrusionOk="0">
                  <a:moveTo>
                    <a:pt x="1508" y="1"/>
                  </a:moveTo>
                  <a:cubicBezTo>
                    <a:pt x="647" y="1"/>
                    <a:pt x="1" y="690"/>
                    <a:pt x="1" y="1508"/>
                  </a:cubicBezTo>
                  <a:cubicBezTo>
                    <a:pt x="1" y="2327"/>
                    <a:pt x="647" y="2973"/>
                    <a:pt x="1508" y="2973"/>
                  </a:cubicBezTo>
                  <a:cubicBezTo>
                    <a:pt x="2327" y="2973"/>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5750425" y="4112525"/>
              <a:ext cx="75400" cy="74325"/>
            </a:xfrm>
            <a:custGeom>
              <a:avLst/>
              <a:gdLst/>
              <a:ahLst/>
              <a:cxnLst/>
              <a:rect l="l" t="t" r="r" b="b"/>
              <a:pathLst>
                <a:path w="3016" h="2973" extrusionOk="0">
                  <a:moveTo>
                    <a:pt x="1508" y="1"/>
                  </a:moveTo>
                  <a:cubicBezTo>
                    <a:pt x="689" y="1"/>
                    <a:pt x="0" y="647"/>
                    <a:pt x="0" y="1508"/>
                  </a:cubicBezTo>
                  <a:cubicBezTo>
                    <a:pt x="0" y="2326"/>
                    <a:pt x="689" y="2973"/>
                    <a:pt x="1508" y="2973"/>
                  </a:cubicBezTo>
                  <a:cubicBezTo>
                    <a:pt x="2326" y="2973"/>
                    <a:pt x="3015" y="2326"/>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5676125" y="4112525"/>
              <a:ext cx="74325" cy="74325"/>
            </a:xfrm>
            <a:custGeom>
              <a:avLst/>
              <a:gdLst/>
              <a:ahLst/>
              <a:cxnLst/>
              <a:rect l="l" t="t" r="r" b="b"/>
              <a:pathLst>
                <a:path w="2973" h="2973" extrusionOk="0">
                  <a:moveTo>
                    <a:pt x="1508" y="1"/>
                  </a:moveTo>
                  <a:cubicBezTo>
                    <a:pt x="646" y="1"/>
                    <a:pt x="0" y="647"/>
                    <a:pt x="0" y="1508"/>
                  </a:cubicBezTo>
                  <a:cubicBezTo>
                    <a:pt x="0" y="2326"/>
                    <a:pt x="646" y="2973"/>
                    <a:pt x="1508" y="2973"/>
                  </a:cubicBezTo>
                  <a:cubicBezTo>
                    <a:pt x="2326" y="2973"/>
                    <a:pt x="2972" y="2326"/>
                    <a:pt x="2972"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5600750" y="4112525"/>
              <a:ext cx="75400" cy="74325"/>
            </a:xfrm>
            <a:custGeom>
              <a:avLst/>
              <a:gdLst/>
              <a:ahLst/>
              <a:cxnLst/>
              <a:rect l="l" t="t" r="r" b="b"/>
              <a:pathLst>
                <a:path w="3016" h="2973" extrusionOk="0">
                  <a:moveTo>
                    <a:pt x="1508" y="1"/>
                  </a:moveTo>
                  <a:cubicBezTo>
                    <a:pt x="689" y="1"/>
                    <a:pt x="0" y="647"/>
                    <a:pt x="0" y="1508"/>
                  </a:cubicBezTo>
                  <a:cubicBezTo>
                    <a:pt x="0" y="2326"/>
                    <a:pt x="689" y="2973"/>
                    <a:pt x="1508" y="2973"/>
                  </a:cubicBezTo>
                  <a:cubicBezTo>
                    <a:pt x="2326" y="2973"/>
                    <a:pt x="3015" y="2326"/>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5525375" y="4112525"/>
              <a:ext cx="75400" cy="74325"/>
            </a:xfrm>
            <a:custGeom>
              <a:avLst/>
              <a:gdLst/>
              <a:ahLst/>
              <a:cxnLst/>
              <a:rect l="l" t="t" r="r" b="b"/>
              <a:pathLst>
                <a:path w="3016" h="2973" extrusionOk="0">
                  <a:moveTo>
                    <a:pt x="1508" y="1"/>
                  </a:moveTo>
                  <a:cubicBezTo>
                    <a:pt x="689" y="1"/>
                    <a:pt x="0" y="647"/>
                    <a:pt x="0" y="1508"/>
                  </a:cubicBezTo>
                  <a:cubicBezTo>
                    <a:pt x="0" y="2326"/>
                    <a:pt x="689" y="2973"/>
                    <a:pt x="1508" y="2973"/>
                  </a:cubicBezTo>
                  <a:cubicBezTo>
                    <a:pt x="2326" y="2973"/>
                    <a:pt x="3015" y="2326"/>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5150625" y="4112525"/>
              <a:ext cx="74325" cy="74325"/>
            </a:xfrm>
            <a:custGeom>
              <a:avLst/>
              <a:gdLst/>
              <a:ahLst/>
              <a:cxnLst/>
              <a:rect l="l" t="t" r="r" b="b"/>
              <a:pathLst>
                <a:path w="2973" h="2973" extrusionOk="0">
                  <a:moveTo>
                    <a:pt x="1508" y="1"/>
                  </a:moveTo>
                  <a:cubicBezTo>
                    <a:pt x="647" y="1"/>
                    <a:pt x="1" y="647"/>
                    <a:pt x="1" y="1508"/>
                  </a:cubicBezTo>
                  <a:cubicBezTo>
                    <a:pt x="1" y="2326"/>
                    <a:pt x="647" y="2973"/>
                    <a:pt x="1508" y="2973"/>
                  </a:cubicBezTo>
                  <a:cubicBezTo>
                    <a:pt x="2327" y="2973"/>
                    <a:pt x="2973" y="2326"/>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5075250" y="4112525"/>
              <a:ext cx="75400" cy="74325"/>
            </a:xfrm>
            <a:custGeom>
              <a:avLst/>
              <a:gdLst/>
              <a:ahLst/>
              <a:cxnLst/>
              <a:rect l="l" t="t" r="r" b="b"/>
              <a:pathLst>
                <a:path w="3016" h="2973" extrusionOk="0">
                  <a:moveTo>
                    <a:pt x="1508" y="1"/>
                  </a:moveTo>
                  <a:cubicBezTo>
                    <a:pt x="690" y="1"/>
                    <a:pt x="1" y="647"/>
                    <a:pt x="1" y="1508"/>
                  </a:cubicBezTo>
                  <a:cubicBezTo>
                    <a:pt x="1" y="2326"/>
                    <a:pt x="690" y="2973"/>
                    <a:pt x="1508" y="2973"/>
                  </a:cubicBezTo>
                  <a:cubicBezTo>
                    <a:pt x="2327" y="2973"/>
                    <a:pt x="3016" y="2326"/>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4999875" y="4112525"/>
              <a:ext cx="75400" cy="74325"/>
            </a:xfrm>
            <a:custGeom>
              <a:avLst/>
              <a:gdLst/>
              <a:ahLst/>
              <a:cxnLst/>
              <a:rect l="l" t="t" r="r" b="b"/>
              <a:pathLst>
                <a:path w="3016" h="2973" extrusionOk="0">
                  <a:moveTo>
                    <a:pt x="1508" y="1"/>
                  </a:moveTo>
                  <a:cubicBezTo>
                    <a:pt x="690" y="1"/>
                    <a:pt x="1" y="647"/>
                    <a:pt x="1" y="1508"/>
                  </a:cubicBezTo>
                  <a:cubicBezTo>
                    <a:pt x="1" y="2326"/>
                    <a:pt x="690" y="2973"/>
                    <a:pt x="1508" y="2973"/>
                  </a:cubicBezTo>
                  <a:cubicBezTo>
                    <a:pt x="2326" y="2973"/>
                    <a:pt x="3016" y="2326"/>
                    <a:pt x="3016" y="1508"/>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4925575" y="4112525"/>
              <a:ext cx="74325" cy="74325"/>
            </a:xfrm>
            <a:custGeom>
              <a:avLst/>
              <a:gdLst/>
              <a:ahLst/>
              <a:cxnLst/>
              <a:rect l="l" t="t" r="r" b="b"/>
              <a:pathLst>
                <a:path w="2973" h="2973" extrusionOk="0">
                  <a:moveTo>
                    <a:pt x="1508" y="1"/>
                  </a:moveTo>
                  <a:cubicBezTo>
                    <a:pt x="647" y="1"/>
                    <a:pt x="1" y="647"/>
                    <a:pt x="1" y="1508"/>
                  </a:cubicBezTo>
                  <a:cubicBezTo>
                    <a:pt x="1" y="2326"/>
                    <a:pt x="647" y="2973"/>
                    <a:pt x="1508" y="2973"/>
                  </a:cubicBezTo>
                  <a:cubicBezTo>
                    <a:pt x="2326" y="2973"/>
                    <a:pt x="2973" y="2326"/>
                    <a:pt x="2973" y="1508"/>
                  </a:cubicBezTo>
                  <a:cubicBezTo>
                    <a:pt x="2973"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4850200" y="4112525"/>
              <a:ext cx="75400" cy="74325"/>
            </a:xfrm>
            <a:custGeom>
              <a:avLst/>
              <a:gdLst/>
              <a:ahLst/>
              <a:cxnLst/>
              <a:rect l="l" t="t" r="r" b="b"/>
              <a:pathLst>
                <a:path w="3016" h="2973" extrusionOk="0">
                  <a:moveTo>
                    <a:pt x="1508" y="1"/>
                  </a:moveTo>
                  <a:cubicBezTo>
                    <a:pt x="690" y="1"/>
                    <a:pt x="0" y="647"/>
                    <a:pt x="0" y="1508"/>
                  </a:cubicBezTo>
                  <a:cubicBezTo>
                    <a:pt x="0" y="2326"/>
                    <a:pt x="690" y="2973"/>
                    <a:pt x="1508" y="2973"/>
                  </a:cubicBezTo>
                  <a:cubicBezTo>
                    <a:pt x="2326" y="2973"/>
                    <a:pt x="3016" y="2326"/>
                    <a:pt x="3016" y="1508"/>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4775900" y="4112525"/>
              <a:ext cx="74325" cy="74325"/>
            </a:xfrm>
            <a:custGeom>
              <a:avLst/>
              <a:gdLst/>
              <a:ahLst/>
              <a:cxnLst/>
              <a:rect l="l" t="t" r="r" b="b"/>
              <a:pathLst>
                <a:path w="2973" h="2973" extrusionOk="0">
                  <a:moveTo>
                    <a:pt x="1508" y="1"/>
                  </a:moveTo>
                  <a:cubicBezTo>
                    <a:pt x="646" y="1"/>
                    <a:pt x="0" y="647"/>
                    <a:pt x="0" y="1508"/>
                  </a:cubicBezTo>
                  <a:cubicBezTo>
                    <a:pt x="0" y="2326"/>
                    <a:pt x="646" y="2973"/>
                    <a:pt x="1508" y="2973"/>
                  </a:cubicBezTo>
                  <a:cubicBezTo>
                    <a:pt x="2326" y="2973"/>
                    <a:pt x="2972" y="2326"/>
                    <a:pt x="2972"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4700525" y="4112525"/>
              <a:ext cx="74325" cy="74325"/>
            </a:xfrm>
            <a:custGeom>
              <a:avLst/>
              <a:gdLst/>
              <a:ahLst/>
              <a:cxnLst/>
              <a:rect l="l" t="t" r="r" b="b"/>
              <a:pathLst>
                <a:path w="2973" h="2973" extrusionOk="0">
                  <a:moveTo>
                    <a:pt x="1465" y="1"/>
                  </a:moveTo>
                  <a:cubicBezTo>
                    <a:pt x="646" y="1"/>
                    <a:pt x="0" y="647"/>
                    <a:pt x="0" y="1508"/>
                  </a:cubicBezTo>
                  <a:cubicBezTo>
                    <a:pt x="0" y="2326"/>
                    <a:pt x="646" y="2973"/>
                    <a:pt x="1465" y="2973"/>
                  </a:cubicBezTo>
                  <a:cubicBezTo>
                    <a:pt x="2326" y="2973"/>
                    <a:pt x="2972" y="2326"/>
                    <a:pt x="2972" y="1508"/>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4625150" y="4112525"/>
              <a:ext cx="75400" cy="74325"/>
            </a:xfrm>
            <a:custGeom>
              <a:avLst/>
              <a:gdLst/>
              <a:ahLst/>
              <a:cxnLst/>
              <a:rect l="l" t="t" r="r" b="b"/>
              <a:pathLst>
                <a:path w="3016" h="2973" extrusionOk="0">
                  <a:moveTo>
                    <a:pt x="1508" y="1"/>
                  </a:moveTo>
                  <a:cubicBezTo>
                    <a:pt x="646" y="1"/>
                    <a:pt x="0" y="647"/>
                    <a:pt x="0" y="1508"/>
                  </a:cubicBezTo>
                  <a:cubicBezTo>
                    <a:pt x="0" y="2326"/>
                    <a:pt x="646" y="2973"/>
                    <a:pt x="1508" y="2973"/>
                  </a:cubicBezTo>
                  <a:cubicBezTo>
                    <a:pt x="2326" y="2973"/>
                    <a:pt x="3015" y="2326"/>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4549775" y="4112525"/>
              <a:ext cx="75400" cy="74325"/>
            </a:xfrm>
            <a:custGeom>
              <a:avLst/>
              <a:gdLst/>
              <a:ahLst/>
              <a:cxnLst/>
              <a:rect l="l" t="t" r="r" b="b"/>
              <a:pathLst>
                <a:path w="3016" h="2973" extrusionOk="0">
                  <a:moveTo>
                    <a:pt x="1508" y="1"/>
                  </a:moveTo>
                  <a:cubicBezTo>
                    <a:pt x="646" y="1"/>
                    <a:pt x="0" y="647"/>
                    <a:pt x="0" y="1508"/>
                  </a:cubicBezTo>
                  <a:cubicBezTo>
                    <a:pt x="0" y="2326"/>
                    <a:pt x="689" y="2973"/>
                    <a:pt x="1508" y="2973"/>
                  </a:cubicBezTo>
                  <a:cubicBezTo>
                    <a:pt x="2326" y="2973"/>
                    <a:pt x="2972" y="2326"/>
                    <a:pt x="3015"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4474375" y="4112525"/>
              <a:ext cx="75425" cy="74325"/>
            </a:xfrm>
            <a:custGeom>
              <a:avLst/>
              <a:gdLst/>
              <a:ahLst/>
              <a:cxnLst/>
              <a:rect l="l" t="t" r="r" b="b"/>
              <a:pathLst>
                <a:path w="3017" h="2973" extrusionOk="0">
                  <a:moveTo>
                    <a:pt x="1509" y="1"/>
                  </a:moveTo>
                  <a:cubicBezTo>
                    <a:pt x="690" y="1"/>
                    <a:pt x="1" y="647"/>
                    <a:pt x="44" y="1508"/>
                  </a:cubicBezTo>
                  <a:cubicBezTo>
                    <a:pt x="1" y="2326"/>
                    <a:pt x="690" y="2973"/>
                    <a:pt x="1509" y="2973"/>
                  </a:cubicBezTo>
                  <a:cubicBezTo>
                    <a:pt x="2327" y="2973"/>
                    <a:pt x="3016" y="2326"/>
                    <a:pt x="3016" y="1508"/>
                  </a:cubicBezTo>
                  <a:cubicBezTo>
                    <a:pt x="3016" y="647"/>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4400075" y="4112525"/>
              <a:ext cx="75425" cy="74325"/>
            </a:xfrm>
            <a:custGeom>
              <a:avLst/>
              <a:gdLst/>
              <a:ahLst/>
              <a:cxnLst/>
              <a:rect l="l" t="t" r="r" b="b"/>
              <a:pathLst>
                <a:path w="3017" h="2973" extrusionOk="0">
                  <a:moveTo>
                    <a:pt x="1508" y="1"/>
                  </a:moveTo>
                  <a:cubicBezTo>
                    <a:pt x="647" y="1"/>
                    <a:pt x="1" y="647"/>
                    <a:pt x="1" y="1508"/>
                  </a:cubicBezTo>
                  <a:cubicBezTo>
                    <a:pt x="1" y="2326"/>
                    <a:pt x="647" y="2973"/>
                    <a:pt x="1508" y="2973"/>
                  </a:cubicBezTo>
                  <a:cubicBezTo>
                    <a:pt x="2327" y="2973"/>
                    <a:pt x="2973" y="2326"/>
                    <a:pt x="3016"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4324700" y="4112525"/>
              <a:ext cx="75400" cy="74325"/>
            </a:xfrm>
            <a:custGeom>
              <a:avLst/>
              <a:gdLst/>
              <a:ahLst/>
              <a:cxnLst/>
              <a:rect l="l" t="t" r="r" b="b"/>
              <a:pathLst>
                <a:path w="3016" h="2973" extrusionOk="0">
                  <a:moveTo>
                    <a:pt x="1508" y="1"/>
                  </a:moveTo>
                  <a:cubicBezTo>
                    <a:pt x="690" y="1"/>
                    <a:pt x="1" y="647"/>
                    <a:pt x="1" y="1508"/>
                  </a:cubicBezTo>
                  <a:cubicBezTo>
                    <a:pt x="1" y="2326"/>
                    <a:pt x="690" y="2973"/>
                    <a:pt x="1508" y="2973"/>
                  </a:cubicBezTo>
                  <a:cubicBezTo>
                    <a:pt x="2327" y="2973"/>
                    <a:pt x="3016" y="2326"/>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a:off x="4249325" y="4112525"/>
              <a:ext cx="75400" cy="74325"/>
            </a:xfrm>
            <a:custGeom>
              <a:avLst/>
              <a:gdLst/>
              <a:ahLst/>
              <a:cxnLst/>
              <a:rect l="l" t="t" r="r" b="b"/>
              <a:pathLst>
                <a:path w="3016" h="2973" extrusionOk="0">
                  <a:moveTo>
                    <a:pt x="1508" y="1"/>
                  </a:moveTo>
                  <a:cubicBezTo>
                    <a:pt x="690" y="1"/>
                    <a:pt x="1" y="647"/>
                    <a:pt x="1" y="1508"/>
                  </a:cubicBezTo>
                  <a:cubicBezTo>
                    <a:pt x="1" y="2326"/>
                    <a:pt x="690" y="2973"/>
                    <a:pt x="1508" y="2973"/>
                  </a:cubicBezTo>
                  <a:cubicBezTo>
                    <a:pt x="2327" y="2973"/>
                    <a:pt x="3016" y="2326"/>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a:off x="4175025" y="4112525"/>
              <a:ext cx="74325" cy="74325"/>
            </a:xfrm>
            <a:custGeom>
              <a:avLst/>
              <a:gdLst/>
              <a:ahLst/>
              <a:cxnLst/>
              <a:rect l="l" t="t" r="r" b="b"/>
              <a:pathLst>
                <a:path w="2973" h="2973" extrusionOk="0">
                  <a:moveTo>
                    <a:pt x="1508" y="1"/>
                  </a:moveTo>
                  <a:cubicBezTo>
                    <a:pt x="647" y="1"/>
                    <a:pt x="1" y="647"/>
                    <a:pt x="1" y="1508"/>
                  </a:cubicBezTo>
                  <a:cubicBezTo>
                    <a:pt x="1" y="2326"/>
                    <a:pt x="647" y="2973"/>
                    <a:pt x="1508" y="2973"/>
                  </a:cubicBezTo>
                  <a:cubicBezTo>
                    <a:pt x="2327" y="2973"/>
                    <a:pt x="2973" y="2326"/>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4099650" y="4112525"/>
              <a:ext cx="75400" cy="74325"/>
            </a:xfrm>
            <a:custGeom>
              <a:avLst/>
              <a:gdLst/>
              <a:ahLst/>
              <a:cxnLst/>
              <a:rect l="l" t="t" r="r" b="b"/>
              <a:pathLst>
                <a:path w="3016" h="2973" extrusionOk="0">
                  <a:moveTo>
                    <a:pt x="1508" y="1"/>
                  </a:moveTo>
                  <a:cubicBezTo>
                    <a:pt x="690" y="1"/>
                    <a:pt x="1" y="647"/>
                    <a:pt x="1" y="1508"/>
                  </a:cubicBezTo>
                  <a:cubicBezTo>
                    <a:pt x="1" y="2326"/>
                    <a:pt x="690" y="2973"/>
                    <a:pt x="1508" y="2973"/>
                  </a:cubicBezTo>
                  <a:cubicBezTo>
                    <a:pt x="2327" y="2973"/>
                    <a:pt x="3016" y="2326"/>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a:off x="4024275" y="4112525"/>
              <a:ext cx="75400" cy="74325"/>
            </a:xfrm>
            <a:custGeom>
              <a:avLst/>
              <a:gdLst/>
              <a:ahLst/>
              <a:cxnLst/>
              <a:rect l="l" t="t" r="r" b="b"/>
              <a:pathLst>
                <a:path w="3016" h="2973" extrusionOk="0">
                  <a:moveTo>
                    <a:pt x="1508" y="1"/>
                  </a:moveTo>
                  <a:cubicBezTo>
                    <a:pt x="690" y="1"/>
                    <a:pt x="1" y="647"/>
                    <a:pt x="1" y="1508"/>
                  </a:cubicBezTo>
                  <a:cubicBezTo>
                    <a:pt x="1" y="2326"/>
                    <a:pt x="690" y="2973"/>
                    <a:pt x="1508" y="2973"/>
                  </a:cubicBezTo>
                  <a:cubicBezTo>
                    <a:pt x="2326" y="2973"/>
                    <a:pt x="3016" y="2326"/>
                    <a:pt x="3016" y="1508"/>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a:off x="3949975" y="4112525"/>
              <a:ext cx="74325" cy="74325"/>
            </a:xfrm>
            <a:custGeom>
              <a:avLst/>
              <a:gdLst/>
              <a:ahLst/>
              <a:cxnLst/>
              <a:rect l="l" t="t" r="r" b="b"/>
              <a:pathLst>
                <a:path w="2973" h="2973" extrusionOk="0">
                  <a:moveTo>
                    <a:pt x="1465" y="1"/>
                  </a:moveTo>
                  <a:cubicBezTo>
                    <a:pt x="647" y="1"/>
                    <a:pt x="0" y="647"/>
                    <a:pt x="0" y="1508"/>
                  </a:cubicBezTo>
                  <a:cubicBezTo>
                    <a:pt x="0" y="2326"/>
                    <a:pt x="647" y="2973"/>
                    <a:pt x="1465" y="2973"/>
                  </a:cubicBezTo>
                  <a:cubicBezTo>
                    <a:pt x="2326" y="2973"/>
                    <a:pt x="2973" y="2326"/>
                    <a:pt x="2973" y="1508"/>
                  </a:cubicBezTo>
                  <a:cubicBezTo>
                    <a:pt x="2973"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3874600" y="4112525"/>
              <a:ext cx="75400" cy="74325"/>
            </a:xfrm>
            <a:custGeom>
              <a:avLst/>
              <a:gdLst/>
              <a:ahLst/>
              <a:cxnLst/>
              <a:rect l="l" t="t" r="r" b="b"/>
              <a:pathLst>
                <a:path w="3016" h="2973" extrusionOk="0">
                  <a:moveTo>
                    <a:pt x="1508" y="1"/>
                  </a:moveTo>
                  <a:cubicBezTo>
                    <a:pt x="690" y="1"/>
                    <a:pt x="0" y="647"/>
                    <a:pt x="0" y="1508"/>
                  </a:cubicBezTo>
                  <a:cubicBezTo>
                    <a:pt x="0" y="2326"/>
                    <a:pt x="690" y="2973"/>
                    <a:pt x="1508" y="2973"/>
                  </a:cubicBezTo>
                  <a:cubicBezTo>
                    <a:pt x="2326" y="2973"/>
                    <a:pt x="3015" y="2326"/>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3799225" y="4112525"/>
              <a:ext cx="75400" cy="74325"/>
            </a:xfrm>
            <a:custGeom>
              <a:avLst/>
              <a:gdLst/>
              <a:ahLst/>
              <a:cxnLst/>
              <a:rect l="l" t="t" r="r" b="b"/>
              <a:pathLst>
                <a:path w="3016" h="2973" extrusionOk="0">
                  <a:moveTo>
                    <a:pt x="1508" y="1"/>
                  </a:moveTo>
                  <a:cubicBezTo>
                    <a:pt x="689" y="1"/>
                    <a:pt x="0" y="647"/>
                    <a:pt x="0" y="1508"/>
                  </a:cubicBezTo>
                  <a:cubicBezTo>
                    <a:pt x="0" y="2326"/>
                    <a:pt x="689" y="2973"/>
                    <a:pt x="1508" y="2973"/>
                  </a:cubicBezTo>
                  <a:cubicBezTo>
                    <a:pt x="2326" y="2973"/>
                    <a:pt x="3015" y="2326"/>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3724925" y="4112525"/>
              <a:ext cx="74325" cy="74325"/>
            </a:xfrm>
            <a:custGeom>
              <a:avLst/>
              <a:gdLst/>
              <a:ahLst/>
              <a:cxnLst/>
              <a:rect l="l" t="t" r="r" b="b"/>
              <a:pathLst>
                <a:path w="2973" h="2973" extrusionOk="0">
                  <a:moveTo>
                    <a:pt x="1465" y="1"/>
                  </a:moveTo>
                  <a:cubicBezTo>
                    <a:pt x="646" y="1"/>
                    <a:pt x="0" y="647"/>
                    <a:pt x="0" y="1508"/>
                  </a:cubicBezTo>
                  <a:cubicBezTo>
                    <a:pt x="0" y="2326"/>
                    <a:pt x="646" y="2973"/>
                    <a:pt x="1465" y="2973"/>
                  </a:cubicBezTo>
                  <a:cubicBezTo>
                    <a:pt x="2326" y="2973"/>
                    <a:pt x="2972" y="2326"/>
                    <a:pt x="2972" y="1508"/>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a:off x="3649550" y="4112525"/>
              <a:ext cx="75400" cy="74325"/>
            </a:xfrm>
            <a:custGeom>
              <a:avLst/>
              <a:gdLst/>
              <a:ahLst/>
              <a:cxnLst/>
              <a:rect l="l" t="t" r="r" b="b"/>
              <a:pathLst>
                <a:path w="3016" h="2973" extrusionOk="0">
                  <a:moveTo>
                    <a:pt x="1508" y="1"/>
                  </a:moveTo>
                  <a:cubicBezTo>
                    <a:pt x="646" y="1"/>
                    <a:pt x="0" y="647"/>
                    <a:pt x="0" y="1508"/>
                  </a:cubicBezTo>
                  <a:cubicBezTo>
                    <a:pt x="0" y="2326"/>
                    <a:pt x="646" y="2973"/>
                    <a:pt x="1508" y="2973"/>
                  </a:cubicBezTo>
                  <a:cubicBezTo>
                    <a:pt x="2326" y="2973"/>
                    <a:pt x="2972" y="2326"/>
                    <a:pt x="3015"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a:off x="3575250" y="4112525"/>
              <a:ext cx="74325" cy="74325"/>
            </a:xfrm>
            <a:custGeom>
              <a:avLst/>
              <a:gdLst/>
              <a:ahLst/>
              <a:cxnLst/>
              <a:rect l="l" t="t" r="r" b="b"/>
              <a:pathLst>
                <a:path w="2973" h="2973" extrusionOk="0">
                  <a:moveTo>
                    <a:pt x="1465" y="1"/>
                  </a:moveTo>
                  <a:cubicBezTo>
                    <a:pt x="646" y="1"/>
                    <a:pt x="0" y="647"/>
                    <a:pt x="0" y="1508"/>
                  </a:cubicBezTo>
                  <a:cubicBezTo>
                    <a:pt x="0" y="2326"/>
                    <a:pt x="646" y="2973"/>
                    <a:pt x="1465" y="2973"/>
                  </a:cubicBezTo>
                  <a:cubicBezTo>
                    <a:pt x="2283" y="2973"/>
                    <a:pt x="2972" y="2326"/>
                    <a:pt x="2972" y="1508"/>
                  </a:cubicBezTo>
                  <a:cubicBezTo>
                    <a:pt x="2972" y="647"/>
                    <a:pt x="2283"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a:off x="3499875" y="4112525"/>
              <a:ext cx="75400" cy="74325"/>
            </a:xfrm>
            <a:custGeom>
              <a:avLst/>
              <a:gdLst/>
              <a:ahLst/>
              <a:cxnLst/>
              <a:rect l="l" t="t" r="r" b="b"/>
              <a:pathLst>
                <a:path w="3016" h="2973" extrusionOk="0">
                  <a:moveTo>
                    <a:pt x="1508" y="1"/>
                  </a:moveTo>
                  <a:cubicBezTo>
                    <a:pt x="646" y="1"/>
                    <a:pt x="0" y="647"/>
                    <a:pt x="0" y="1508"/>
                  </a:cubicBezTo>
                  <a:cubicBezTo>
                    <a:pt x="0" y="2326"/>
                    <a:pt x="646" y="2973"/>
                    <a:pt x="1464" y="2973"/>
                  </a:cubicBezTo>
                  <a:cubicBezTo>
                    <a:pt x="2326" y="2973"/>
                    <a:pt x="2972" y="2326"/>
                    <a:pt x="3015"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5750425" y="4038225"/>
              <a:ext cx="75400" cy="74325"/>
            </a:xfrm>
            <a:custGeom>
              <a:avLst/>
              <a:gdLst/>
              <a:ahLst/>
              <a:cxnLst/>
              <a:rect l="l" t="t" r="r" b="b"/>
              <a:pathLst>
                <a:path w="3016" h="2973" extrusionOk="0">
                  <a:moveTo>
                    <a:pt x="1508" y="1"/>
                  </a:moveTo>
                  <a:cubicBezTo>
                    <a:pt x="689" y="1"/>
                    <a:pt x="0" y="647"/>
                    <a:pt x="0" y="1465"/>
                  </a:cubicBezTo>
                  <a:cubicBezTo>
                    <a:pt x="0" y="2326"/>
                    <a:pt x="689" y="2973"/>
                    <a:pt x="1508" y="2973"/>
                  </a:cubicBezTo>
                  <a:cubicBezTo>
                    <a:pt x="2326" y="2973"/>
                    <a:pt x="3015" y="2326"/>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5676125" y="4038225"/>
              <a:ext cx="74325" cy="74325"/>
            </a:xfrm>
            <a:custGeom>
              <a:avLst/>
              <a:gdLst/>
              <a:ahLst/>
              <a:cxnLst/>
              <a:rect l="l" t="t" r="r" b="b"/>
              <a:pathLst>
                <a:path w="2973" h="2973" extrusionOk="0">
                  <a:moveTo>
                    <a:pt x="1508" y="1"/>
                  </a:moveTo>
                  <a:cubicBezTo>
                    <a:pt x="646" y="1"/>
                    <a:pt x="0" y="647"/>
                    <a:pt x="0" y="1465"/>
                  </a:cubicBezTo>
                  <a:cubicBezTo>
                    <a:pt x="0" y="2326"/>
                    <a:pt x="646" y="2973"/>
                    <a:pt x="1508" y="2973"/>
                  </a:cubicBezTo>
                  <a:cubicBezTo>
                    <a:pt x="2326" y="2973"/>
                    <a:pt x="2972" y="2283"/>
                    <a:pt x="2972"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5600750" y="4038225"/>
              <a:ext cx="75400" cy="74325"/>
            </a:xfrm>
            <a:custGeom>
              <a:avLst/>
              <a:gdLst/>
              <a:ahLst/>
              <a:cxnLst/>
              <a:rect l="l" t="t" r="r" b="b"/>
              <a:pathLst>
                <a:path w="3016" h="2973" extrusionOk="0">
                  <a:moveTo>
                    <a:pt x="1508" y="1"/>
                  </a:moveTo>
                  <a:cubicBezTo>
                    <a:pt x="689" y="1"/>
                    <a:pt x="0" y="647"/>
                    <a:pt x="0" y="1465"/>
                  </a:cubicBezTo>
                  <a:cubicBezTo>
                    <a:pt x="0" y="2326"/>
                    <a:pt x="689" y="2973"/>
                    <a:pt x="1508" y="2973"/>
                  </a:cubicBezTo>
                  <a:cubicBezTo>
                    <a:pt x="2326" y="2973"/>
                    <a:pt x="2972" y="2326"/>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4"/>
            <p:cNvSpPr/>
            <p:nvPr/>
          </p:nvSpPr>
          <p:spPr>
            <a:xfrm>
              <a:off x="5150625" y="4038225"/>
              <a:ext cx="74325" cy="74325"/>
            </a:xfrm>
            <a:custGeom>
              <a:avLst/>
              <a:gdLst/>
              <a:ahLst/>
              <a:cxnLst/>
              <a:rect l="l" t="t" r="r" b="b"/>
              <a:pathLst>
                <a:path w="2973" h="2973" extrusionOk="0">
                  <a:moveTo>
                    <a:pt x="1508" y="1"/>
                  </a:moveTo>
                  <a:cubicBezTo>
                    <a:pt x="647" y="1"/>
                    <a:pt x="1" y="647"/>
                    <a:pt x="1" y="1465"/>
                  </a:cubicBezTo>
                  <a:cubicBezTo>
                    <a:pt x="1" y="2326"/>
                    <a:pt x="647" y="2973"/>
                    <a:pt x="1508" y="2973"/>
                  </a:cubicBezTo>
                  <a:cubicBezTo>
                    <a:pt x="2327" y="2973"/>
                    <a:pt x="2973" y="2283"/>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4"/>
            <p:cNvSpPr/>
            <p:nvPr/>
          </p:nvSpPr>
          <p:spPr>
            <a:xfrm>
              <a:off x="5075250" y="4038225"/>
              <a:ext cx="75400" cy="74325"/>
            </a:xfrm>
            <a:custGeom>
              <a:avLst/>
              <a:gdLst/>
              <a:ahLst/>
              <a:cxnLst/>
              <a:rect l="l" t="t" r="r" b="b"/>
              <a:pathLst>
                <a:path w="3016" h="2973" extrusionOk="0">
                  <a:moveTo>
                    <a:pt x="1508" y="1"/>
                  </a:moveTo>
                  <a:cubicBezTo>
                    <a:pt x="690" y="1"/>
                    <a:pt x="1" y="647"/>
                    <a:pt x="1" y="1465"/>
                  </a:cubicBezTo>
                  <a:cubicBezTo>
                    <a:pt x="1" y="2326"/>
                    <a:pt x="690" y="2973"/>
                    <a:pt x="1508" y="2973"/>
                  </a:cubicBezTo>
                  <a:cubicBezTo>
                    <a:pt x="2327" y="2973"/>
                    <a:pt x="3016" y="2326"/>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4999875" y="4038225"/>
              <a:ext cx="75400" cy="74325"/>
            </a:xfrm>
            <a:custGeom>
              <a:avLst/>
              <a:gdLst/>
              <a:ahLst/>
              <a:cxnLst/>
              <a:rect l="l" t="t" r="r" b="b"/>
              <a:pathLst>
                <a:path w="3016" h="2973" extrusionOk="0">
                  <a:moveTo>
                    <a:pt x="1508" y="1"/>
                  </a:moveTo>
                  <a:cubicBezTo>
                    <a:pt x="690" y="1"/>
                    <a:pt x="1" y="647"/>
                    <a:pt x="1" y="1465"/>
                  </a:cubicBezTo>
                  <a:cubicBezTo>
                    <a:pt x="1" y="2283"/>
                    <a:pt x="690" y="2973"/>
                    <a:pt x="1508" y="2973"/>
                  </a:cubicBezTo>
                  <a:cubicBezTo>
                    <a:pt x="2326" y="2973"/>
                    <a:pt x="3016" y="2326"/>
                    <a:pt x="3016" y="1465"/>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a:off x="4925575" y="4038225"/>
              <a:ext cx="74325" cy="74325"/>
            </a:xfrm>
            <a:custGeom>
              <a:avLst/>
              <a:gdLst/>
              <a:ahLst/>
              <a:cxnLst/>
              <a:rect l="l" t="t" r="r" b="b"/>
              <a:pathLst>
                <a:path w="2973" h="2973" extrusionOk="0">
                  <a:moveTo>
                    <a:pt x="1508" y="1"/>
                  </a:moveTo>
                  <a:cubicBezTo>
                    <a:pt x="647" y="1"/>
                    <a:pt x="1" y="647"/>
                    <a:pt x="1" y="1465"/>
                  </a:cubicBezTo>
                  <a:cubicBezTo>
                    <a:pt x="1" y="2326"/>
                    <a:pt x="647" y="2973"/>
                    <a:pt x="1508" y="2973"/>
                  </a:cubicBezTo>
                  <a:cubicBezTo>
                    <a:pt x="2326" y="2973"/>
                    <a:pt x="2973" y="2326"/>
                    <a:pt x="2973" y="1465"/>
                  </a:cubicBezTo>
                  <a:cubicBezTo>
                    <a:pt x="2973"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4850200" y="4038225"/>
              <a:ext cx="75400" cy="74325"/>
            </a:xfrm>
            <a:custGeom>
              <a:avLst/>
              <a:gdLst/>
              <a:ahLst/>
              <a:cxnLst/>
              <a:rect l="l" t="t" r="r" b="b"/>
              <a:pathLst>
                <a:path w="3016" h="2973" extrusionOk="0">
                  <a:moveTo>
                    <a:pt x="1508" y="1"/>
                  </a:moveTo>
                  <a:cubicBezTo>
                    <a:pt x="690" y="1"/>
                    <a:pt x="0" y="647"/>
                    <a:pt x="0" y="1465"/>
                  </a:cubicBezTo>
                  <a:cubicBezTo>
                    <a:pt x="0" y="2326"/>
                    <a:pt x="690" y="2973"/>
                    <a:pt x="1508" y="2973"/>
                  </a:cubicBezTo>
                  <a:cubicBezTo>
                    <a:pt x="2326" y="2973"/>
                    <a:pt x="2972" y="2326"/>
                    <a:pt x="3016" y="1465"/>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4775900" y="4038225"/>
              <a:ext cx="74325" cy="74325"/>
            </a:xfrm>
            <a:custGeom>
              <a:avLst/>
              <a:gdLst/>
              <a:ahLst/>
              <a:cxnLst/>
              <a:rect l="l" t="t" r="r" b="b"/>
              <a:pathLst>
                <a:path w="2973" h="2973" extrusionOk="0">
                  <a:moveTo>
                    <a:pt x="1508" y="1"/>
                  </a:moveTo>
                  <a:cubicBezTo>
                    <a:pt x="646" y="1"/>
                    <a:pt x="0" y="647"/>
                    <a:pt x="0" y="1465"/>
                  </a:cubicBezTo>
                  <a:cubicBezTo>
                    <a:pt x="0" y="2326"/>
                    <a:pt x="646" y="2973"/>
                    <a:pt x="1508" y="2973"/>
                  </a:cubicBezTo>
                  <a:cubicBezTo>
                    <a:pt x="2326" y="2973"/>
                    <a:pt x="2972" y="2283"/>
                    <a:pt x="2972"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4700525" y="4038225"/>
              <a:ext cx="74325" cy="74325"/>
            </a:xfrm>
            <a:custGeom>
              <a:avLst/>
              <a:gdLst/>
              <a:ahLst/>
              <a:cxnLst/>
              <a:rect l="l" t="t" r="r" b="b"/>
              <a:pathLst>
                <a:path w="2973" h="2973" extrusionOk="0">
                  <a:moveTo>
                    <a:pt x="1465" y="1"/>
                  </a:moveTo>
                  <a:cubicBezTo>
                    <a:pt x="646" y="1"/>
                    <a:pt x="0" y="647"/>
                    <a:pt x="0" y="1465"/>
                  </a:cubicBezTo>
                  <a:cubicBezTo>
                    <a:pt x="0" y="2326"/>
                    <a:pt x="646" y="2973"/>
                    <a:pt x="1465" y="2973"/>
                  </a:cubicBezTo>
                  <a:cubicBezTo>
                    <a:pt x="2326" y="2973"/>
                    <a:pt x="2972" y="2326"/>
                    <a:pt x="2972" y="1465"/>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4625150" y="4038225"/>
              <a:ext cx="75400" cy="74325"/>
            </a:xfrm>
            <a:custGeom>
              <a:avLst/>
              <a:gdLst/>
              <a:ahLst/>
              <a:cxnLst/>
              <a:rect l="l" t="t" r="r" b="b"/>
              <a:pathLst>
                <a:path w="3016" h="2973" extrusionOk="0">
                  <a:moveTo>
                    <a:pt x="1508" y="1"/>
                  </a:moveTo>
                  <a:cubicBezTo>
                    <a:pt x="689" y="1"/>
                    <a:pt x="0" y="647"/>
                    <a:pt x="0" y="1465"/>
                  </a:cubicBezTo>
                  <a:cubicBezTo>
                    <a:pt x="0" y="2326"/>
                    <a:pt x="689" y="2973"/>
                    <a:pt x="1508" y="2973"/>
                  </a:cubicBezTo>
                  <a:cubicBezTo>
                    <a:pt x="2326" y="2973"/>
                    <a:pt x="2972" y="2283"/>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4549775" y="4038225"/>
              <a:ext cx="75400" cy="74325"/>
            </a:xfrm>
            <a:custGeom>
              <a:avLst/>
              <a:gdLst/>
              <a:ahLst/>
              <a:cxnLst/>
              <a:rect l="l" t="t" r="r" b="b"/>
              <a:pathLst>
                <a:path w="3016" h="2973" extrusionOk="0">
                  <a:moveTo>
                    <a:pt x="1508" y="1"/>
                  </a:moveTo>
                  <a:cubicBezTo>
                    <a:pt x="689" y="1"/>
                    <a:pt x="0" y="647"/>
                    <a:pt x="0" y="1465"/>
                  </a:cubicBezTo>
                  <a:cubicBezTo>
                    <a:pt x="0" y="2326"/>
                    <a:pt x="689" y="2973"/>
                    <a:pt x="1508" y="2973"/>
                  </a:cubicBezTo>
                  <a:cubicBezTo>
                    <a:pt x="2326" y="2973"/>
                    <a:pt x="3015" y="2326"/>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a:off x="4474375" y="4038225"/>
              <a:ext cx="75425" cy="74325"/>
            </a:xfrm>
            <a:custGeom>
              <a:avLst/>
              <a:gdLst/>
              <a:ahLst/>
              <a:cxnLst/>
              <a:rect l="l" t="t" r="r" b="b"/>
              <a:pathLst>
                <a:path w="3017" h="2973" extrusionOk="0">
                  <a:moveTo>
                    <a:pt x="1509" y="1"/>
                  </a:moveTo>
                  <a:cubicBezTo>
                    <a:pt x="690" y="1"/>
                    <a:pt x="1" y="647"/>
                    <a:pt x="44" y="1465"/>
                  </a:cubicBezTo>
                  <a:cubicBezTo>
                    <a:pt x="44" y="2283"/>
                    <a:pt x="690" y="2973"/>
                    <a:pt x="1509" y="2973"/>
                  </a:cubicBezTo>
                  <a:cubicBezTo>
                    <a:pt x="2327" y="2973"/>
                    <a:pt x="3016" y="2326"/>
                    <a:pt x="3016" y="1465"/>
                  </a:cubicBezTo>
                  <a:cubicBezTo>
                    <a:pt x="3016" y="647"/>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4"/>
            <p:cNvSpPr/>
            <p:nvPr/>
          </p:nvSpPr>
          <p:spPr>
            <a:xfrm>
              <a:off x="4400075" y="4038225"/>
              <a:ext cx="75425" cy="74325"/>
            </a:xfrm>
            <a:custGeom>
              <a:avLst/>
              <a:gdLst/>
              <a:ahLst/>
              <a:cxnLst/>
              <a:rect l="l" t="t" r="r" b="b"/>
              <a:pathLst>
                <a:path w="3017" h="2973" extrusionOk="0">
                  <a:moveTo>
                    <a:pt x="1508" y="1"/>
                  </a:moveTo>
                  <a:cubicBezTo>
                    <a:pt x="647" y="1"/>
                    <a:pt x="1" y="647"/>
                    <a:pt x="1" y="1465"/>
                  </a:cubicBezTo>
                  <a:cubicBezTo>
                    <a:pt x="1" y="2326"/>
                    <a:pt x="647" y="2973"/>
                    <a:pt x="1508" y="2973"/>
                  </a:cubicBezTo>
                  <a:cubicBezTo>
                    <a:pt x="2327" y="2973"/>
                    <a:pt x="2973" y="2326"/>
                    <a:pt x="3016"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a:off x="4324700" y="4038225"/>
              <a:ext cx="75400" cy="74325"/>
            </a:xfrm>
            <a:custGeom>
              <a:avLst/>
              <a:gdLst/>
              <a:ahLst/>
              <a:cxnLst/>
              <a:rect l="l" t="t" r="r" b="b"/>
              <a:pathLst>
                <a:path w="3016" h="2973" extrusionOk="0">
                  <a:moveTo>
                    <a:pt x="1508" y="1"/>
                  </a:moveTo>
                  <a:cubicBezTo>
                    <a:pt x="690" y="1"/>
                    <a:pt x="1" y="647"/>
                    <a:pt x="1" y="1465"/>
                  </a:cubicBezTo>
                  <a:cubicBezTo>
                    <a:pt x="1" y="2326"/>
                    <a:pt x="690" y="2973"/>
                    <a:pt x="1508" y="2973"/>
                  </a:cubicBezTo>
                  <a:cubicBezTo>
                    <a:pt x="2327" y="2973"/>
                    <a:pt x="3016" y="2326"/>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4"/>
            <p:cNvSpPr/>
            <p:nvPr/>
          </p:nvSpPr>
          <p:spPr>
            <a:xfrm>
              <a:off x="4249325" y="4038225"/>
              <a:ext cx="75400" cy="74325"/>
            </a:xfrm>
            <a:custGeom>
              <a:avLst/>
              <a:gdLst/>
              <a:ahLst/>
              <a:cxnLst/>
              <a:rect l="l" t="t" r="r" b="b"/>
              <a:pathLst>
                <a:path w="3016" h="2973" extrusionOk="0">
                  <a:moveTo>
                    <a:pt x="1508" y="1"/>
                  </a:moveTo>
                  <a:cubicBezTo>
                    <a:pt x="690" y="1"/>
                    <a:pt x="1" y="647"/>
                    <a:pt x="1" y="1465"/>
                  </a:cubicBezTo>
                  <a:cubicBezTo>
                    <a:pt x="44" y="2326"/>
                    <a:pt x="690" y="2973"/>
                    <a:pt x="1508" y="2973"/>
                  </a:cubicBezTo>
                  <a:cubicBezTo>
                    <a:pt x="2327" y="2973"/>
                    <a:pt x="3016" y="2283"/>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a:off x="4175025" y="4038225"/>
              <a:ext cx="74325" cy="74325"/>
            </a:xfrm>
            <a:custGeom>
              <a:avLst/>
              <a:gdLst/>
              <a:ahLst/>
              <a:cxnLst/>
              <a:rect l="l" t="t" r="r" b="b"/>
              <a:pathLst>
                <a:path w="2973" h="2973" extrusionOk="0">
                  <a:moveTo>
                    <a:pt x="1508" y="1"/>
                  </a:moveTo>
                  <a:cubicBezTo>
                    <a:pt x="647" y="1"/>
                    <a:pt x="1" y="647"/>
                    <a:pt x="1" y="1465"/>
                  </a:cubicBezTo>
                  <a:cubicBezTo>
                    <a:pt x="1" y="2326"/>
                    <a:pt x="647" y="2973"/>
                    <a:pt x="1508" y="2973"/>
                  </a:cubicBezTo>
                  <a:cubicBezTo>
                    <a:pt x="2327" y="2973"/>
                    <a:pt x="2973" y="2326"/>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a:off x="4099650" y="4038225"/>
              <a:ext cx="75400" cy="74325"/>
            </a:xfrm>
            <a:custGeom>
              <a:avLst/>
              <a:gdLst/>
              <a:ahLst/>
              <a:cxnLst/>
              <a:rect l="l" t="t" r="r" b="b"/>
              <a:pathLst>
                <a:path w="3016" h="2973" extrusionOk="0">
                  <a:moveTo>
                    <a:pt x="1508" y="1"/>
                  </a:moveTo>
                  <a:cubicBezTo>
                    <a:pt x="690" y="1"/>
                    <a:pt x="1" y="647"/>
                    <a:pt x="1" y="1465"/>
                  </a:cubicBezTo>
                  <a:cubicBezTo>
                    <a:pt x="1" y="2326"/>
                    <a:pt x="690" y="2973"/>
                    <a:pt x="1508" y="2973"/>
                  </a:cubicBezTo>
                  <a:cubicBezTo>
                    <a:pt x="2327" y="2973"/>
                    <a:pt x="3016" y="2283"/>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a:off x="4024275" y="4038225"/>
              <a:ext cx="75400" cy="74325"/>
            </a:xfrm>
            <a:custGeom>
              <a:avLst/>
              <a:gdLst/>
              <a:ahLst/>
              <a:cxnLst/>
              <a:rect l="l" t="t" r="r" b="b"/>
              <a:pathLst>
                <a:path w="3016" h="2973" extrusionOk="0">
                  <a:moveTo>
                    <a:pt x="1508" y="1"/>
                  </a:moveTo>
                  <a:cubicBezTo>
                    <a:pt x="690" y="1"/>
                    <a:pt x="1" y="647"/>
                    <a:pt x="1" y="1465"/>
                  </a:cubicBezTo>
                  <a:cubicBezTo>
                    <a:pt x="1" y="2326"/>
                    <a:pt x="690" y="2973"/>
                    <a:pt x="1508" y="2973"/>
                  </a:cubicBezTo>
                  <a:cubicBezTo>
                    <a:pt x="2326" y="2973"/>
                    <a:pt x="3016" y="2326"/>
                    <a:pt x="3016" y="1465"/>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a:off x="3949975" y="4038225"/>
              <a:ext cx="74325" cy="74325"/>
            </a:xfrm>
            <a:custGeom>
              <a:avLst/>
              <a:gdLst/>
              <a:ahLst/>
              <a:cxnLst/>
              <a:rect l="l" t="t" r="r" b="b"/>
              <a:pathLst>
                <a:path w="2973" h="2973" extrusionOk="0">
                  <a:moveTo>
                    <a:pt x="1465" y="1"/>
                  </a:moveTo>
                  <a:cubicBezTo>
                    <a:pt x="647" y="1"/>
                    <a:pt x="0" y="647"/>
                    <a:pt x="0" y="1465"/>
                  </a:cubicBezTo>
                  <a:cubicBezTo>
                    <a:pt x="0" y="2283"/>
                    <a:pt x="647" y="2973"/>
                    <a:pt x="1465" y="2973"/>
                  </a:cubicBezTo>
                  <a:cubicBezTo>
                    <a:pt x="2326" y="2973"/>
                    <a:pt x="2973" y="2326"/>
                    <a:pt x="2973" y="1465"/>
                  </a:cubicBezTo>
                  <a:cubicBezTo>
                    <a:pt x="2973"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a:off x="3874600" y="4038225"/>
              <a:ext cx="75400" cy="74325"/>
            </a:xfrm>
            <a:custGeom>
              <a:avLst/>
              <a:gdLst/>
              <a:ahLst/>
              <a:cxnLst/>
              <a:rect l="l" t="t" r="r" b="b"/>
              <a:pathLst>
                <a:path w="3016" h="2973" extrusionOk="0">
                  <a:moveTo>
                    <a:pt x="1508" y="1"/>
                  </a:moveTo>
                  <a:cubicBezTo>
                    <a:pt x="690" y="1"/>
                    <a:pt x="0" y="647"/>
                    <a:pt x="0" y="1465"/>
                  </a:cubicBezTo>
                  <a:cubicBezTo>
                    <a:pt x="0" y="2326"/>
                    <a:pt x="690" y="2973"/>
                    <a:pt x="1508" y="2973"/>
                  </a:cubicBezTo>
                  <a:cubicBezTo>
                    <a:pt x="2326" y="2973"/>
                    <a:pt x="2972" y="2326"/>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a:off x="3799225" y="4038225"/>
              <a:ext cx="75400" cy="74325"/>
            </a:xfrm>
            <a:custGeom>
              <a:avLst/>
              <a:gdLst/>
              <a:ahLst/>
              <a:cxnLst/>
              <a:rect l="l" t="t" r="r" b="b"/>
              <a:pathLst>
                <a:path w="3016" h="2973" extrusionOk="0">
                  <a:moveTo>
                    <a:pt x="1508" y="1"/>
                  </a:moveTo>
                  <a:cubicBezTo>
                    <a:pt x="689" y="1"/>
                    <a:pt x="0" y="647"/>
                    <a:pt x="0" y="1465"/>
                  </a:cubicBezTo>
                  <a:cubicBezTo>
                    <a:pt x="0" y="2283"/>
                    <a:pt x="689" y="2973"/>
                    <a:pt x="1508" y="2973"/>
                  </a:cubicBezTo>
                  <a:cubicBezTo>
                    <a:pt x="2326" y="2973"/>
                    <a:pt x="3015" y="2326"/>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a:off x="3724925" y="4038225"/>
              <a:ext cx="74325" cy="74325"/>
            </a:xfrm>
            <a:custGeom>
              <a:avLst/>
              <a:gdLst/>
              <a:ahLst/>
              <a:cxnLst/>
              <a:rect l="l" t="t" r="r" b="b"/>
              <a:pathLst>
                <a:path w="2973" h="2973" extrusionOk="0">
                  <a:moveTo>
                    <a:pt x="1465" y="1"/>
                  </a:moveTo>
                  <a:cubicBezTo>
                    <a:pt x="646" y="1"/>
                    <a:pt x="0" y="647"/>
                    <a:pt x="0" y="1465"/>
                  </a:cubicBezTo>
                  <a:cubicBezTo>
                    <a:pt x="0" y="2326"/>
                    <a:pt x="646" y="2973"/>
                    <a:pt x="1465" y="2973"/>
                  </a:cubicBezTo>
                  <a:cubicBezTo>
                    <a:pt x="2326" y="2973"/>
                    <a:pt x="2972" y="2326"/>
                    <a:pt x="2972" y="1465"/>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3649550" y="4038225"/>
              <a:ext cx="75400" cy="74325"/>
            </a:xfrm>
            <a:custGeom>
              <a:avLst/>
              <a:gdLst/>
              <a:ahLst/>
              <a:cxnLst/>
              <a:rect l="l" t="t" r="r" b="b"/>
              <a:pathLst>
                <a:path w="3016" h="2973" extrusionOk="0">
                  <a:moveTo>
                    <a:pt x="1508" y="1"/>
                  </a:moveTo>
                  <a:cubicBezTo>
                    <a:pt x="646" y="1"/>
                    <a:pt x="0" y="647"/>
                    <a:pt x="0" y="1465"/>
                  </a:cubicBezTo>
                  <a:cubicBezTo>
                    <a:pt x="0" y="2326"/>
                    <a:pt x="646" y="2973"/>
                    <a:pt x="1508" y="2973"/>
                  </a:cubicBezTo>
                  <a:cubicBezTo>
                    <a:pt x="2326" y="2973"/>
                    <a:pt x="2972" y="2326"/>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a:off x="3574175" y="4038225"/>
              <a:ext cx="75400" cy="74325"/>
            </a:xfrm>
            <a:custGeom>
              <a:avLst/>
              <a:gdLst/>
              <a:ahLst/>
              <a:cxnLst/>
              <a:rect l="l" t="t" r="r" b="b"/>
              <a:pathLst>
                <a:path w="3016" h="2973" extrusionOk="0">
                  <a:moveTo>
                    <a:pt x="1508" y="1"/>
                  </a:moveTo>
                  <a:cubicBezTo>
                    <a:pt x="689" y="1"/>
                    <a:pt x="0" y="647"/>
                    <a:pt x="0" y="1465"/>
                  </a:cubicBezTo>
                  <a:cubicBezTo>
                    <a:pt x="0" y="2326"/>
                    <a:pt x="689" y="2973"/>
                    <a:pt x="1508" y="2973"/>
                  </a:cubicBezTo>
                  <a:cubicBezTo>
                    <a:pt x="2326" y="2973"/>
                    <a:pt x="3015" y="2283"/>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3498775" y="4038225"/>
              <a:ext cx="75425" cy="74325"/>
            </a:xfrm>
            <a:custGeom>
              <a:avLst/>
              <a:gdLst/>
              <a:ahLst/>
              <a:cxnLst/>
              <a:rect l="l" t="t" r="r" b="b"/>
              <a:pathLst>
                <a:path w="3017" h="2973" extrusionOk="0">
                  <a:moveTo>
                    <a:pt x="1508" y="1"/>
                  </a:moveTo>
                  <a:cubicBezTo>
                    <a:pt x="690" y="1"/>
                    <a:pt x="1" y="647"/>
                    <a:pt x="1" y="1465"/>
                  </a:cubicBezTo>
                  <a:cubicBezTo>
                    <a:pt x="44" y="2326"/>
                    <a:pt x="690" y="2973"/>
                    <a:pt x="1508" y="2973"/>
                  </a:cubicBezTo>
                  <a:cubicBezTo>
                    <a:pt x="2327" y="2973"/>
                    <a:pt x="3016" y="2326"/>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a:off x="5825800" y="3963875"/>
              <a:ext cx="74325" cy="74375"/>
            </a:xfrm>
            <a:custGeom>
              <a:avLst/>
              <a:gdLst/>
              <a:ahLst/>
              <a:cxnLst/>
              <a:rect l="l" t="t" r="r" b="b"/>
              <a:pathLst>
                <a:path w="2973" h="2975" extrusionOk="0">
                  <a:moveTo>
                    <a:pt x="1432" y="1"/>
                  </a:moveTo>
                  <a:cubicBezTo>
                    <a:pt x="609" y="1"/>
                    <a:pt x="0" y="673"/>
                    <a:pt x="0" y="1467"/>
                  </a:cubicBezTo>
                  <a:cubicBezTo>
                    <a:pt x="0" y="2285"/>
                    <a:pt x="647" y="2975"/>
                    <a:pt x="1508" y="2975"/>
                  </a:cubicBezTo>
                  <a:cubicBezTo>
                    <a:pt x="2326" y="2975"/>
                    <a:pt x="2972" y="2285"/>
                    <a:pt x="2972" y="1467"/>
                  </a:cubicBezTo>
                  <a:cubicBezTo>
                    <a:pt x="2972" y="673"/>
                    <a:pt x="2364" y="1"/>
                    <a:pt x="1581" y="1"/>
                  </a:cubicBezTo>
                  <a:cubicBezTo>
                    <a:pt x="1557" y="1"/>
                    <a:pt x="1532" y="1"/>
                    <a:pt x="1508" y="2"/>
                  </a:cubicBezTo>
                  <a:cubicBezTo>
                    <a:pt x="1482"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5750425" y="3963875"/>
              <a:ext cx="75400" cy="74375"/>
            </a:xfrm>
            <a:custGeom>
              <a:avLst/>
              <a:gdLst/>
              <a:ahLst/>
              <a:cxnLst/>
              <a:rect l="l" t="t" r="r" b="b"/>
              <a:pathLst>
                <a:path w="3016" h="2975" extrusionOk="0">
                  <a:moveTo>
                    <a:pt x="1435" y="1"/>
                  </a:moveTo>
                  <a:cubicBezTo>
                    <a:pt x="649" y="1"/>
                    <a:pt x="0" y="673"/>
                    <a:pt x="0" y="1467"/>
                  </a:cubicBezTo>
                  <a:cubicBezTo>
                    <a:pt x="0" y="2285"/>
                    <a:pt x="689" y="2975"/>
                    <a:pt x="1508" y="2975"/>
                  </a:cubicBezTo>
                  <a:cubicBezTo>
                    <a:pt x="2326" y="2975"/>
                    <a:pt x="3015" y="2285"/>
                    <a:pt x="3015" y="1467"/>
                  </a:cubicBezTo>
                  <a:cubicBezTo>
                    <a:pt x="3015" y="673"/>
                    <a:pt x="2367" y="1"/>
                    <a:pt x="1581" y="1"/>
                  </a:cubicBezTo>
                  <a:cubicBezTo>
                    <a:pt x="1556" y="1"/>
                    <a:pt x="1532" y="1"/>
                    <a:pt x="1508" y="2"/>
                  </a:cubicBezTo>
                  <a:cubicBezTo>
                    <a:pt x="1484"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a:off x="5676125" y="3963875"/>
              <a:ext cx="74325" cy="74375"/>
            </a:xfrm>
            <a:custGeom>
              <a:avLst/>
              <a:gdLst/>
              <a:ahLst/>
              <a:cxnLst/>
              <a:rect l="l" t="t" r="r" b="b"/>
              <a:pathLst>
                <a:path w="2973" h="2975" extrusionOk="0">
                  <a:moveTo>
                    <a:pt x="1431" y="1"/>
                  </a:moveTo>
                  <a:cubicBezTo>
                    <a:pt x="608" y="1"/>
                    <a:pt x="0" y="673"/>
                    <a:pt x="0" y="1467"/>
                  </a:cubicBezTo>
                  <a:cubicBezTo>
                    <a:pt x="0" y="2285"/>
                    <a:pt x="646" y="2975"/>
                    <a:pt x="1508" y="2975"/>
                  </a:cubicBezTo>
                  <a:cubicBezTo>
                    <a:pt x="2326" y="2975"/>
                    <a:pt x="2972" y="2285"/>
                    <a:pt x="2972" y="1467"/>
                  </a:cubicBezTo>
                  <a:cubicBezTo>
                    <a:pt x="2972" y="673"/>
                    <a:pt x="2364" y="1"/>
                    <a:pt x="1580" y="1"/>
                  </a:cubicBezTo>
                  <a:cubicBezTo>
                    <a:pt x="1556" y="1"/>
                    <a:pt x="1532" y="1"/>
                    <a:pt x="1508" y="2"/>
                  </a:cubicBezTo>
                  <a:cubicBezTo>
                    <a:pt x="1482" y="1"/>
                    <a:pt x="1457"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5224925" y="3963875"/>
              <a:ext cx="75400" cy="74375"/>
            </a:xfrm>
            <a:custGeom>
              <a:avLst/>
              <a:gdLst/>
              <a:ahLst/>
              <a:cxnLst/>
              <a:rect l="l" t="t" r="r" b="b"/>
              <a:pathLst>
                <a:path w="3016" h="2975" extrusionOk="0">
                  <a:moveTo>
                    <a:pt x="1436" y="1"/>
                  </a:moveTo>
                  <a:cubicBezTo>
                    <a:pt x="649" y="1"/>
                    <a:pt x="1" y="673"/>
                    <a:pt x="1" y="1467"/>
                  </a:cubicBezTo>
                  <a:cubicBezTo>
                    <a:pt x="1" y="2285"/>
                    <a:pt x="690" y="2975"/>
                    <a:pt x="1508" y="2975"/>
                  </a:cubicBezTo>
                  <a:cubicBezTo>
                    <a:pt x="2327" y="2975"/>
                    <a:pt x="3016" y="2285"/>
                    <a:pt x="3016" y="1467"/>
                  </a:cubicBezTo>
                  <a:cubicBezTo>
                    <a:pt x="3016" y="673"/>
                    <a:pt x="2367" y="1"/>
                    <a:pt x="1581" y="1"/>
                  </a:cubicBezTo>
                  <a:cubicBezTo>
                    <a:pt x="1557" y="1"/>
                    <a:pt x="1533" y="1"/>
                    <a:pt x="1508" y="2"/>
                  </a:cubicBezTo>
                  <a:cubicBezTo>
                    <a:pt x="1484" y="1"/>
                    <a:pt x="146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5150625" y="3963875"/>
              <a:ext cx="74325" cy="74375"/>
            </a:xfrm>
            <a:custGeom>
              <a:avLst/>
              <a:gdLst/>
              <a:ahLst/>
              <a:cxnLst/>
              <a:rect l="l" t="t" r="r" b="b"/>
              <a:pathLst>
                <a:path w="2973" h="2975" extrusionOk="0">
                  <a:moveTo>
                    <a:pt x="1432" y="1"/>
                  </a:moveTo>
                  <a:cubicBezTo>
                    <a:pt x="609" y="1"/>
                    <a:pt x="1" y="673"/>
                    <a:pt x="1" y="1467"/>
                  </a:cubicBezTo>
                  <a:cubicBezTo>
                    <a:pt x="1" y="2285"/>
                    <a:pt x="647" y="2975"/>
                    <a:pt x="1508" y="2975"/>
                  </a:cubicBezTo>
                  <a:cubicBezTo>
                    <a:pt x="2327" y="2975"/>
                    <a:pt x="2973" y="2285"/>
                    <a:pt x="2973" y="1467"/>
                  </a:cubicBezTo>
                  <a:cubicBezTo>
                    <a:pt x="2973" y="673"/>
                    <a:pt x="2365" y="1"/>
                    <a:pt x="1581" y="1"/>
                  </a:cubicBezTo>
                  <a:cubicBezTo>
                    <a:pt x="1557" y="1"/>
                    <a:pt x="1533" y="1"/>
                    <a:pt x="1508" y="2"/>
                  </a:cubicBezTo>
                  <a:cubicBezTo>
                    <a:pt x="1483"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5075250" y="3963875"/>
              <a:ext cx="75400" cy="74375"/>
            </a:xfrm>
            <a:custGeom>
              <a:avLst/>
              <a:gdLst/>
              <a:ahLst/>
              <a:cxnLst/>
              <a:rect l="l" t="t" r="r" b="b"/>
              <a:pathLst>
                <a:path w="3016" h="2975" extrusionOk="0">
                  <a:moveTo>
                    <a:pt x="1435" y="1"/>
                  </a:moveTo>
                  <a:cubicBezTo>
                    <a:pt x="649" y="1"/>
                    <a:pt x="1" y="673"/>
                    <a:pt x="1" y="1467"/>
                  </a:cubicBezTo>
                  <a:cubicBezTo>
                    <a:pt x="1" y="2285"/>
                    <a:pt x="690" y="2975"/>
                    <a:pt x="1508" y="2975"/>
                  </a:cubicBezTo>
                  <a:cubicBezTo>
                    <a:pt x="2327" y="2975"/>
                    <a:pt x="3016" y="2285"/>
                    <a:pt x="3016" y="1467"/>
                  </a:cubicBezTo>
                  <a:cubicBezTo>
                    <a:pt x="3016" y="673"/>
                    <a:pt x="2367" y="1"/>
                    <a:pt x="1581" y="1"/>
                  </a:cubicBezTo>
                  <a:cubicBezTo>
                    <a:pt x="1557" y="1"/>
                    <a:pt x="1533" y="1"/>
                    <a:pt x="1508" y="2"/>
                  </a:cubicBezTo>
                  <a:cubicBezTo>
                    <a:pt x="1484" y="1"/>
                    <a:pt x="1460"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a:off x="4999875" y="3963875"/>
              <a:ext cx="75400" cy="74375"/>
            </a:xfrm>
            <a:custGeom>
              <a:avLst/>
              <a:gdLst/>
              <a:ahLst/>
              <a:cxnLst/>
              <a:rect l="l" t="t" r="r" b="b"/>
              <a:pathLst>
                <a:path w="3016" h="2975" extrusionOk="0">
                  <a:moveTo>
                    <a:pt x="1435" y="1"/>
                  </a:moveTo>
                  <a:cubicBezTo>
                    <a:pt x="649" y="1"/>
                    <a:pt x="1" y="673"/>
                    <a:pt x="1" y="1467"/>
                  </a:cubicBezTo>
                  <a:cubicBezTo>
                    <a:pt x="1" y="2285"/>
                    <a:pt x="690" y="2975"/>
                    <a:pt x="1508" y="2975"/>
                  </a:cubicBezTo>
                  <a:cubicBezTo>
                    <a:pt x="2326" y="2975"/>
                    <a:pt x="3016" y="2285"/>
                    <a:pt x="3016" y="1467"/>
                  </a:cubicBezTo>
                  <a:cubicBezTo>
                    <a:pt x="3016" y="673"/>
                    <a:pt x="2367" y="1"/>
                    <a:pt x="1581" y="1"/>
                  </a:cubicBezTo>
                  <a:cubicBezTo>
                    <a:pt x="1557" y="1"/>
                    <a:pt x="1532" y="1"/>
                    <a:pt x="1508" y="2"/>
                  </a:cubicBezTo>
                  <a:cubicBezTo>
                    <a:pt x="1484"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a:off x="4925575" y="3963875"/>
              <a:ext cx="74325" cy="74375"/>
            </a:xfrm>
            <a:custGeom>
              <a:avLst/>
              <a:gdLst/>
              <a:ahLst/>
              <a:cxnLst/>
              <a:rect l="l" t="t" r="r" b="b"/>
              <a:pathLst>
                <a:path w="2973" h="2975" extrusionOk="0">
                  <a:moveTo>
                    <a:pt x="1432" y="1"/>
                  </a:moveTo>
                  <a:cubicBezTo>
                    <a:pt x="609" y="1"/>
                    <a:pt x="1" y="673"/>
                    <a:pt x="1" y="1467"/>
                  </a:cubicBezTo>
                  <a:cubicBezTo>
                    <a:pt x="1" y="2285"/>
                    <a:pt x="647" y="2975"/>
                    <a:pt x="1508" y="2975"/>
                  </a:cubicBezTo>
                  <a:cubicBezTo>
                    <a:pt x="2326" y="2975"/>
                    <a:pt x="2973" y="2285"/>
                    <a:pt x="2973" y="1467"/>
                  </a:cubicBezTo>
                  <a:cubicBezTo>
                    <a:pt x="2973" y="673"/>
                    <a:pt x="2364" y="1"/>
                    <a:pt x="1581" y="1"/>
                  </a:cubicBezTo>
                  <a:cubicBezTo>
                    <a:pt x="1557" y="1"/>
                    <a:pt x="1532" y="1"/>
                    <a:pt x="1508" y="2"/>
                  </a:cubicBezTo>
                  <a:cubicBezTo>
                    <a:pt x="1482"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a:off x="4850200" y="3963875"/>
              <a:ext cx="75400" cy="74375"/>
            </a:xfrm>
            <a:custGeom>
              <a:avLst/>
              <a:gdLst/>
              <a:ahLst/>
              <a:cxnLst/>
              <a:rect l="l" t="t" r="r" b="b"/>
              <a:pathLst>
                <a:path w="3016" h="2975" extrusionOk="0">
                  <a:moveTo>
                    <a:pt x="1435" y="1"/>
                  </a:moveTo>
                  <a:cubicBezTo>
                    <a:pt x="649" y="1"/>
                    <a:pt x="0" y="673"/>
                    <a:pt x="0" y="1467"/>
                  </a:cubicBezTo>
                  <a:cubicBezTo>
                    <a:pt x="0" y="2285"/>
                    <a:pt x="690" y="2975"/>
                    <a:pt x="1508" y="2975"/>
                  </a:cubicBezTo>
                  <a:cubicBezTo>
                    <a:pt x="2326" y="2975"/>
                    <a:pt x="3016" y="2285"/>
                    <a:pt x="3016" y="1467"/>
                  </a:cubicBezTo>
                  <a:cubicBezTo>
                    <a:pt x="3016" y="673"/>
                    <a:pt x="2367" y="1"/>
                    <a:pt x="1581" y="1"/>
                  </a:cubicBezTo>
                  <a:cubicBezTo>
                    <a:pt x="1557" y="1"/>
                    <a:pt x="1532" y="1"/>
                    <a:pt x="1508" y="2"/>
                  </a:cubicBezTo>
                  <a:cubicBezTo>
                    <a:pt x="1484"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4775900" y="3963875"/>
              <a:ext cx="74325" cy="74375"/>
            </a:xfrm>
            <a:custGeom>
              <a:avLst/>
              <a:gdLst/>
              <a:ahLst/>
              <a:cxnLst/>
              <a:rect l="l" t="t" r="r" b="b"/>
              <a:pathLst>
                <a:path w="2973" h="2975" extrusionOk="0">
                  <a:moveTo>
                    <a:pt x="1432" y="1"/>
                  </a:moveTo>
                  <a:cubicBezTo>
                    <a:pt x="609" y="1"/>
                    <a:pt x="0" y="673"/>
                    <a:pt x="0" y="1467"/>
                  </a:cubicBezTo>
                  <a:cubicBezTo>
                    <a:pt x="0" y="2285"/>
                    <a:pt x="646" y="2975"/>
                    <a:pt x="1508" y="2975"/>
                  </a:cubicBezTo>
                  <a:cubicBezTo>
                    <a:pt x="2326" y="2975"/>
                    <a:pt x="2972" y="2285"/>
                    <a:pt x="2972" y="1467"/>
                  </a:cubicBezTo>
                  <a:cubicBezTo>
                    <a:pt x="2972" y="673"/>
                    <a:pt x="2364" y="1"/>
                    <a:pt x="1581" y="1"/>
                  </a:cubicBezTo>
                  <a:cubicBezTo>
                    <a:pt x="1557" y="1"/>
                    <a:pt x="1532" y="1"/>
                    <a:pt x="1508" y="2"/>
                  </a:cubicBezTo>
                  <a:cubicBezTo>
                    <a:pt x="1482"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4"/>
            <p:cNvSpPr/>
            <p:nvPr/>
          </p:nvSpPr>
          <p:spPr>
            <a:xfrm>
              <a:off x="4700525" y="3963875"/>
              <a:ext cx="74325" cy="74375"/>
            </a:xfrm>
            <a:custGeom>
              <a:avLst/>
              <a:gdLst/>
              <a:ahLst/>
              <a:cxnLst/>
              <a:rect l="l" t="t" r="r" b="b"/>
              <a:pathLst>
                <a:path w="2973" h="2975" extrusionOk="0">
                  <a:moveTo>
                    <a:pt x="1392" y="1"/>
                  </a:moveTo>
                  <a:cubicBezTo>
                    <a:pt x="608" y="1"/>
                    <a:pt x="0" y="673"/>
                    <a:pt x="0" y="1467"/>
                  </a:cubicBezTo>
                  <a:cubicBezTo>
                    <a:pt x="0" y="2285"/>
                    <a:pt x="646" y="2975"/>
                    <a:pt x="1465" y="2975"/>
                  </a:cubicBezTo>
                  <a:cubicBezTo>
                    <a:pt x="2326" y="2975"/>
                    <a:pt x="2972" y="2285"/>
                    <a:pt x="2972" y="1467"/>
                  </a:cubicBezTo>
                  <a:cubicBezTo>
                    <a:pt x="2972" y="673"/>
                    <a:pt x="2364" y="1"/>
                    <a:pt x="1541" y="1"/>
                  </a:cubicBezTo>
                  <a:cubicBezTo>
                    <a:pt x="1516" y="1"/>
                    <a:pt x="1490" y="1"/>
                    <a:pt x="1465" y="2"/>
                  </a:cubicBezTo>
                  <a:cubicBezTo>
                    <a:pt x="1440" y="1"/>
                    <a:pt x="1416" y="1"/>
                    <a:pt x="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4"/>
            <p:cNvSpPr/>
            <p:nvPr/>
          </p:nvSpPr>
          <p:spPr>
            <a:xfrm>
              <a:off x="4625150" y="3963875"/>
              <a:ext cx="75400" cy="74375"/>
            </a:xfrm>
            <a:custGeom>
              <a:avLst/>
              <a:gdLst/>
              <a:ahLst/>
              <a:cxnLst/>
              <a:rect l="l" t="t" r="r" b="b"/>
              <a:pathLst>
                <a:path w="3016" h="2975" extrusionOk="0">
                  <a:moveTo>
                    <a:pt x="1435" y="1"/>
                  </a:moveTo>
                  <a:cubicBezTo>
                    <a:pt x="649" y="1"/>
                    <a:pt x="0" y="673"/>
                    <a:pt x="0" y="1467"/>
                  </a:cubicBezTo>
                  <a:cubicBezTo>
                    <a:pt x="0" y="2285"/>
                    <a:pt x="689" y="2975"/>
                    <a:pt x="1508" y="2975"/>
                  </a:cubicBezTo>
                  <a:cubicBezTo>
                    <a:pt x="2326" y="2975"/>
                    <a:pt x="3015" y="2285"/>
                    <a:pt x="3015" y="1467"/>
                  </a:cubicBezTo>
                  <a:cubicBezTo>
                    <a:pt x="3015" y="673"/>
                    <a:pt x="2367" y="1"/>
                    <a:pt x="1580" y="1"/>
                  </a:cubicBezTo>
                  <a:cubicBezTo>
                    <a:pt x="1556" y="1"/>
                    <a:pt x="1532" y="1"/>
                    <a:pt x="1508" y="2"/>
                  </a:cubicBezTo>
                  <a:cubicBezTo>
                    <a:pt x="1483"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4"/>
            <p:cNvSpPr/>
            <p:nvPr/>
          </p:nvSpPr>
          <p:spPr>
            <a:xfrm>
              <a:off x="4549775" y="3963875"/>
              <a:ext cx="75400" cy="74375"/>
            </a:xfrm>
            <a:custGeom>
              <a:avLst/>
              <a:gdLst/>
              <a:ahLst/>
              <a:cxnLst/>
              <a:rect l="l" t="t" r="r" b="b"/>
              <a:pathLst>
                <a:path w="3016" h="2975" extrusionOk="0">
                  <a:moveTo>
                    <a:pt x="1435" y="1"/>
                  </a:moveTo>
                  <a:cubicBezTo>
                    <a:pt x="649" y="1"/>
                    <a:pt x="0" y="673"/>
                    <a:pt x="0" y="1467"/>
                  </a:cubicBezTo>
                  <a:cubicBezTo>
                    <a:pt x="0" y="2285"/>
                    <a:pt x="689" y="2975"/>
                    <a:pt x="1508" y="2975"/>
                  </a:cubicBezTo>
                  <a:cubicBezTo>
                    <a:pt x="2326" y="2975"/>
                    <a:pt x="3015" y="2285"/>
                    <a:pt x="3015" y="1467"/>
                  </a:cubicBezTo>
                  <a:cubicBezTo>
                    <a:pt x="3015" y="673"/>
                    <a:pt x="2366" y="1"/>
                    <a:pt x="1580" y="1"/>
                  </a:cubicBezTo>
                  <a:cubicBezTo>
                    <a:pt x="1556" y="1"/>
                    <a:pt x="1532" y="1"/>
                    <a:pt x="1508" y="2"/>
                  </a:cubicBezTo>
                  <a:cubicBezTo>
                    <a:pt x="1483"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4474375" y="3963875"/>
              <a:ext cx="75425" cy="74375"/>
            </a:xfrm>
            <a:custGeom>
              <a:avLst/>
              <a:gdLst/>
              <a:ahLst/>
              <a:cxnLst/>
              <a:rect l="l" t="t" r="r" b="b"/>
              <a:pathLst>
                <a:path w="3017" h="2975" extrusionOk="0">
                  <a:moveTo>
                    <a:pt x="1436" y="1"/>
                  </a:moveTo>
                  <a:cubicBezTo>
                    <a:pt x="650" y="1"/>
                    <a:pt x="2" y="673"/>
                    <a:pt x="44" y="1467"/>
                  </a:cubicBezTo>
                  <a:cubicBezTo>
                    <a:pt x="1" y="2285"/>
                    <a:pt x="690" y="2975"/>
                    <a:pt x="1509" y="2975"/>
                  </a:cubicBezTo>
                  <a:cubicBezTo>
                    <a:pt x="2327" y="2975"/>
                    <a:pt x="3016" y="2285"/>
                    <a:pt x="3016" y="1467"/>
                  </a:cubicBezTo>
                  <a:cubicBezTo>
                    <a:pt x="3016" y="673"/>
                    <a:pt x="2367" y="1"/>
                    <a:pt x="1581" y="1"/>
                  </a:cubicBezTo>
                  <a:cubicBezTo>
                    <a:pt x="1557" y="1"/>
                    <a:pt x="1533" y="1"/>
                    <a:pt x="1509" y="2"/>
                  </a:cubicBezTo>
                  <a:cubicBezTo>
                    <a:pt x="1484" y="1"/>
                    <a:pt x="146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4400075" y="3963875"/>
              <a:ext cx="75425" cy="74375"/>
            </a:xfrm>
            <a:custGeom>
              <a:avLst/>
              <a:gdLst/>
              <a:ahLst/>
              <a:cxnLst/>
              <a:rect l="l" t="t" r="r" b="b"/>
              <a:pathLst>
                <a:path w="3017" h="2975" extrusionOk="0">
                  <a:moveTo>
                    <a:pt x="1432" y="1"/>
                  </a:moveTo>
                  <a:cubicBezTo>
                    <a:pt x="609" y="1"/>
                    <a:pt x="1" y="673"/>
                    <a:pt x="1" y="1467"/>
                  </a:cubicBezTo>
                  <a:cubicBezTo>
                    <a:pt x="1" y="2285"/>
                    <a:pt x="647" y="2975"/>
                    <a:pt x="1508" y="2975"/>
                  </a:cubicBezTo>
                  <a:cubicBezTo>
                    <a:pt x="2327" y="2975"/>
                    <a:pt x="2973" y="2285"/>
                    <a:pt x="3016" y="1467"/>
                  </a:cubicBezTo>
                  <a:cubicBezTo>
                    <a:pt x="2974" y="673"/>
                    <a:pt x="2365" y="1"/>
                    <a:pt x="1581" y="1"/>
                  </a:cubicBezTo>
                  <a:cubicBezTo>
                    <a:pt x="1557" y="1"/>
                    <a:pt x="1533" y="1"/>
                    <a:pt x="1508" y="2"/>
                  </a:cubicBezTo>
                  <a:cubicBezTo>
                    <a:pt x="1483"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a:off x="4324700" y="3963875"/>
              <a:ext cx="75400" cy="74375"/>
            </a:xfrm>
            <a:custGeom>
              <a:avLst/>
              <a:gdLst/>
              <a:ahLst/>
              <a:cxnLst/>
              <a:rect l="l" t="t" r="r" b="b"/>
              <a:pathLst>
                <a:path w="3016" h="2975" extrusionOk="0">
                  <a:moveTo>
                    <a:pt x="1436" y="1"/>
                  </a:moveTo>
                  <a:cubicBezTo>
                    <a:pt x="650" y="1"/>
                    <a:pt x="1" y="673"/>
                    <a:pt x="1" y="1467"/>
                  </a:cubicBezTo>
                  <a:cubicBezTo>
                    <a:pt x="1" y="2285"/>
                    <a:pt x="690" y="2975"/>
                    <a:pt x="1508" y="2975"/>
                  </a:cubicBezTo>
                  <a:cubicBezTo>
                    <a:pt x="2327" y="2975"/>
                    <a:pt x="3016" y="2285"/>
                    <a:pt x="3016" y="1467"/>
                  </a:cubicBezTo>
                  <a:cubicBezTo>
                    <a:pt x="3016" y="673"/>
                    <a:pt x="2367" y="1"/>
                    <a:pt x="1581" y="1"/>
                  </a:cubicBezTo>
                  <a:cubicBezTo>
                    <a:pt x="1557" y="1"/>
                    <a:pt x="1533" y="1"/>
                    <a:pt x="1508" y="2"/>
                  </a:cubicBezTo>
                  <a:cubicBezTo>
                    <a:pt x="1484" y="1"/>
                    <a:pt x="146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4249325" y="3963875"/>
              <a:ext cx="75400" cy="74375"/>
            </a:xfrm>
            <a:custGeom>
              <a:avLst/>
              <a:gdLst/>
              <a:ahLst/>
              <a:cxnLst/>
              <a:rect l="l" t="t" r="r" b="b"/>
              <a:pathLst>
                <a:path w="3016" h="2975" extrusionOk="0">
                  <a:moveTo>
                    <a:pt x="1436" y="1"/>
                  </a:moveTo>
                  <a:cubicBezTo>
                    <a:pt x="649" y="1"/>
                    <a:pt x="1" y="673"/>
                    <a:pt x="1" y="1467"/>
                  </a:cubicBezTo>
                  <a:cubicBezTo>
                    <a:pt x="1" y="2285"/>
                    <a:pt x="690" y="2975"/>
                    <a:pt x="1508" y="2975"/>
                  </a:cubicBezTo>
                  <a:cubicBezTo>
                    <a:pt x="2327" y="2975"/>
                    <a:pt x="3016" y="2285"/>
                    <a:pt x="3016" y="1467"/>
                  </a:cubicBezTo>
                  <a:cubicBezTo>
                    <a:pt x="3016" y="673"/>
                    <a:pt x="2367" y="1"/>
                    <a:pt x="1581" y="1"/>
                  </a:cubicBezTo>
                  <a:cubicBezTo>
                    <a:pt x="1557" y="1"/>
                    <a:pt x="1533" y="1"/>
                    <a:pt x="1508" y="2"/>
                  </a:cubicBezTo>
                  <a:cubicBezTo>
                    <a:pt x="1484" y="1"/>
                    <a:pt x="146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a:off x="4175025" y="3963875"/>
              <a:ext cx="74325" cy="74375"/>
            </a:xfrm>
            <a:custGeom>
              <a:avLst/>
              <a:gdLst/>
              <a:ahLst/>
              <a:cxnLst/>
              <a:rect l="l" t="t" r="r" b="b"/>
              <a:pathLst>
                <a:path w="2973" h="2975" extrusionOk="0">
                  <a:moveTo>
                    <a:pt x="1432" y="1"/>
                  </a:moveTo>
                  <a:cubicBezTo>
                    <a:pt x="609" y="1"/>
                    <a:pt x="1" y="673"/>
                    <a:pt x="1" y="1467"/>
                  </a:cubicBezTo>
                  <a:cubicBezTo>
                    <a:pt x="1" y="2285"/>
                    <a:pt x="647" y="2975"/>
                    <a:pt x="1508" y="2975"/>
                  </a:cubicBezTo>
                  <a:cubicBezTo>
                    <a:pt x="2327" y="2975"/>
                    <a:pt x="2973" y="2285"/>
                    <a:pt x="2973" y="1467"/>
                  </a:cubicBezTo>
                  <a:cubicBezTo>
                    <a:pt x="2973" y="673"/>
                    <a:pt x="2365" y="1"/>
                    <a:pt x="1581" y="1"/>
                  </a:cubicBezTo>
                  <a:cubicBezTo>
                    <a:pt x="1557" y="1"/>
                    <a:pt x="1533" y="1"/>
                    <a:pt x="1508" y="2"/>
                  </a:cubicBezTo>
                  <a:cubicBezTo>
                    <a:pt x="1483"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a:off x="4099650" y="3963875"/>
              <a:ext cx="75400" cy="74375"/>
            </a:xfrm>
            <a:custGeom>
              <a:avLst/>
              <a:gdLst/>
              <a:ahLst/>
              <a:cxnLst/>
              <a:rect l="l" t="t" r="r" b="b"/>
              <a:pathLst>
                <a:path w="3016" h="2975" extrusionOk="0">
                  <a:moveTo>
                    <a:pt x="1435" y="1"/>
                  </a:moveTo>
                  <a:cubicBezTo>
                    <a:pt x="649" y="1"/>
                    <a:pt x="1" y="673"/>
                    <a:pt x="1" y="1467"/>
                  </a:cubicBezTo>
                  <a:cubicBezTo>
                    <a:pt x="1" y="2285"/>
                    <a:pt x="690" y="2975"/>
                    <a:pt x="1508" y="2975"/>
                  </a:cubicBezTo>
                  <a:cubicBezTo>
                    <a:pt x="2327" y="2975"/>
                    <a:pt x="3016" y="2285"/>
                    <a:pt x="3016" y="1467"/>
                  </a:cubicBezTo>
                  <a:cubicBezTo>
                    <a:pt x="3016" y="673"/>
                    <a:pt x="2367" y="1"/>
                    <a:pt x="1581" y="1"/>
                  </a:cubicBezTo>
                  <a:cubicBezTo>
                    <a:pt x="1557" y="1"/>
                    <a:pt x="1533" y="1"/>
                    <a:pt x="1508" y="2"/>
                  </a:cubicBezTo>
                  <a:cubicBezTo>
                    <a:pt x="1484" y="1"/>
                    <a:pt x="1460"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4024275" y="3963875"/>
              <a:ext cx="75400" cy="74375"/>
            </a:xfrm>
            <a:custGeom>
              <a:avLst/>
              <a:gdLst/>
              <a:ahLst/>
              <a:cxnLst/>
              <a:rect l="l" t="t" r="r" b="b"/>
              <a:pathLst>
                <a:path w="3016" h="2975" extrusionOk="0">
                  <a:moveTo>
                    <a:pt x="1435" y="1"/>
                  </a:moveTo>
                  <a:cubicBezTo>
                    <a:pt x="649" y="1"/>
                    <a:pt x="1" y="673"/>
                    <a:pt x="1" y="1467"/>
                  </a:cubicBezTo>
                  <a:cubicBezTo>
                    <a:pt x="1" y="2285"/>
                    <a:pt x="690" y="2975"/>
                    <a:pt x="1508" y="2975"/>
                  </a:cubicBezTo>
                  <a:cubicBezTo>
                    <a:pt x="2326" y="2975"/>
                    <a:pt x="3016" y="2285"/>
                    <a:pt x="3016" y="1467"/>
                  </a:cubicBezTo>
                  <a:cubicBezTo>
                    <a:pt x="3016" y="673"/>
                    <a:pt x="2367" y="1"/>
                    <a:pt x="1581" y="1"/>
                  </a:cubicBezTo>
                  <a:cubicBezTo>
                    <a:pt x="1557" y="1"/>
                    <a:pt x="1532" y="1"/>
                    <a:pt x="1508" y="2"/>
                  </a:cubicBezTo>
                  <a:cubicBezTo>
                    <a:pt x="1484"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3949975" y="3963875"/>
              <a:ext cx="74325" cy="74375"/>
            </a:xfrm>
            <a:custGeom>
              <a:avLst/>
              <a:gdLst/>
              <a:ahLst/>
              <a:cxnLst/>
              <a:rect l="l" t="t" r="r" b="b"/>
              <a:pathLst>
                <a:path w="2973" h="2975" extrusionOk="0">
                  <a:moveTo>
                    <a:pt x="1392" y="1"/>
                  </a:moveTo>
                  <a:cubicBezTo>
                    <a:pt x="609" y="1"/>
                    <a:pt x="0" y="673"/>
                    <a:pt x="0" y="1467"/>
                  </a:cubicBezTo>
                  <a:cubicBezTo>
                    <a:pt x="0" y="2285"/>
                    <a:pt x="647" y="2975"/>
                    <a:pt x="1465" y="2975"/>
                  </a:cubicBezTo>
                  <a:cubicBezTo>
                    <a:pt x="2326" y="2975"/>
                    <a:pt x="2973" y="2285"/>
                    <a:pt x="2973" y="1467"/>
                  </a:cubicBezTo>
                  <a:cubicBezTo>
                    <a:pt x="2973" y="673"/>
                    <a:pt x="2364" y="1"/>
                    <a:pt x="1541" y="1"/>
                  </a:cubicBezTo>
                  <a:cubicBezTo>
                    <a:pt x="1516" y="1"/>
                    <a:pt x="1491" y="1"/>
                    <a:pt x="1465" y="2"/>
                  </a:cubicBezTo>
                  <a:cubicBezTo>
                    <a:pt x="1441" y="1"/>
                    <a:pt x="1416" y="1"/>
                    <a:pt x="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3874600" y="3963875"/>
              <a:ext cx="75400" cy="74375"/>
            </a:xfrm>
            <a:custGeom>
              <a:avLst/>
              <a:gdLst/>
              <a:ahLst/>
              <a:cxnLst/>
              <a:rect l="l" t="t" r="r" b="b"/>
              <a:pathLst>
                <a:path w="3016" h="2975" extrusionOk="0">
                  <a:moveTo>
                    <a:pt x="1435" y="1"/>
                  </a:moveTo>
                  <a:cubicBezTo>
                    <a:pt x="649" y="1"/>
                    <a:pt x="0" y="673"/>
                    <a:pt x="0" y="1467"/>
                  </a:cubicBezTo>
                  <a:cubicBezTo>
                    <a:pt x="0" y="2285"/>
                    <a:pt x="690" y="2975"/>
                    <a:pt x="1508" y="2975"/>
                  </a:cubicBezTo>
                  <a:cubicBezTo>
                    <a:pt x="2326" y="2975"/>
                    <a:pt x="3015" y="2285"/>
                    <a:pt x="3015" y="1467"/>
                  </a:cubicBezTo>
                  <a:cubicBezTo>
                    <a:pt x="3015" y="673"/>
                    <a:pt x="2367" y="1"/>
                    <a:pt x="1581" y="1"/>
                  </a:cubicBezTo>
                  <a:cubicBezTo>
                    <a:pt x="1557" y="1"/>
                    <a:pt x="1532" y="1"/>
                    <a:pt x="1508" y="2"/>
                  </a:cubicBezTo>
                  <a:cubicBezTo>
                    <a:pt x="1484"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3799225" y="3963875"/>
              <a:ext cx="75400" cy="74375"/>
            </a:xfrm>
            <a:custGeom>
              <a:avLst/>
              <a:gdLst/>
              <a:ahLst/>
              <a:cxnLst/>
              <a:rect l="l" t="t" r="r" b="b"/>
              <a:pathLst>
                <a:path w="3016" h="2975" extrusionOk="0">
                  <a:moveTo>
                    <a:pt x="1435" y="1"/>
                  </a:moveTo>
                  <a:cubicBezTo>
                    <a:pt x="649" y="1"/>
                    <a:pt x="0" y="673"/>
                    <a:pt x="0" y="1467"/>
                  </a:cubicBezTo>
                  <a:cubicBezTo>
                    <a:pt x="0" y="2285"/>
                    <a:pt x="689" y="2975"/>
                    <a:pt x="1508" y="2975"/>
                  </a:cubicBezTo>
                  <a:cubicBezTo>
                    <a:pt x="2326" y="2975"/>
                    <a:pt x="3015" y="2285"/>
                    <a:pt x="3015" y="1467"/>
                  </a:cubicBezTo>
                  <a:cubicBezTo>
                    <a:pt x="3015" y="673"/>
                    <a:pt x="2367" y="1"/>
                    <a:pt x="1581" y="1"/>
                  </a:cubicBezTo>
                  <a:cubicBezTo>
                    <a:pt x="1556" y="1"/>
                    <a:pt x="1532" y="1"/>
                    <a:pt x="1508" y="2"/>
                  </a:cubicBezTo>
                  <a:cubicBezTo>
                    <a:pt x="1483"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3724925" y="3963875"/>
              <a:ext cx="74325" cy="74375"/>
            </a:xfrm>
            <a:custGeom>
              <a:avLst/>
              <a:gdLst/>
              <a:ahLst/>
              <a:cxnLst/>
              <a:rect l="l" t="t" r="r" b="b"/>
              <a:pathLst>
                <a:path w="2973" h="2975" extrusionOk="0">
                  <a:moveTo>
                    <a:pt x="1392" y="1"/>
                  </a:moveTo>
                  <a:cubicBezTo>
                    <a:pt x="608" y="1"/>
                    <a:pt x="0" y="673"/>
                    <a:pt x="0" y="1467"/>
                  </a:cubicBezTo>
                  <a:cubicBezTo>
                    <a:pt x="0" y="2285"/>
                    <a:pt x="646" y="2975"/>
                    <a:pt x="1465" y="2975"/>
                  </a:cubicBezTo>
                  <a:cubicBezTo>
                    <a:pt x="2326" y="2975"/>
                    <a:pt x="2972" y="2285"/>
                    <a:pt x="2972" y="1467"/>
                  </a:cubicBezTo>
                  <a:cubicBezTo>
                    <a:pt x="2972" y="673"/>
                    <a:pt x="2364" y="1"/>
                    <a:pt x="1541" y="1"/>
                  </a:cubicBezTo>
                  <a:cubicBezTo>
                    <a:pt x="1516" y="1"/>
                    <a:pt x="1490" y="1"/>
                    <a:pt x="1465" y="2"/>
                  </a:cubicBezTo>
                  <a:cubicBezTo>
                    <a:pt x="1440" y="1"/>
                    <a:pt x="1416" y="1"/>
                    <a:pt x="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4"/>
            <p:cNvSpPr/>
            <p:nvPr/>
          </p:nvSpPr>
          <p:spPr>
            <a:xfrm>
              <a:off x="3649550" y="3963875"/>
              <a:ext cx="75400" cy="74375"/>
            </a:xfrm>
            <a:custGeom>
              <a:avLst/>
              <a:gdLst/>
              <a:ahLst/>
              <a:cxnLst/>
              <a:rect l="l" t="t" r="r" b="b"/>
              <a:pathLst>
                <a:path w="3016" h="2975" extrusionOk="0">
                  <a:moveTo>
                    <a:pt x="1431" y="1"/>
                  </a:moveTo>
                  <a:cubicBezTo>
                    <a:pt x="608" y="1"/>
                    <a:pt x="0" y="673"/>
                    <a:pt x="0" y="1467"/>
                  </a:cubicBezTo>
                  <a:cubicBezTo>
                    <a:pt x="0" y="2285"/>
                    <a:pt x="646" y="2975"/>
                    <a:pt x="1508" y="2975"/>
                  </a:cubicBezTo>
                  <a:cubicBezTo>
                    <a:pt x="2326" y="2975"/>
                    <a:pt x="2972" y="2285"/>
                    <a:pt x="3015" y="1467"/>
                  </a:cubicBezTo>
                  <a:cubicBezTo>
                    <a:pt x="2973" y="673"/>
                    <a:pt x="2364" y="1"/>
                    <a:pt x="1580" y="1"/>
                  </a:cubicBezTo>
                  <a:cubicBezTo>
                    <a:pt x="1556" y="1"/>
                    <a:pt x="1532" y="1"/>
                    <a:pt x="1508" y="2"/>
                  </a:cubicBezTo>
                  <a:cubicBezTo>
                    <a:pt x="1482" y="1"/>
                    <a:pt x="1457"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p:nvPr/>
          </p:nvSpPr>
          <p:spPr>
            <a:xfrm>
              <a:off x="3574175" y="3963875"/>
              <a:ext cx="75400" cy="74375"/>
            </a:xfrm>
            <a:custGeom>
              <a:avLst/>
              <a:gdLst/>
              <a:ahLst/>
              <a:cxnLst/>
              <a:rect l="l" t="t" r="r" b="b"/>
              <a:pathLst>
                <a:path w="3016" h="2975" extrusionOk="0">
                  <a:moveTo>
                    <a:pt x="1435" y="1"/>
                  </a:moveTo>
                  <a:cubicBezTo>
                    <a:pt x="649" y="1"/>
                    <a:pt x="0" y="673"/>
                    <a:pt x="0" y="1467"/>
                  </a:cubicBezTo>
                  <a:cubicBezTo>
                    <a:pt x="0" y="2285"/>
                    <a:pt x="689" y="2975"/>
                    <a:pt x="1508" y="2975"/>
                  </a:cubicBezTo>
                  <a:cubicBezTo>
                    <a:pt x="2326" y="2975"/>
                    <a:pt x="3015" y="2285"/>
                    <a:pt x="3015" y="1467"/>
                  </a:cubicBezTo>
                  <a:cubicBezTo>
                    <a:pt x="3015" y="673"/>
                    <a:pt x="2366" y="1"/>
                    <a:pt x="1580" y="1"/>
                  </a:cubicBezTo>
                  <a:cubicBezTo>
                    <a:pt x="1556" y="1"/>
                    <a:pt x="1532" y="1"/>
                    <a:pt x="1508" y="2"/>
                  </a:cubicBezTo>
                  <a:cubicBezTo>
                    <a:pt x="1483"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4"/>
            <p:cNvSpPr/>
            <p:nvPr/>
          </p:nvSpPr>
          <p:spPr>
            <a:xfrm>
              <a:off x="3498775" y="3963875"/>
              <a:ext cx="75425" cy="74375"/>
            </a:xfrm>
            <a:custGeom>
              <a:avLst/>
              <a:gdLst/>
              <a:ahLst/>
              <a:cxnLst/>
              <a:rect l="l" t="t" r="r" b="b"/>
              <a:pathLst>
                <a:path w="3017" h="2975" extrusionOk="0">
                  <a:moveTo>
                    <a:pt x="1436" y="1"/>
                  </a:moveTo>
                  <a:cubicBezTo>
                    <a:pt x="650" y="1"/>
                    <a:pt x="1" y="673"/>
                    <a:pt x="1" y="1467"/>
                  </a:cubicBezTo>
                  <a:cubicBezTo>
                    <a:pt x="1" y="2285"/>
                    <a:pt x="690" y="2975"/>
                    <a:pt x="1508" y="2975"/>
                  </a:cubicBezTo>
                  <a:cubicBezTo>
                    <a:pt x="2327" y="2975"/>
                    <a:pt x="3016" y="2285"/>
                    <a:pt x="3016" y="1467"/>
                  </a:cubicBezTo>
                  <a:cubicBezTo>
                    <a:pt x="3016" y="673"/>
                    <a:pt x="2367" y="1"/>
                    <a:pt x="1581" y="1"/>
                  </a:cubicBezTo>
                  <a:cubicBezTo>
                    <a:pt x="1557" y="1"/>
                    <a:pt x="1533" y="1"/>
                    <a:pt x="1508" y="2"/>
                  </a:cubicBezTo>
                  <a:cubicBezTo>
                    <a:pt x="1484" y="1"/>
                    <a:pt x="146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4"/>
            <p:cNvSpPr/>
            <p:nvPr/>
          </p:nvSpPr>
          <p:spPr>
            <a:xfrm>
              <a:off x="5825800" y="3888550"/>
              <a:ext cx="74325" cy="75400"/>
            </a:xfrm>
            <a:custGeom>
              <a:avLst/>
              <a:gdLst/>
              <a:ahLst/>
              <a:cxnLst/>
              <a:rect l="l" t="t" r="r" b="b"/>
              <a:pathLst>
                <a:path w="2973" h="3016" extrusionOk="0">
                  <a:moveTo>
                    <a:pt x="1508" y="0"/>
                  </a:moveTo>
                  <a:cubicBezTo>
                    <a:pt x="647" y="0"/>
                    <a:pt x="0" y="690"/>
                    <a:pt x="0" y="1508"/>
                  </a:cubicBezTo>
                  <a:cubicBezTo>
                    <a:pt x="0" y="2326"/>
                    <a:pt x="647" y="3015"/>
                    <a:pt x="1508" y="3015"/>
                  </a:cubicBezTo>
                  <a:cubicBezTo>
                    <a:pt x="2326" y="3015"/>
                    <a:pt x="2972" y="2326"/>
                    <a:pt x="2972"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5750425" y="3888550"/>
              <a:ext cx="75400" cy="75400"/>
            </a:xfrm>
            <a:custGeom>
              <a:avLst/>
              <a:gdLst/>
              <a:ahLst/>
              <a:cxnLst/>
              <a:rect l="l" t="t" r="r" b="b"/>
              <a:pathLst>
                <a:path w="3016" h="3016" extrusionOk="0">
                  <a:moveTo>
                    <a:pt x="1508" y="0"/>
                  </a:moveTo>
                  <a:cubicBezTo>
                    <a:pt x="689" y="0"/>
                    <a:pt x="0" y="690"/>
                    <a:pt x="0" y="1508"/>
                  </a:cubicBezTo>
                  <a:cubicBezTo>
                    <a:pt x="0" y="2326"/>
                    <a:pt x="689" y="3015"/>
                    <a:pt x="1508" y="3015"/>
                  </a:cubicBezTo>
                  <a:cubicBezTo>
                    <a:pt x="2326" y="3015"/>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4"/>
            <p:cNvSpPr/>
            <p:nvPr/>
          </p:nvSpPr>
          <p:spPr>
            <a:xfrm>
              <a:off x="5224925" y="3888550"/>
              <a:ext cx="75400" cy="75400"/>
            </a:xfrm>
            <a:custGeom>
              <a:avLst/>
              <a:gdLst/>
              <a:ahLst/>
              <a:cxnLst/>
              <a:rect l="l" t="t" r="r" b="b"/>
              <a:pathLst>
                <a:path w="3016" h="3016" extrusionOk="0">
                  <a:moveTo>
                    <a:pt x="1508" y="0"/>
                  </a:moveTo>
                  <a:cubicBezTo>
                    <a:pt x="690" y="0"/>
                    <a:pt x="44"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a:off x="5150625" y="3888550"/>
              <a:ext cx="74325" cy="75400"/>
            </a:xfrm>
            <a:custGeom>
              <a:avLst/>
              <a:gdLst/>
              <a:ahLst/>
              <a:cxnLst/>
              <a:rect l="l" t="t" r="r" b="b"/>
              <a:pathLst>
                <a:path w="2973" h="3016" extrusionOk="0">
                  <a:moveTo>
                    <a:pt x="1508" y="0"/>
                  </a:moveTo>
                  <a:cubicBezTo>
                    <a:pt x="647" y="0"/>
                    <a:pt x="1" y="690"/>
                    <a:pt x="1" y="1508"/>
                  </a:cubicBezTo>
                  <a:cubicBezTo>
                    <a:pt x="1" y="2326"/>
                    <a:pt x="647" y="3015"/>
                    <a:pt x="1508" y="3015"/>
                  </a:cubicBezTo>
                  <a:cubicBezTo>
                    <a:pt x="2327" y="3015"/>
                    <a:pt x="2973" y="2326"/>
                    <a:pt x="2973" y="1508"/>
                  </a:cubicBezTo>
                  <a:cubicBezTo>
                    <a:pt x="2973"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a:off x="5075250" y="3888550"/>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a:off x="4999875" y="3888550"/>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6" y="3015"/>
                    <a:pt x="3016" y="2326"/>
                    <a:pt x="3016" y="1508"/>
                  </a:cubicBezTo>
                  <a:cubicBezTo>
                    <a:pt x="3016"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4925575" y="3888550"/>
              <a:ext cx="74325" cy="75400"/>
            </a:xfrm>
            <a:custGeom>
              <a:avLst/>
              <a:gdLst/>
              <a:ahLst/>
              <a:cxnLst/>
              <a:rect l="l" t="t" r="r" b="b"/>
              <a:pathLst>
                <a:path w="2973" h="3016" extrusionOk="0">
                  <a:moveTo>
                    <a:pt x="1508" y="0"/>
                  </a:moveTo>
                  <a:cubicBezTo>
                    <a:pt x="647" y="0"/>
                    <a:pt x="1" y="690"/>
                    <a:pt x="1" y="1508"/>
                  </a:cubicBezTo>
                  <a:cubicBezTo>
                    <a:pt x="1" y="2326"/>
                    <a:pt x="647" y="3015"/>
                    <a:pt x="1508" y="3015"/>
                  </a:cubicBezTo>
                  <a:cubicBezTo>
                    <a:pt x="2326" y="3015"/>
                    <a:pt x="2973" y="2326"/>
                    <a:pt x="2973" y="1508"/>
                  </a:cubicBezTo>
                  <a:cubicBezTo>
                    <a:pt x="2973"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4850200" y="3888550"/>
              <a:ext cx="75400" cy="75400"/>
            </a:xfrm>
            <a:custGeom>
              <a:avLst/>
              <a:gdLst/>
              <a:ahLst/>
              <a:cxnLst/>
              <a:rect l="l" t="t" r="r" b="b"/>
              <a:pathLst>
                <a:path w="3016" h="3016" extrusionOk="0">
                  <a:moveTo>
                    <a:pt x="1508" y="0"/>
                  </a:moveTo>
                  <a:cubicBezTo>
                    <a:pt x="690" y="0"/>
                    <a:pt x="0" y="690"/>
                    <a:pt x="0" y="1508"/>
                  </a:cubicBezTo>
                  <a:cubicBezTo>
                    <a:pt x="0" y="2326"/>
                    <a:pt x="690" y="3015"/>
                    <a:pt x="1508" y="3015"/>
                  </a:cubicBezTo>
                  <a:cubicBezTo>
                    <a:pt x="2326" y="3015"/>
                    <a:pt x="3016" y="2326"/>
                    <a:pt x="3016"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4775900" y="3888550"/>
              <a:ext cx="74325" cy="75400"/>
            </a:xfrm>
            <a:custGeom>
              <a:avLst/>
              <a:gdLst/>
              <a:ahLst/>
              <a:cxnLst/>
              <a:rect l="l" t="t" r="r" b="b"/>
              <a:pathLst>
                <a:path w="2973" h="3016" extrusionOk="0">
                  <a:moveTo>
                    <a:pt x="1508" y="0"/>
                  </a:moveTo>
                  <a:cubicBezTo>
                    <a:pt x="646" y="0"/>
                    <a:pt x="0" y="690"/>
                    <a:pt x="0" y="1508"/>
                  </a:cubicBezTo>
                  <a:cubicBezTo>
                    <a:pt x="0" y="2326"/>
                    <a:pt x="646" y="3015"/>
                    <a:pt x="1508" y="3015"/>
                  </a:cubicBezTo>
                  <a:cubicBezTo>
                    <a:pt x="2326" y="3015"/>
                    <a:pt x="2972" y="2326"/>
                    <a:pt x="2972"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4700525" y="3888550"/>
              <a:ext cx="74325" cy="75400"/>
            </a:xfrm>
            <a:custGeom>
              <a:avLst/>
              <a:gdLst/>
              <a:ahLst/>
              <a:cxnLst/>
              <a:rect l="l" t="t" r="r" b="b"/>
              <a:pathLst>
                <a:path w="2973" h="3016" extrusionOk="0">
                  <a:moveTo>
                    <a:pt x="1465" y="0"/>
                  </a:moveTo>
                  <a:cubicBezTo>
                    <a:pt x="646" y="0"/>
                    <a:pt x="0" y="690"/>
                    <a:pt x="0" y="1508"/>
                  </a:cubicBezTo>
                  <a:cubicBezTo>
                    <a:pt x="0" y="2326"/>
                    <a:pt x="646" y="3015"/>
                    <a:pt x="1465" y="3015"/>
                  </a:cubicBezTo>
                  <a:cubicBezTo>
                    <a:pt x="2326" y="3015"/>
                    <a:pt x="2972" y="2326"/>
                    <a:pt x="2972" y="1508"/>
                  </a:cubicBezTo>
                  <a:cubicBezTo>
                    <a:pt x="2972" y="690"/>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4625150" y="3889575"/>
              <a:ext cx="75400" cy="74375"/>
            </a:xfrm>
            <a:custGeom>
              <a:avLst/>
              <a:gdLst/>
              <a:ahLst/>
              <a:cxnLst/>
              <a:rect l="l" t="t" r="r" b="b"/>
              <a:pathLst>
                <a:path w="3016" h="2975" extrusionOk="0">
                  <a:moveTo>
                    <a:pt x="1431" y="1"/>
                  </a:moveTo>
                  <a:cubicBezTo>
                    <a:pt x="608" y="1"/>
                    <a:pt x="0" y="673"/>
                    <a:pt x="0" y="1467"/>
                  </a:cubicBezTo>
                  <a:cubicBezTo>
                    <a:pt x="0" y="2285"/>
                    <a:pt x="646" y="2974"/>
                    <a:pt x="1508" y="2974"/>
                  </a:cubicBezTo>
                  <a:cubicBezTo>
                    <a:pt x="2326" y="2974"/>
                    <a:pt x="2972" y="2285"/>
                    <a:pt x="3015" y="1467"/>
                  </a:cubicBezTo>
                  <a:cubicBezTo>
                    <a:pt x="2973" y="673"/>
                    <a:pt x="2364" y="1"/>
                    <a:pt x="1580" y="1"/>
                  </a:cubicBezTo>
                  <a:cubicBezTo>
                    <a:pt x="1556" y="1"/>
                    <a:pt x="1532" y="1"/>
                    <a:pt x="1508" y="2"/>
                  </a:cubicBezTo>
                  <a:cubicBezTo>
                    <a:pt x="1482" y="1"/>
                    <a:pt x="1457"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4549775" y="3889575"/>
              <a:ext cx="75400" cy="74375"/>
            </a:xfrm>
            <a:custGeom>
              <a:avLst/>
              <a:gdLst/>
              <a:ahLst/>
              <a:cxnLst/>
              <a:rect l="l" t="t" r="r" b="b"/>
              <a:pathLst>
                <a:path w="3016" h="2975" extrusionOk="0">
                  <a:moveTo>
                    <a:pt x="1431" y="1"/>
                  </a:moveTo>
                  <a:cubicBezTo>
                    <a:pt x="608" y="1"/>
                    <a:pt x="0" y="673"/>
                    <a:pt x="0" y="1467"/>
                  </a:cubicBezTo>
                  <a:cubicBezTo>
                    <a:pt x="0" y="2285"/>
                    <a:pt x="689" y="2974"/>
                    <a:pt x="1508" y="2974"/>
                  </a:cubicBezTo>
                  <a:cubicBezTo>
                    <a:pt x="2326" y="2931"/>
                    <a:pt x="2972" y="2285"/>
                    <a:pt x="3015" y="1467"/>
                  </a:cubicBezTo>
                  <a:cubicBezTo>
                    <a:pt x="2973" y="673"/>
                    <a:pt x="2364" y="1"/>
                    <a:pt x="1580" y="1"/>
                  </a:cubicBezTo>
                  <a:cubicBezTo>
                    <a:pt x="1556" y="1"/>
                    <a:pt x="1532" y="1"/>
                    <a:pt x="1508" y="2"/>
                  </a:cubicBezTo>
                  <a:cubicBezTo>
                    <a:pt x="1482" y="1"/>
                    <a:pt x="1457"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4474375" y="3888550"/>
              <a:ext cx="75425" cy="75400"/>
            </a:xfrm>
            <a:custGeom>
              <a:avLst/>
              <a:gdLst/>
              <a:ahLst/>
              <a:cxnLst/>
              <a:rect l="l" t="t" r="r" b="b"/>
              <a:pathLst>
                <a:path w="3017" h="3016" extrusionOk="0">
                  <a:moveTo>
                    <a:pt x="1509" y="0"/>
                  </a:moveTo>
                  <a:cubicBezTo>
                    <a:pt x="690" y="0"/>
                    <a:pt x="44" y="690"/>
                    <a:pt x="44" y="1508"/>
                  </a:cubicBezTo>
                  <a:cubicBezTo>
                    <a:pt x="1" y="2326"/>
                    <a:pt x="690" y="3015"/>
                    <a:pt x="1509" y="3015"/>
                  </a:cubicBezTo>
                  <a:cubicBezTo>
                    <a:pt x="2327" y="3015"/>
                    <a:pt x="3016" y="2326"/>
                    <a:pt x="3016" y="1508"/>
                  </a:cubicBezTo>
                  <a:cubicBezTo>
                    <a:pt x="3016" y="690"/>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4400075" y="3888550"/>
              <a:ext cx="75425" cy="75400"/>
            </a:xfrm>
            <a:custGeom>
              <a:avLst/>
              <a:gdLst/>
              <a:ahLst/>
              <a:cxnLst/>
              <a:rect l="l" t="t" r="r" b="b"/>
              <a:pathLst>
                <a:path w="3017" h="3016" extrusionOk="0">
                  <a:moveTo>
                    <a:pt x="1508" y="0"/>
                  </a:moveTo>
                  <a:cubicBezTo>
                    <a:pt x="647" y="0"/>
                    <a:pt x="1" y="690"/>
                    <a:pt x="1" y="1508"/>
                  </a:cubicBezTo>
                  <a:cubicBezTo>
                    <a:pt x="1" y="2326"/>
                    <a:pt x="647" y="3015"/>
                    <a:pt x="1508" y="3015"/>
                  </a:cubicBezTo>
                  <a:cubicBezTo>
                    <a:pt x="2327" y="3015"/>
                    <a:pt x="2973" y="2326"/>
                    <a:pt x="3016" y="1508"/>
                  </a:cubicBezTo>
                  <a:cubicBezTo>
                    <a:pt x="2973"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4324700" y="3889575"/>
              <a:ext cx="75400" cy="74375"/>
            </a:xfrm>
            <a:custGeom>
              <a:avLst/>
              <a:gdLst/>
              <a:ahLst/>
              <a:cxnLst/>
              <a:rect l="l" t="t" r="r" b="b"/>
              <a:pathLst>
                <a:path w="3016" h="2975" extrusionOk="0">
                  <a:moveTo>
                    <a:pt x="1436" y="1"/>
                  </a:moveTo>
                  <a:cubicBezTo>
                    <a:pt x="650" y="1"/>
                    <a:pt x="1" y="673"/>
                    <a:pt x="1" y="1467"/>
                  </a:cubicBezTo>
                  <a:cubicBezTo>
                    <a:pt x="1" y="2285"/>
                    <a:pt x="690" y="2974"/>
                    <a:pt x="1508" y="2974"/>
                  </a:cubicBezTo>
                  <a:cubicBezTo>
                    <a:pt x="2327" y="2974"/>
                    <a:pt x="3016" y="2285"/>
                    <a:pt x="3016" y="1467"/>
                  </a:cubicBezTo>
                  <a:cubicBezTo>
                    <a:pt x="3016" y="673"/>
                    <a:pt x="2367" y="1"/>
                    <a:pt x="1581" y="1"/>
                  </a:cubicBezTo>
                  <a:cubicBezTo>
                    <a:pt x="1557" y="1"/>
                    <a:pt x="1533" y="1"/>
                    <a:pt x="1508" y="2"/>
                  </a:cubicBezTo>
                  <a:cubicBezTo>
                    <a:pt x="1484" y="1"/>
                    <a:pt x="146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4249325" y="3888550"/>
              <a:ext cx="75400" cy="75400"/>
            </a:xfrm>
            <a:custGeom>
              <a:avLst/>
              <a:gdLst/>
              <a:ahLst/>
              <a:cxnLst/>
              <a:rect l="l" t="t" r="r" b="b"/>
              <a:pathLst>
                <a:path w="3016" h="3016" extrusionOk="0">
                  <a:moveTo>
                    <a:pt x="1508" y="0"/>
                  </a:moveTo>
                  <a:cubicBezTo>
                    <a:pt x="690" y="0"/>
                    <a:pt x="44"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4175025" y="3888550"/>
              <a:ext cx="74325" cy="75400"/>
            </a:xfrm>
            <a:custGeom>
              <a:avLst/>
              <a:gdLst/>
              <a:ahLst/>
              <a:cxnLst/>
              <a:rect l="l" t="t" r="r" b="b"/>
              <a:pathLst>
                <a:path w="2973" h="3016" extrusionOk="0">
                  <a:moveTo>
                    <a:pt x="1508" y="0"/>
                  </a:moveTo>
                  <a:cubicBezTo>
                    <a:pt x="647" y="0"/>
                    <a:pt x="1" y="690"/>
                    <a:pt x="1" y="1508"/>
                  </a:cubicBezTo>
                  <a:cubicBezTo>
                    <a:pt x="1" y="2326"/>
                    <a:pt x="647" y="3015"/>
                    <a:pt x="1508" y="3015"/>
                  </a:cubicBezTo>
                  <a:cubicBezTo>
                    <a:pt x="2327" y="3015"/>
                    <a:pt x="2973" y="2326"/>
                    <a:pt x="2973" y="1508"/>
                  </a:cubicBezTo>
                  <a:cubicBezTo>
                    <a:pt x="2973"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4099650" y="3888550"/>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4024275" y="3889575"/>
              <a:ext cx="75400" cy="74375"/>
            </a:xfrm>
            <a:custGeom>
              <a:avLst/>
              <a:gdLst/>
              <a:ahLst/>
              <a:cxnLst/>
              <a:rect l="l" t="t" r="r" b="b"/>
              <a:pathLst>
                <a:path w="3016" h="2975" extrusionOk="0">
                  <a:moveTo>
                    <a:pt x="1435" y="1"/>
                  </a:moveTo>
                  <a:cubicBezTo>
                    <a:pt x="649" y="1"/>
                    <a:pt x="1" y="673"/>
                    <a:pt x="1" y="1467"/>
                  </a:cubicBezTo>
                  <a:cubicBezTo>
                    <a:pt x="1" y="2285"/>
                    <a:pt x="690" y="2974"/>
                    <a:pt x="1508" y="2974"/>
                  </a:cubicBezTo>
                  <a:cubicBezTo>
                    <a:pt x="2326" y="2974"/>
                    <a:pt x="3016" y="2285"/>
                    <a:pt x="3016" y="1467"/>
                  </a:cubicBezTo>
                  <a:cubicBezTo>
                    <a:pt x="3016" y="673"/>
                    <a:pt x="2367" y="1"/>
                    <a:pt x="1581" y="1"/>
                  </a:cubicBezTo>
                  <a:cubicBezTo>
                    <a:pt x="1557" y="1"/>
                    <a:pt x="1532" y="1"/>
                    <a:pt x="1508" y="2"/>
                  </a:cubicBezTo>
                  <a:cubicBezTo>
                    <a:pt x="1484"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3949975" y="3888550"/>
              <a:ext cx="74325" cy="75400"/>
            </a:xfrm>
            <a:custGeom>
              <a:avLst/>
              <a:gdLst/>
              <a:ahLst/>
              <a:cxnLst/>
              <a:rect l="l" t="t" r="r" b="b"/>
              <a:pathLst>
                <a:path w="2973" h="3016" extrusionOk="0">
                  <a:moveTo>
                    <a:pt x="1465" y="0"/>
                  </a:moveTo>
                  <a:cubicBezTo>
                    <a:pt x="647" y="0"/>
                    <a:pt x="0" y="690"/>
                    <a:pt x="0" y="1508"/>
                  </a:cubicBezTo>
                  <a:cubicBezTo>
                    <a:pt x="0" y="2326"/>
                    <a:pt x="647" y="3015"/>
                    <a:pt x="1465" y="3015"/>
                  </a:cubicBezTo>
                  <a:cubicBezTo>
                    <a:pt x="2326" y="3015"/>
                    <a:pt x="2973" y="2326"/>
                    <a:pt x="2973" y="1508"/>
                  </a:cubicBezTo>
                  <a:cubicBezTo>
                    <a:pt x="2973" y="690"/>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3874600" y="3888550"/>
              <a:ext cx="75400" cy="75400"/>
            </a:xfrm>
            <a:custGeom>
              <a:avLst/>
              <a:gdLst/>
              <a:ahLst/>
              <a:cxnLst/>
              <a:rect l="l" t="t" r="r" b="b"/>
              <a:pathLst>
                <a:path w="3016" h="3016" extrusionOk="0">
                  <a:moveTo>
                    <a:pt x="1508" y="0"/>
                  </a:moveTo>
                  <a:cubicBezTo>
                    <a:pt x="690" y="0"/>
                    <a:pt x="0" y="690"/>
                    <a:pt x="0" y="1508"/>
                  </a:cubicBezTo>
                  <a:cubicBezTo>
                    <a:pt x="0" y="2326"/>
                    <a:pt x="690" y="3015"/>
                    <a:pt x="1508" y="3015"/>
                  </a:cubicBezTo>
                  <a:cubicBezTo>
                    <a:pt x="2326" y="3015"/>
                    <a:pt x="3015" y="2326"/>
                    <a:pt x="3015"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3799225" y="3888550"/>
              <a:ext cx="75400" cy="75400"/>
            </a:xfrm>
            <a:custGeom>
              <a:avLst/>
              <a:gdLst/>
              <a:ahLst/>
              <a:cxnLst/>
              <a:rect l="l" t="t" r="r" b="b"/>
              <a:pathLst>
                <a:path w="3016" h="3016" extrusionOk="0">
                  <a:moveTo>
                    <a:pt x="1508" y="0"/>
                  </a:moveTo>
                  <a:cubicBezTo>
                    <a:pt x="689" y="0"/>
                    <a:pt x="0" y="690"/>
                    <a:pt x="0" y="1508"/>
                  </a:cubicBezTo>
                  <a:cubicBezTo>
                    <a:pt x="0" y="2326"/>
                    <a:pt x="689" y="3015"/>
                    <a:pt x="1508" y="3015"/>
                  </a:cubicBezTo>
                  <a:cubicBezTo>
                    <a:pt x="2326" y="3015"/>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3724925" y="3889575"/>
              <a:ext cx="74325" cy="74375"/>
            </a:xfrm>
            <a:custGeom>
              <a:avLst/>
              <a:gdLst/>
              <a:ahLst/>
              <a:cxnLst/>
              <a:rect l="l" t="t" r="r" b="b"/>
              <a:pathLst>
                <a:path w="2973" h="2975" extrusionOk="0">
                  <a:moveTo>
                    <a:pt x="1392" y="1"/>
                  </a:moveTo>
                  <a:cubicBezTo>
                    <a:pt x="608" y="1"/>
                    <a:pt x="0" y="673"/>
                    <a:pt x="0" y="1467"/>
                  </a:cubicBezTo>
                  <a:cubicBezTo>
                    <a:pt x="0" y="2285"/>
                    <a:pt x="646" y="2974"/>
                    <a:pt x="1465" y="2974"/>
                  </a:cubicBezTo>
                  <a:cubicBezTo>
                    <a:pt x="2326" y="2974"/>
                    <a:pt x="2972" y="2285"/>
                    <a:pt x="2972" y="1467"/>
                  </a:cubicBezTo>
                  <a:cubicBezTo>
                    <a:pt x="2972" y="673"/>
                    <a:pt x="2364" y="1"/>
                    <a:pt x="1541" y="1"/>
                  </a:cubicBezTo>
                  <a:cubicBezTo>
                    <a:pt x="1516" y="1"/>
                    <a:pt x="1490" y="1"/>
                    <a:pt x="1465" y="2"/>
                  </a:cubicBezTo>
                  <a:cubicBezTo>
                    <a:pt x="1440" y="1"/>
                    <a:pt x="1416" y="1"/>
                    <a:pt x="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3649550" y="3888550"/>
              <a:ext cx="75400" cy="75400"/>
            </a:xfrm>
            <a:custGeom>
              <a:avLst/>
              <a:gdLst/>
              <a:ahLst/>
              <a:cxnLst/>
              <a:rect l="l" t="t" r="r" b="b"/>
              <a:pathLst>
                <a:path w="3016" h="3016" extrusionOk="0">
                  <a:moveTo>
                    <a:pt x="1508" y="0"/>
                  </a:moveTo>
                  <a:cubicBezTo>
                    <a:pt x="646" y="0"/>
                    <a:pt x="0" y="690"/>
                    <a:pt x="0" y="1508"/>
                  </a:cubicBezTo>
                  <a:cubicBezTo>
                    <a:pt x="0" y="2326"/>
                    <a:pt x="646" y="3015"/>
                    <a:pt x="1508" y="3015"/>
                  </a:cubicBezTo>
                  <a:cubicBezTo>
                    <a:pt x="2326" y="3015"/>
                    <a:pt x="2972" y="2326"/>
                    <a:pt x="3015"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3575250" y="3888550"/>
              <a:ext cx="74325" cy="75400"/>
            </a:xfrm>
            <a:custGeom>
              <a:avLst/>
              <a:gdLst/>
              <a:ahLst/>
              <a:cxnLst/>
              <a:rect l="l" t="t" r="r" b="b"/>
              <a:pathLst>
                <a:path w="2973" h="3016" extrusionOk="0">
                  <a:moveTo>
                    <a:pt x="1465" y="0"/>
                  </a:moveTo>
                  <a:cubicBezTo>
                    <a:pt x="646" y="43"/>
                    <a:pt x="0" y="690"/>
                    <a:pt x="0" y="1508"/>
                  </a:cubicBezTo>
                  <a:cubicBezTo>
                    <a:pt x="0" y="2326"/>
                    <a:pt x="646" y="2972"/>
                    <a:pt x="1465" y="3015"/>
                  </a:cubicBezTo>
                  <a:cubicBezTo>
                    <a:pt x="2283" y="3015"/>
                    <a:pt x="2972" y="2326"/>
                    <a:pt x="2972" y="1508"/>
                  </a:cubicBezTo>
                  <a:cubicBezTo>
                    <a:pt x="2972" y="690"/>
                    <a:pt x="2283"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3499875" y="3889575"/>
              <a:ext cx="75400" cy="74375"/>
            </a:xfrm>
            <a:custGeom>
              <a:avLst/>
              <a:gdLst/>
              <a:ahLst/>
              <a:cxnLst/>
              <a:rect l="l" t="t" r="r" b="b"/>
              <a:pathLst>
                <a:path w="3016" h="2975" extrusionOk="0">
                  <a:moveTo>
                    <a:pt x="1431" y="1"/>
                  </a:moveTo>
                  <a:cubicBezTo>
                    <a:pt x="608" y="1"/>
                    <a:pt x="0" y="673"/>
                    <a:pt x="0" y="1467"/>
                  </a:cubicBezTo>
                  <a:cubicBezTo>
                    <a:pt x="0" y="2285"/>
                    <a:pt x="646" y="2931"/>
                    <a:pt x="1464" y="2974"/>
                  </a:cubicBezTo>
                  <a:cubicBezTo>
                    <a:pt x="2326" y="2974"/>
                    <a:pt x="2972" y="2285"/>
                    <a:pt x="3015" y="1467"/>
                  </a:cubicBezTo>
                  <a:cubicBezTo>
                    <a:pt x="2973" y="673"/>
                    <a:pt x="2364" y="1"/>
                    <a:pt x="1580" y="1"/>
                  </a:cubicBezTo>
                  <a:cubicBezTo>
                    <a:pt x="1556" y="1"/>
                    <a:pt x="1532" y="1"/>
                    <a:pt x="1508" y="2"/>
                  </a:cubicBezTo>
                  <a:cubicBezTo>
                    <a:pt x="1482" y="1"/>
                    <a:pt x="1456"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5825800" y="3814250"/>
              <a:ext cx="74325" cy="74325"/>
            </a:xfrm>
            <a:custGeom>
              <a:avLst/>
              <a:gdLst/>
              <a:ahLst/>
              <a:cxnLst/>
              <a:rect l="l" t="t" r="r" b="b"/>
              <a:pathLst>
                <a:path w="2973" h="2973" extrusionOk="0">
                  <a:moveTo>
                    <a:pt x="1508" y="0"/>
                  </a:moveTo>
                  <a:cubicBezTo>
                    <a:pt x="647" y="0"/>
                    <a:pt x="0" y="690"/>
                    <a:pt x="0" y="1508"/>
                  </a:cubicBezTo>
                  <a:cubicBezTo>
                    <a:pt x="0" y="2326"/>
                    <a:pt x="647" y="2972"/>
                    <a:pt x="1508" y="2972"/>
                  </a:cubicBezTo>
                  <a:cubicBezTo>
                    <a:pt x="2326" y="2972"/>
                    <a:pt x="2972" y="2326"/>
                    <a:pt x="2972"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5224925" y="3814250"/>
              <a:ext cx="75400" cy="74325"/>
            </a:xfrm>
            <a:custGeom>
              <a:avLst/>
              <a:gdLst/>
              <a:ahLst/>
              <a:cxnLst/>
              <a:rect l="l" t="t" r="r" b="b"/>
              <a:pathLst>
                <a:path w="3016" h="2973" extrusionOk="0">
                  <a:moveTo>
                    <a:pt x="1508" y="0"/>
                  </a:moveTo>
                  <a:cubicBezTo>
                    <a:pt x="690" y="0"/>
                    <a:pt x="1" y="690"/>
                    <a:pt x="1" y="1508"/>
                  </a:cubicBezTo>
                  <a:cubicBezTo>
                    <a:pt x="1" y="2326"/>
                    <a:pt x="690" y="2972"/>
                    <a:pt x="1508" y="2972"/>
                  </a:cubicBezTo>
                  <a:cubicBezTo>
                    <a:pt x="2327" y="2972"/>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5150625" y="3814250"/>
              <a:ext cx="74325" cy="74325"/>
            </a:xfrm>
            <a:custGeom>
              <a:avLst/>
              <a:gdLst/>
              <a:ahLst/>
              <a:cxnLst/>
              <a:rect l="l" t="t" r="r" b="b"/>
              <a:pathLst>
                <a:path w="2973" h="2973" extrusionOk="0">
                  <a:moveTo>
                    <a:pt x="1508" y="0"/>
                  </a:moveTo>
                  <a:cubicBezTo>
                    <a:pt x="647" y="0"/>
                    <a:pt x="1" y="690"/>
                    <a:pt x="1" y="1508"/>
                  </a:cubicBezTo>
                  <a:cubicBezTo>
                    <a:pt x="1" y="2326"/>
                    <a:pt x="647" y="2972"/>
                    <a:pt x="1508" y="2972"/>
                  </a:cubicBezTo>
                  <a:cubicBezTo>
                    <a:pt x="2327" y="2972"/>
                    <a:pt x="2973" y="2326"/>
                    <a:pt x="2973" y="1508"/>
                  </a:cubicBezTo>
                  <a:cubicBezTo>
                    <a:pt x="2973"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5075250" y="3814250"/>
              <a:ext cx="75400" cy="74325"/>
            </a:xfrm>
            <a:custGeom>
              <a:avLst/>
              <a:gdLst/>
              <a:ahLst/>
              <a:cxnLst/>
              <a:rect l="l" t="t" r="r" b="b"/>
              <a:pathLst>
                <a:path w="3016" h="2973" extrusionOk="0">
                  <a:moveTo>
                    <a:pt x="1508" y="0"/>
                  </a:moveTo>
                  <a:cubicBezTo>
                    <a:pt x="690" y="0"/>
                    <a:pt x="1" y="690"/>
                    <a:pt x="1" y="1508"/>
                  </a:cubicBezTo>
                  <a:cubicBezTo>
                    <a:pt x="1" y="2326"/>
                    <a:pt x="690" y="2972"/>
                    <a:pt x="1508" y="2972"/>
                  </a:cubicBezTo>
                  <a:cubicBezTo>
                    <a:pt x="2327" y="2972"/>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4999875" y="3814250"/>
              <a:ext cx="75400" cy="74325"/>
            </a:xfrm>
            <a:custGeom>
              <a:avLst/>
              <a:gdLst/>
              <a:ahLst/>
              <a:cxnLst/>
              <a:rect l="l" t="t" r="r" b="b"/>
              <a:pathLst>
                <a:path w="3016" h="2973" extrusionOk="0">
                  <a:moveTo>
                    <a:pt x="1508" y="0"/>
                  </a:moveTo>
                  <a:cubicBezTo>
                    <a:pt x="690" y="0"/>
                    <a:pt x="1" y="690"/>
                    <a:pt x="1" y="1508"/>
                  </a:cubicBezTo>
                  <a:cubicBezTo>
                    <a:pt x="1" y="2326"/>
                    <a:pt x="690" y="2972"/>
                    <a:pt x="1508" y="2972"/>
                  </a:cubicBezTo>
                  <a:cubicBezTo>
                    <a:pt x="2326" y="2972"/>
                    <a:pt x="3016" y="2326"/>
                    <a:pt x="3016" y="1508"/>
                  </a:cubicBezTo>
                  <a:cubicBezTo>
                    <a:pt x="3016"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4925575" y="3814250"/>
              <a:ext cx="74325" cy="74325"/>
            </a:xfrm>
            <a:custGeom>
              <a:avLst/>
              <a:gdLst/>
              <a:ahLst/>
              <a:cxnLst/>
              <a:rect l="l" t="t" r="r" b="b"/>
              <a:pathLst>
                <a:path w="2973" h="2973" extrusionOk="0">
                  <a:moveTo>
                    <a:pt x="1508" y="0"/>
                  </a:moveTo>
                  <a:cubicBezTo>
                    <a:pt x="647" y="0"/>
                    <a:pt x="1" y="690"/>
                    <a:pt x="1" y="1508"/>
                  </a:cubicBezTo>
                  <a:cubicBezTo>
                    <a:pt x="1" y="2326"/>
                    <a:pt x="647" y="2972"/>
                    <a:pt x="1508" y="2972"/>
                  </a:cubicBezTo>
                  <a:cubicBezTo>
                    <a:pt x="2326" y="2972"/>
                    <a:pt x="2973" y="2326"/>
                    <a:pt x="2973" y="1508"/>
                  </a:cubicBezTo>
                  <a:cubicBezTo>
                    <a:pt x="2973"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4775900" y="3814250"/>
              <a:ext cx="74325" cy="74325"/>
            </a:xfrm>
            <a:custGeom>
              <a:avLst/>
              <a:gdLst/>
              <a:ahLst/>
              <a:cxnLst/>
              <a:rect l="l" t="t" r="r" b="b"/>
              <a:pathLst>
                <a:path w="2973" h="2973" extrusionOk="0">
                  <a:moveTo>
                    <a:pt x="1508" y="0"/>
                  </a:moveTo>
                  <a:cubicBezTo>
                    <a:pt x="646" y="0"/>
                    <a:pt x="0" y="690"/>
                    <a:pt x="0" y="1508"/>
                  </a:cubicBezTo>
                  <a:cubicBezTo>
                    <a:pt x="0" y="2326"/>
                    <a:pt x="646" y="2972"/>
                    <a:pt x="1508" y="2972"/>
                  </a:cubicBezTo>
                  <a:cubicBezTo>
                    <a:pt x="2326" y="2972"/>
                    <a:pt x="2972" y="2326"/>
                    <a:pt x="2972"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4700525" y="3814250"/>
              <a:ext cx="74325" cy="74325"/>
            </a:xfrm>
            <a:custGeom>
              <a:avLst/>
              <a:gdLst/>
              <a:ahLst/>
              <a:cxnLst/>
              <a:rect l="l" t="t" r="r" b="b"/>
              <a:pathLst>
                <a:path w="2973" h="2973" extrusionOk="0">
                  <a:moveTo>
                    <a:pt x="1465" y="0"/>
                  </a:moveTo>
                  <a:cubicBezTo>
                    <a:pt x="646" y="0"/>
                    <a:pt x="0" y="690"/>
                    <a:pt x="0" y="1508"/>
                  </a:cubicBezTo>
                  <a:cubicBezTo>
                    <a:pt x="0" y="2326"/>
                    <a:pt x="646" y="2972"/>
                    <a:pt x="1465" y="2972"/>
                  </a:cubicBezTo>
                  <a:cubicBezTo>
                    <a:pt x="2326" y="2972"/>
                    <a:pt x="2972" y="2326"/>
                    <a:pt x="2972" y="1508"/>
                  </a:cubicBezTo>
                  <a:cubicBezTo>
                    <a:pt x="2972" y="690"/>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4625150" y="3814250"/>
              <a:ext cx="75400" cy="74325"/>
            </a:xfrm>
            <a:custGeom>
              <a:avLst/>
              <a:gdLst/>
              <a:ahLst/>
              <a:cxnLst/>
              <a:rect l="l" t="t" r="r" b="b"/>
              <a:pathLst>
                <a:path w="3016" h="2973" extrusionOk="0">
                  <a:moveTo>
                    <a:pt x="1508" y="0"/>
                  </a:moveTo>
                  <a:cubicBezTo>
                    <a:pt x="689" y="0"/>
                    <a:pt x="0" y="690"/>
                    <a:pt x="0" y="1508"/>
                  </a:cubicBezTo>
                  <a:cubicBezTo>
                    <a:pt x="0" y="2326"/>
                    <a:pt x="689" y="2972"/>
                    <a:pt x="1508" y="2972"/>
                  </a:cubicBezTo>
                  <a:cubicBezTo>
                    <a:pt x="2326" y="2972"/>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4549775" y="3814250"/>
              <a:ext cx="75400" cy="74325"/>
            </a:xfrm>
            <a:custGeom>
              <a:avLst/>
              <a:gdLst/>
              <a:ahLst/>
              <a:cxnLst/>
              <a:rect l="l" t="t" r="r" b="b"/>
              <a:pathLst>
                <a:path w="3016" h="2973" extrusionOk="0">
                  <a:moveTo>
                    <a:pt x="1508" y="0"/>
                  </a:moveTo>
                  <a:cubicBezTo>
                    <a:pt x="689" y="0"/>
                    <a:pt x="0" y="690"/>
                    <a:pt x="0" y="1508"/>
                  </a:cubicBezTo>
                  <a:cubicBezTo>
                    <a:pt x="0" y="2326"/>
                    <a:pt x="689" y="2972"/>
                    <a:pt x="1508" y="2972"/>
                  </a:cubicBezTo>
                  <a:cubicBezTo>
                    <a:pt x="2326" y="2972"/>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4474375" y="3814250"/>
              <a:ext cx="75425" cy="74325"/>
            </a:xfrm>
            <a:custGeom>
              <a:avLst/>
              <a:gdLst/>
              <a:ahLst/>
              <a:cxnLst/>
              <a:rect l="l" t="t" r="r" b="b"/>
              <a:pathLst>
                <a:path w="3017" h="2973" extrusionOk="0">
                  <a:moveTo>
                    <a:pt x="1509" y="0"/>
                  </a:moveTo>
                  <a:cubicBezTo>
                    <a:pt x="690" y="0"/>
                    <a:pt x="1" y="690"/>
                    <a:pt x="44" y="1508"/>
                  </a:cubicBezTo>
                  <a:cubicBezTo>
                    <a:pt x="1" y="2326"/>
                    <a:pt x="690" y="2972"/>
                    <a:pt x="1509" y="2972"/>
                  </a:cubicBezTo>
                  <a:cubicBezTo>
                    <a:pt x="2327" y="2972"/>
                    <a:pt x="3016" y="2326"/>
                    <a:pt x="3016" y="1508"/>
                  </a:cubicBezTo>
                  <a:cubicBezTo>
                    <a:pt x="3016" y="690"/>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4400075" y="3814250"/>
              <a:ext cx="75425" cy="74325"/>
            </a:xfrm>
            <a:custGeom>
              <a:avLst/>
              <a:gdLst/>
              <a:ahLst/>
              <a:cxnLst/>
              <a:rect l="l" t="t" r="r" b="b"/>
              <a:pathLst>
                <a:path w="3017" h="2973" extrusionOk="0">
                  <a:moveTo>
                    <a:pt x="1508" y="0"/>
                  </a:moveTo>
                  <a:cubicBezTo>
                    <a:pt x="647" y="0"/>
                    <a:pt x="1" y="690"/>
                    <a:pt x="1" y="1508"/>
                  </a:cubicBezTo>
                  <a:cubicBezTo>
                    <a:pt x="1" y="2326"/>
                    <a:pt x="647" y="2972"/>
                    <a:pt x="1508" y="2972"/>
                  </a:cubicBezTo>
                  <a:cubicBezTo>
                    <a:pt x="2327" y="2972"/>
                    <a:pt x="2973" y="2326"/>
                    <a:pt x="3016" y="1508"/>
                  </a:cubicBezTo>
                  <a:cubicBezTo>
                    <a:pt x="2973"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4324700" y="3814250"/>
              <a:ext cx="75400" cy="74325"/>
            </a:xfrm>
            <a:custGeom>
              <a:avLst/>
              <a:gdLst/>
              <a:ahLst/>
              <a:cxnLst/>
              <a:rect l="l" t="t" r="r" b="b"/>
              <a:pathLst>
                <a:path w="3016" h="2973" extrusionOk="0">
                  <a:moveTo>
                    <a:pt x="1508" y="0"/>
                  </a:moveTo>
                  <a:cubicBezTo>
                    <a:pt x="690" y="0"/>
                    <a:pt x="1" y="690"/>
                    <a:pt x="1" y="1508"/>
                  </a:cubicBezTo>
                  <a:cubicBezTo>
                    <a:pt x="1" y="2326"/>
                    <a:pt x="690" y="2972"/>
                    <a:pt x="1508" y="2972"/>
                  </a:cubicBezTo>
                  <a:cubicBezTo>
                    <a:pt x="2327" y="2972"/>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4249325" y="3814250"/>
              <a:ext cx="75400" cy="74325"/>
            </a:xfrm>
            <a:custGeom>
              <a:avLst/>
              <a:gdLst/>
              <a:ahLst/>
              <a:cxnLst/>
              <a:rect l="l" t="t" r="r" b="b"/>
              <a:pathLst>
                <a:path w="3016" h="2973" extrusionOk="0">
                  <a:moveTo>
                    <a:pt x="1508" y="0"/>
                  </a:moveTo>
                  <a:cubicBezTo>
                    <a:pt x="690" y="0"/>
                    <a:pt x="1" y="690"/>
                    <a:pt x="1" y="1508"/>
                  </a:cubicBezTo>
                  <a:cubicBezTo>
                    <a:pt x="1" y="2326"/>
                    <a:pt x="690" y="2972"/>
                    <a:pt x="1508" y="2972"/>
                  </a:cubicBezTo>
                  <a:cubicBezTo>
                    <a:pt x="2327" y="2972"/>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4175025" y="3814250"/>
              <a:ext cx="74325" cy="74325"/>
            </a:xfrm>
            <a:custGeom>
              <a:avLst/>
              <a:gdLst/>
              <a:ahLst/>
              <a:cxnLst/>
              <a:rect l="l" t="t" r="r" b="b"/>
              <a:pathLst>
                <a:path w="2973" h="2973" extrusionOk="0">
                  <a:moveTo>
                    <a:pt x="1508" y="0"/>
                  </a:moveTo>
                  <a:cubicBezTo>
                    <a:pt x="647" y="0"/>
                    <a:pt x="1" y="690"/>
                    <a:pt x="1" y="1508"/>
                  </a:cubicBezTo>
                  <a:cubicBezTo>
                    <a:pt x="1" y="2326"/>
                    <a:pt x="647" y="2972"/>
                    <a:pt x="1508" y="2972"/>
                  </a:cubicBezTo>
                  <a:cubicBezTo>
                    <a:pt x="2327" y="2972"/>
                    <a:pt x="2973" y="2326"/>
                    <a:pt x="2973" y="1508"/>
                  </a:cubicBezTo>
                  <a:cubicBezTo>
                    <a:pt x="2973"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4099650" y="3814250"/>
              <a:ext cx="75400" cy="74325"/>
            </a:xfrm>
            <a:custGeom>
              <a:avLst/>
              <a:gdLst/>
              <a:ahLst/>
              <a:cxnLst/>
              <a:rect l="l" t="t" r="r" b="b"/>
              <a:pathLst>
                <a:path w="3016" h="2973" extrusionOk="0">
                  <a:moveTo>
                    <a:pt x="1508" y="0"/>
                  </a:moveTo>
                  <a:cubicBezTo>
                    <a:pt x="690" y="0"/>
                    <a:pt x="1" y="690"/>
                    <a:pt x="1" y="1508"/>
                  </a:cubicBezTo>
                  <a:cubicBezTo>
                    <a:pt x="1" y="2326"/>
                    <a:pt x="690" y="2972"/>
                    <a:pt x="1508" y="2972"/>
                  </a:cubicBezTo>
                  <a:cubicBezTo>
                    <a:pt x="2327" y="2972"/>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4024275" y="3814250"/>
              <a:ext cx="75400" cy="74325"/>
            </a:xfrm>
            <a:custGeom>
              <a:avLst/>
              <a:gdLst/>
              <a:ahLst/>
              <a:cxnLst/>
              <a:rect l="l" t="t" r="r" b="b"/>
              <a:pathLst>
                <a:path w="3016" h="2973" extrusionOk="0">
                  <a:moveTo>
                    <a:pt x="1508" y="0"/>
                  </a:moveTo>
                  <a:cubicBezTo>
                    <a:pt x="690" y="0"/>
                    <a:pt x="1" y="690"/>
                    <a:pt x="1" y="1508"/>
                  </a:cubicBezTo>
                  <a:cubicBezTo>
                    <a:pt x="1" y="2326"/>
                    <a:pt x="690" y="2972"/>
                    <a:pt x="1508" y="2972"/>
                  </a:cubicBezTo>
                  <a:cubicBezTo>
                    <a:pt x="2326" y="2972"/>
                    <a:pt x="3016" y="2326"/>
                    <a:pt x="3016" y="1508"/>
                  </a:cubicBezTo>
                  <a:cubicBezTo>
                    <a:pt x="3016"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3949975" y="3814250"/>
              <a:ext cx="74325" cy="74325"/>
            </a:xfrm>
            <a:custGeom>
              <a:avLst/>
              <a:gdLst/>
              <a:ahLst/>
              <a:cxnLst/>
              <a:rect l="l" t="t" r="r" b="b"/>
              <a:pathLst>
                <a:path w="2973" h="2973" extrusionOk="0">
                  <a:moveTo>
                    <a:pt x="1465" y="0"/>
                  </a:moveTo>
                  <a:cubicBezTo>
                    <a:pt x="647" y="0"/>
                    <a:pt x="0" y="690"/>
                    <a:pt x="0" y="1508"/>
                  </a:cubicBezTo>
                  <a:cubicBezTo>
                    <a:pt x="0" y="2326"/>
                    <a:pt x="647" y="2972"/>
                    <a:pt x="1465" y="2972"/>
                  </a:cubicBezTo>
                  <a:cubicBezTo>
                    <a:pt x="2326" y="2972"/>
                    <a:pt x="2973" y="2326"/>
                    <a:pt x="2973" y="1508"/>
                  </a:cubicBezTo>
                  <a:cubicBezTo>
                    <a:pt x="2973" y="690"/>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3874600" y="3814250"/>
              <a:ext cx="75400" cy="74325"/>
            </a:xfrm>
            <a:custGeom>
              <a:avLst/>
              <a:gdLst/>
              <a:ahLst/>
              <a:cxnLst/>
              <a:rect l="l" t="t" r="r" b="b"/>
              <a:pathLst>
                <a:path w="3016" h="2973" extrusionOk="0">
                  <a:moveTo>
                    <a:pt x="1508" y="0"/>
                  </a:moveTo>
                  <a:cubicBezTo>
                    <a:pt x="690" y="0"/>
                    <a:pt x="0" y="690"/>
                    <a:pt x="0" y="1508"/>
                  </a:cubicBezTo>
                  <a:cubicBezTo>
                    <a:pt x="0" y="2326"/>
                    <a:pt x="690" y="2972"/>
                    <a:pt x="1508" y="2972"/>
                  </a:cubicBezTo>
                  <a:cubicBezTo>
                    <a:pt x="2326" y="2972"/>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3799225" y="3814250"/>
              <a:ext cx="75400" cy="74325"/>
            </a:xfrm>
            <a:custGeom>
              <a:avLst/>
              <a:gdLst/>
              <a:ahLst/>
              <a:cxnLst/>
              <a:rect l="l" t="t" r="r" b="b"/>
              <a:pathLst>
                <a:path w="3016" h="2973" extrusionOk="0">
                  <a:moveTo>
                    <a:pt x="1508" y="0"/>
                  </a:moveTo>
                  <a:cubicBezTo>
                    <a:pt x="689" y="0"/>
                    <a:pt x="0" y="690"/>
                    <a:pt x="0" y="1508"/>
                  </a:cubicBezTo>
                  <a:cubicBezTo>
                    <a:pt x="0" y="2326"/>
                    <a:pt x="689" y="2972"/>
                    <a:pt x="1508" y="2972"/>
                  </a:cubicBezTo>
                  <a:cubicBezTo>
                    <a:pt x="2326" y="2972"/>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3724925" y="3814250"/>
              <a:ext cx="74325" cy="74325"/>
            </a:xfrm>
            <a:custGeom>
              <a:avLst/>
              <a:gdLst/>
              <a:ahLst/>
              <a:cxnLst/>
              <a:rect l="l" t="t" r="r" b="b"/>
              <a:pathLst>
                <a:path w="2973" h="2973" extrusionOk="0">
                  <a:moveTo>
                    <a:pt x="1465" y="0"/>
                  </a:moveTo>
                  <a:cubicBezTo>
                    <a:pt x="646" y="0"/>
                    <a:pt x="0" y="690"/>
                    <a:pt x="0" y="1508"/>
                  </a:cubicBezTo>
                  <a:cubicBezTo>
                    <a:pt x="0" y="2326"/>
                    <a:pt x="646" y="2972"/>
                    <a:pt x="1465" y="2972"/>
                  </a:cubicBezTo>
                  <a:cubicBezTo>
                    <a:pt x="2326" y="2972"/>
                    <a:pt x="2972" y="2326"/>
                    <a:pt x="2972" y="1508"/>
                  </a:cubicBezTo>
                  <a:cubicBezTo>
                    <a:pt x="2972" y="690"/>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3649550" y="3814250"/>
              <a:ext cx="75400" cy="74325"/>
            </a:xfrm>
            <a:custGeom>
              <a:avLst/>
              <a:gdLst/>
              <a:ahLst/>
              <a:cxnLst/>
              <a:rect l="l" t="t" r="r" b="b"/>
              <a:pathLst>
                <a:path w="3016" h="2973" extrusionOk="0">
                  <a:moveTo>
                    <a:pt x="1508" y="0"/>
                  </a:moveTo>
                  <a:cubicBezTo>
                    <a:pt x="646" y="0"/>
                    <a:pt x="0" y="690"/>
                    <a:pt x="0" y="1508"/>
                  </a:cubicBezTo>
                  <a:cubicBezTo>
                    <a:pt x="0" y="2326"/>
                    <a:pt x="646" y="2972"/>
                    <a:pt x="1508" y="2972"/>
                  </a:cubicBezTo>
                  <a:cubicBezTo>
                    <a:pt x="2326" y="2972"/>
                    <a:pt x="2972" y="2326"/>
                    <a:pt x="3015"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3574175" y="3814250"/>
              <a:ext cx="75400" cy="74325"/>
            </a:xfrm>
            <a:custGeom>
              <a:avLst/>
              <a:gdLst/>
              <a:ahLst/>
              <a:cxnLst/>
              <a:rect l="l" t="t" r="r" b="b"/>
              <a:pathLst>
                <a:path w="3016" h="2973" extrusionOk="0">
                  <a:moveTo>
                    <a:pt x="1508" y="0"/>
                  </a:moveTo>
                  <a:cubicBezTo>
                    <a:pt x="689" y="0"/>
                    <a:pt x="0" y="690"/>
                    <a:pt x="0" y="1508"/>
                  </a:cubicBezTo>
                  <a:cubicBezTo>
                    <a:pt x="0" y="2326"/>
                    <a:pt x="689" y="2972"/>
                    <a:pt x="1508" y="2972"/>
                  </a:cubicBezTo>
                  <a:cubicBezTo>
                    <a:pt x="2326" y="2972"/>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3498775" y="3814250"/>
              <a:ext cx="75425" cy="74325"/>
            </a:xfrm>
            <a:custGeom>
              <a:avLst/>
              <a:gdLst/>
              <a:ahLst/>
              <a:cxnLst/>
              <a:rect l="l" t="t" r="r" b="b"/>
              <a:pathLst>
                <a:path w="3017" h="2973" extrusionOk="0">
                  <a:moveTo>
                    <a:pt x="1508" y="0"/>
                  </a:moveTo>
                  <a:cubicBezTo>
                    <a:pt x="690" y="0"/>
                    <a:pt x="1" y="690"/>
                    <a:pt x="1" y="1508"/>
                  </a:cubicBezTo>
                  <a:cubicBezTo>
                    <a:pt x="1" y="2326"/>
                    <a:pt x="690" y="2972"/>
                    <a:pt x="1508" y="2972"/>
                  </a:cubicBezTo>
                  <a:cubicBezTo>
                    <a:pt x="2327" y="2972"/>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5224925" y="3739950"/>
              <a:ext cx="75400" cy="74325"/>
            </a:xfrm>
            <a:custGeom>
              <a:avLst/>
              <a:gdLst/>
              <a:ahLst/>
              <a:cxnLst/>
              <a:rect l="l" t="t" r="r" b="b"/>
              <a:pathLst>
                <a:path w="3016" h="2973" extrusionOk="0">
                  <a:moveTo>
                    <a:pt x="1508" y="0"/>
                  </a:moveTo>
                  <a:cubicBezTo>
                    <a:pt x="690" y="0"/>
                    <a:pt x="44"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5150625" y="3739950"/>
              <a:ext cx="74325" cy="74325"/>
            </a:xfrm>
            <a:custGeom>
              <a:avLst/>
              <a:gdLst/>
              <a:ahLst/>
              <a:cxnLst/>
              <a:rect l="l" t="t" r="r" b="b"/>
              <a:pathLst>
                <a:path w="2973" h="2973" extrusionOk="0">
                  <a:moveTo>
                    <a:pt x="1508" y="0"/>
                  </a:moveTo>
                  <a:cubicBezTo>
                    <a:pt x="647" y="0"/>
                    <a:pt x="1" y="646"/>
                    <a:pt x="1" y="1508"/>
                  </a:cubicBezTo>
                  <a:cubicBezTo>
                    <a:pt x="1" y="2326"/>
                    <a:pt x="647" y="2972"/>
                    <a:pt x="1508" y="2972"/>
                  </a:cubicBezTo>
                  <a:cubicBezTo>
                    <a:pt x="2327" y="2972"/>
                    <a:pt x="2973" y="2326"/>
                    <a:pt x="2973" y="1508"/>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5075250" y="373995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4999875" y="373995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6" y="2972"/>
                    <a:pt x="3016" y="2326"/>
                    <a:pt x="3016" y="1508"/>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4925575" y="3739950"/>
              <a:ext cx="74325" cy="74325"/>
            </a:xfrm>
            <a:custGeom>
              <a:avLst/>
              <a:gdLst/>
              <a:ahLst/>
              <a:cxnLst/>
              <a:rect l="l" t="t" r="r" b="b"/>
              <a:pathLst>
                <a:path w="2973" h="2973" extrusionOk="0">
                  <a:moveTo>
                    <a:pt x="1508" y="0"/>
                  </a:moveTo>
                  <a:cubicBezTo>
                    <a:pt x="647" y="0"/>
                    <a:pt x="1" y="646"/>
                    <a:pt x="1" y="1508"/>
                  </a:cubicBezTo>
                  <a:cubicBezTo>
                    <a:pt x="1" y="2326"/>
                    <a:pt x="647" y="2972"/>
                    <a:pt x="1508" y="2972"/>
                  </a:cubicBezTo>
                  <a:cubicBezTo>
                    <a:pt x="2326" y="2972"/>
                    <a:pt x="2973" y="2326"/>
                    <a:pt x="2973" y="1508"/>
                  </a:cubicBezTo>
                  <a:cubicBezTo>
                    <a:pt x="2973"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4700525" y="3739950"/>
              <a:ext cx="74325" cy="74325"/>
            </a:xfrm>
            <a:custGeom>
              <a:avLst/>
              <a:gdLst/>
              <a:ahLst/>
              <a:cxnLst/>
              <a:rect l="l" t="t" r="r" b="b"/>
              <a:pathLst>
                <a:path w="2973" h="2973" extrusionOk="0">
                  <a:moveTo>
                    <a:pt x="1465" y="0"/>
                  </a:moveTo>
                  <a:cubicBezTo>
                    <a:pt x="646" y="0"/>
                    <a:pt x="0" y="646"/>
                    <a:pt x="0" y="1508"/>
                  </a:cubicBezTo>
                  <a:cubicBezTo>
                    <a:pt x="0" y="2326"/>
                    <a:pt x="646" y="2972"/>
                    <a:pt x="1465" y="2972"/>
                  </a:cubicBezTo>
                  <a:cubicBezTo>
                    <a:pt x="2326" y="2972"/>
                    <a:pt x="2972" y="2326"/>
                    <a:pt x="2972" y="1508"/>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4625150" y="3739950"/>
              <a:ext cx="75400" cy="74325"/>
            </a:xfrm>
            <a:custGeom>
              <a:avLst/>
              <a:gdLst/>
              <a:ahLst/>
              <a:cxnLst/>
              <a:rect l="l" t="t" r="r" b="b"/>
              <a:pathLst>
                <a:path w="3016" h="2973" extrusionOk="0">
                  <a:moveTo>
                    <a:pt x="1508" y="0"/>
                  </a:moveTo>
                  <a:cubicBezTo>
                    <a:pt x="689" y="0"/>
                    <a:pt x="0" y="646"/>
                    <a:pt x="0" y="1508"/>
                  </a:cubicBezTo>
                  <a:cubicBezTo>
                    <a:pt x="0" y="2326"/>
                    <a:pt x="689" y="2972"/>
                    <a:pt x="1508" y="2972"/>
                  </a:cubicBezTo>
                  <a:cubicBezTo>
                    <a:pt x="2326" y="2972"/>
                    <a:pt x="3015" y="2326"/>
                    <a:pt x="3015" y="1508"/>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4549775" y="3739950"/>
              <a:ext cx="75400" cy="74325"/>
            </a:xfrm>
            <a:custGeom>
              <a:avLst/>
              <a:gdLst/>
              <a:ahLst/>
              <a:cxnLst/>
              <a:rect l="l" t="t" r="r" b="b"/>
              <a:pathLst>
                <a:path w="3016" h="2973" extrusionOk="0">
                  <a:moveTo>
                    <a:pt x="1508" y="0"/>
                  </a:moveTo>
                  <a:cubicBezTo>
                    <a:pt x="689" y="0"/>
                    <a:pt x="0" y="646"/>
                    <a:pt x="0" y="1508"/>
                  </a:cubicBezTo>
                  <a:cubicBezTo>
                    <a:pt x="0" y="2326"/>
                    <a:pt x="689" y="2972"/>
                    <a:pt x="1508" y="2972"/>
                  </a:cubicBezTo>
                  <a:cubicBezTo>
                    <a:pt x="2326" y="2972"/>
                    <a:pt x="3015" y="2326"/>
                    <a:pt x="3015" y="1508"/>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4474375" y="3739950"/>
              <a:ext cx="75425" cy="74325"/>
            </a:xfrm>
            <a:custGeom>
              <a:avLst/>
              <a:gdLst/>
              <a:ahLst/>
              <a:cxnLst/>
              <a:rect l="l" t="t" r="r" b="b"/>
              <a:pathLst>
                <a:path w="3017" h="2973" extrusionOk="0">
                  <a:moveTo>
                    <a:pt x="1509" y="0"/>
                  </a:moveTo>
                  <a:cubicBezTo>
                    <a:pt x="690" y="0"/>
                    <a:pt x="44" y="646"/>
                    <a:pt x="44" y="1508"/>
                  </a:cubicBezTo>
                  <a:cubicBezTo>
                    <a:pt x="1" y="2326"/>
                    <a:pt x="690" y="2972"/>
                    <a:pt x="1509" y="2972"/>
                  </a:cubicBezTo>
                  <a:cubicBezTo>
                    <a:pt x="2327" y="2972"/>
                    <a:pt x="3016" y="2326"/>
                    <a:pt x="3016" y="1508"/>
                  </a:cubicBezTo>
                  <a:cubicBezTo>
                    <a:pt x="3016" y="646"/>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4400075" y="3739950"/>
              <a:ext cx="75425" cy="74325"/>
            </a:xfrm>
            <a:custGeom>
              <a:avLst/>
              <a:gdLst/>
              <a:ahLst/>
              <a:cxnLst/>
              <a:rect l="l" t="t" r="r" b="b"/>
              <a:pathLst>
                <a:path w="3017" h="2973" extrusionOk="0">
                  <a:moveTo>
                    <a:pt x="1508" y="0"/>
                  </a:moveTo>
                  <a:cubicBezTo>
                    <a:pt x="647" y="0"/>
                    <a:pt x="1" y="646"/>
                    <a:pt x="1" y="1508"/>
                  </a:cubicBezTo>
                  <a:cubicBezTo>
                    <a:pt x="1" y="2326"/>
                    <a:pt x="647" y="2972"/>
                    <a:pt x="1508" y="2972"/>
                  </a:cubicBezTo>
                  <a:cubicBezTo>
                    <a:pt x="2327" y="2972"/>
                    <a:pt x="2973" y="2326"/>
                    <a:pt x="3016" y="1508"/>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4324700" y="373995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4249325" y="3739950"/>
              <a:ext cx="75400" cy="74325"/>
            </a:xfrm>
            <a:custGeom>
              <a:avLst/>
              <a:gdLst/>
              <a:ahLst/>
              <a:cxnLst/>
              <a:rect l="l" t="t" r="r" b="b"/>
              <a:pathLst>
                <a:path w="3016" h="2973" extrusionOk="0">
                  <a:moveTo>
                    <a:pt x="1508" y="0"/>
                  </a:moveTo>
                  <a:cubicBezTo>
                    <a:pt x="690" y="0"/>
                    <a:pt x="44"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4175025" y="3739950"/>
              <a:ext cx="74325" cy="74325"/>
            </a:xfrm>
            <a:custGeom>
              <a:avLst/>
              <a:gdLst/>
              <a:ahLst/>
              <a:cxnLst/>
              <a:rect l="l" t="t" r="r" b="b"/>
              <a:pathLst>
                <a:path w="2973" h="2973" extrusionOk="0">
                  <a:moveTo>
                    <a:pt x="1508" y="0"/>
                  </a:moveTo>
                  <a:cubicBezTo>
                    <a:pt x="647" y="0"/>
                    <a:pt x="1" y="646"/>
                    <a:pt x="1" y="1508"/>
                  </a:cubicBezTo>
                  <a:cubicBezTo>
                    <a:pt x="1" y="2326"/>
                    <a:pt x="647" y="2972"/>
                    <a:pt x="1508" y="2972"/>
                  </a:cubicBezTo>
                  <a:cubicBezTo>
                    <a:pt x="2327" y="2972"/>
                    <a:pt x="2973" y="2326"/>
                    <a:pt x="2973" y="1508"/>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4099650" y="373995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4024275" y="373995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6" y="2972"/>
                    <a:pt x="3016" y="2326"/>
                    <a:pt x="3016" y="1508"/>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3949975" y="3739950"/>
              <a:ext cx="74325" cy="74325"/>
            </a:xfrm>
            <a:custGeom>
              <a:avLst/>
              <a:gdLst/>
              <a:ahLst/>
              <a:cxnLst/>
              <a:rect l="l" t="t" r="r" b="b"/>
              <a:pathLst>
                <a:path w="2973" h="2973" extrusionOk="0">
                  <a:moveTo>
                    <a:pt x="1465" y="0"/>
                  </a:moveTo>
                  <a:cubicBezTo>
                    <a:pt x="647" y="0"/>
                    <a:pt x="0" y="646"/>
                    <a:pt x="0" y="1508"/>
                  </a:cubicBezTo>
                  <a:cubicBezTo>
                    <a:pt x="0" y="2326"/>
                    <a:pt x="647" y="2972"/>
                    <a:pt x="1465" y="2972"/>
                  </a:cubicBezTo>
                  <a:cubicBezTo>
                    <a:pt x="2326" y="2972"/>
                    <a:pt x="2973" y="2326"/>
                    <a:pt x="2973" y="1508"/>
                  </a:cubicBezTo>
                  <a:cubicBezTo>
                    <a:pt x="2973"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3874600" y="3739950"/>
              <a:ext cx="75400" cy="74325"/>
            </a:xfrm>
            <a:custGeom>
              <a:avLst/>
              <a:gdLst/>
              <a:ahLst/>
              <a:cxnLst/>
              <a:rect l="l" t="t" r="r" b="b"/>
              <a:pathLst>
                <a:path w="3016" h="2973" extrusionOk="0">
                  <a:moveTo>
                    <a:pt x="1508" y="0"/>
                  </a:moveTo>
                  <a:cubicBezTo>
                    <a:pt x="690" y="0"/>
                    <a:pt x="0" y="646"/>
                    <a:pt x="0" y="1508"/>
                  </a:cubicBezTo>
                  <a:cubicBezTo>
                    <a:pt x="0" y="2326"/>
                    <a:pt x="690" y="2972"/>
                    <a:pt x="1508" y="2972"/>
                  </a:cubicBezTo>
                  <a:cubicBezTo>
                    <a:pt x="2326" y="2972"/>
                    <a:pt x="3015" y="2326"/>
                    <a:pt x="3015" y="1508"/>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3799225" y="3739950"/>
              <a:ext cx="75400" cy="74325"/>
            </a:xfrm>
            <a:custGeom>
              <a:avLst/>
              <a:gdLst/>
              <a:ahLst/>
              <a:cxnLst/>
              <a:rect l="l" t="t" r="r" b="b"/>
              <a:pathLst>
                <a:path w="3016" h="2973" extrusionOk="0">
                  <a:moveTo>
                    <a:pt x="1508" y="0"/>
                  </a:moveTo>
                  <a:cubicBezTo>
                    <a:pt x="689" y="0"/>
                    <a:pt x="0" y="646"/>
                    <a:pt x="0" y="1508"/>
                  </a:cubicBezTo>
                  <a:cubicBezTo>
                    <a:pt x="0" y="2326"/>
                    <a:pt x="689" y="2972"/>
                    <a:pt x="1508" y="2972"/>
                  </a:cubicBezTo>
                  <a:cubicBezTo>
                    <a:pt x="2326" y="2972"/>
                    <a:pt x="3015" y="2326"/>
                    <a:pt x="3015" y="1508"/>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3724925" y="3739950"/>
              <a:ext cx="74325" cy="74325"/>
            </a:xfrm>
            <a:custGeom>
              <a:avLst/>
              <a:gdLst/>
              <a:ahLst/>
              <a:cxnLst/>
              <a:rect l="l" t="t" r="r" b="b"/>
              <a:pathLst>
                <a:path w="2973" h="2973" extrusionOk="0">
                  <a:moveTo>
                    <a:pt x="1465" y="0"/>
                  </a:moveTo>
                  <a:cubicBezTo>
                    <a:pt x="646" y="0"/>
                    <a:pt x="0" y="646"/>
                    <a:pt x="0" y="1508"/>
                  </a:cubicBezTo>
                  <a:cubicBezTo>
                    <a:pt x="0" y="2326"/>
                    <a:pt x="646" y="2972"/>
                    <a:pt x="1465" y="2972"/>
                  </a:cubicBezTo>
                  <a:cubicBezTo>
                    <a:pt x="2326" y="2972"/>
                    <a:pt x="2972" y="2326"/>
                    <a:pt x="2972" y="1508"/>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3649550" y="3739950"/>
              <a:ext cx="75400" cy="74325"/>
            </a:xfrm>
            <a:custGeom>
              <a:avLst/>
              <a:gdLst/>
              <a:ahLst/>
              <a:cxnLst/>
              <a:rect l="l" t="t" r="r" b="b"/>
              <a:pathLst>
                <a:path w="3016" h="2973" extrusionOk="0">
                  <a:moveTo>
                    <a:pt x="1508" y="0"/>
                  </a:moveTo>
                  <a:cubicBezTo>
                    <a:pt x="646" y="0"/>
                    <a:pt x="0" y="646"/>
                    <a:pt x="0" y="1508"/>
                  </a:cubicBezTo>
                  <a:cubicBezTo>
                    <a:pt x="0" y="2326"/>
                    <a:pt x="646" y="2972"/>
                    <a:pt x="1508" y="2972"/>
                  </a:cubicBezTo>
                  <a:cubicBezTo>
                    <a:pt x="2326" y="2972"/>
                    <a:pt x="2972" y="2326"/>
                    <a:pt x="3015" y="1508"/>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3574175" y="3739950"/>
              <a:ext cx="75400" cy="74325"/>
            </a:xfrm>
            <a:custGeom>
              <a:avLst/>
              <a:gdLst/>
              <a:ahLst/>
              <a:cxnLst/>
              <a:rect l="l" t="t" r="r" b="b"/>
              <a:pathLst>
                <a:path w="3016" h="2973" extrusionOk="0">
                  <a:moveTo>
                    <a:pt x="1508" y="0"/>
                  </a:moveTo>
                  <a:cubicBezTo>
                    <a:pt x="689" y="0"/>
                    <a:pt x="0" y="646"/>
                    <a:pt x="0" y="1508"/>
                  </a:cubicBezTo>
                  <a:cubicBezTo>
                    <a:pt x="0" y="2326"/>
                    <a:pt x="689" y="2972"/>
                    <a:pt x="1508" y="2972"/>
                  </a:cubicBezTo>
                  <a:cubicBezTo>
                    <a:pt x="2326" y="2972"/>
                    <a:pt x="3015" y="2326"/>
                    <a:pt x="3015" y="1508"/>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5224925" y="3665650"/>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5150625" y="3665650"/>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5075250" y="3665650"/>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4999875" y="3665650"/>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6" y="2972"/>
                    <a:pt x="3016" y="2326"/>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4925575" y="3665650"/>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6" y="2972"/>
                    <a:pt x="2973" y="2326"/>
                    <a:pt x="2973" y="1465"/>
                  </a:cubicBezTo>
                  <a:cubicBezTo>
                    <a:pt x="2973"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4775900" y="3665650"/>
              <a:ext cx="74325" cy="74325"/>
            </a:xfrm>
            <a:custGeom>
              <a:avLst/>
              <a:gdLst/>
              <a:ahLst/>
              <a:cxnLst/>
              <a:rect l="l" t="t" r="r" b="b"/>
              <a:pathLst>
                <a:path w="2973" h="2973" extrusionOk="0">
                  <a:moveTo>
                    <a:pt x="1508" y="0"/>
                  </a:moveTo>
                  <a:cubicBezTo>
                    <a:pt x="646" y="0"/>
                    <a:pt x="0" y="646"/>
                    <a:pt x="0" y="1465"/>
                  </a:cubicBezTo>
                  <a:cubicBezTo>
                    <a:pt x="0" y="2326"/>
                    <a:pt x="646" y="2972"/>
                    <a:pt x="1508" y="2972"/>
                  </a:cubicBezTo>
                  <a:cubicBezTo>
                    <a:pt x="2326" y="2972"/>
                    <a:pt x="2972" y="2326"/>
                    <a:pt x="2972"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4700525" y="3665650"/>
              <a:ext cx="74325" cy="74325"/>
            </a:xfrm>
            <a:custGeom>
              <a:avLst/>
              <a:gdLst/>
              <a:ahLst/>
              <a:cxnLst/>
              <a:rect l="l" t="t" r="r" b="b"/>
              <a:pathLst>
                <a:path w="2973" h="2973" extrusionOk="0">
                  <a:moveTo>
                    <a:pt x="1465" y="0"/>
                  </a:moveTo>
                  <a:cubicBezTo>
                    <a:pt x="646" y="0"/>
                    <a:pt x="0" y="646"/>
                    <a:pt x="0" y="1465"/>
                  </a:cubicBezTo>
                  <a:cubicBezTo>
                    <a:pt x="0" y="2326"/>
                    <a:pt x="646" y="2972"/>
                    <a:pt x="1465" y="2972"/>
                  </a:cubicBezTo>
                  <a:cubicBezTo>
                    <a:pt x="2326" y="2972"/>
                    <a:pt x="2972" y="2326"/>
                    <a:pt x="2972" y="1465"/>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4625150" y="3665650"/>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4549775" y="3665650"/>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4474375" y="3665650"/>
              <a:ext cx="75425" cy="74325"/>
            </a:xfrm>
            <a:custGeom>
              <a:avLst/>
              <a:gdLst/>
              <a:ahLst/>
              <a:cxnLst/>
              <a:rect l="l" t="t" r="r" b="b"/>
              <a:pathLst>
                <a:path w="3017" h="2973" extrusionOk="0">
                  <a:moveTo>
                    <a:pt x="1509" y="0"/>
                  </a:moveTo>
                  <a:cubicBezTo>
                    <a:pt x="690" y="0"/>
                    <a:pt x="1" y="646"/>
                    <a:pt x="44" y="1465"/>
                  </a:cubicBezTo>
                  <a:cubicBezTo>
                    <a:pt x="1" y="2326"/>
                    <a:pt x="690" y="2972"/>
                    <a:pt x="1509" y="2972"/>
                  </a:cubicBezTo>
                  <a:cubicBezTo>
                    <a:pt x="2327" y="2972"/>
                    <a:pt x="3016" y="2326"/>
                    <a:pt x="3016" y="1465"/>
                  </a:cubicBezTo>
                  <a:cubicBezTo>
                    <a:pt x="3016" y="646"/>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4400075" y="3665650"/>
              <a:ext cx="75425" cy="74325"/>
            </a:xfrm>
            <a:custGeom>
              <a:avLst/>
              <a:gdLst/>
              <a:ahLst/>
              <a:cxnLst/>
              <a:rect l="l" t="t" r="r" b="b"/>
              <a:pathLst>
                <a:path w="3017" h="2973" extrusionOk="0">
                  <a:moveTo>
                    <a:pt x="1508" y="0"/>
                  </a:moveTo>
                  <a:cubicBezTo>
                    <a:pt x="647" y="0"/>
                    <a:pt x="1" y="646"/>
                    <a:pt x="1" y="1465"/>
                  </a:cubicBezTo>
                  <a:cubicBezTo>
                    <a:pt x="1" y="2326"/>
                    <a:pt x="647" y="2972"/>
                    <a:pt x="1508" y="2972"/>
                  </a:cubicBezTo>
                  <a:cubicBezTo>
                    <a:pt x="2327" y="2972"/>
                    <a:pt x="2973" y="2326"/>
                    <a:pt x="3016"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4324700" y="3665650"/>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4249325" y="3665650"/>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4175025" y="3665650"/>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4099650" y="3665650"/>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4024275" y="3665650"/>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6" y="2972"/>
                    <a:pt x="3016" y="2326"/>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3949975" y="3665650"/>
              <a:ext cx="74325" cy="74325"/>
            </a:xfrm>
            <a:custGeom>
              <a:avLst/>
              <a:gdLst/>
              <a:ahLst/>
              <a:cxnLst/>
              <a:rect l="l" t="t" r="r" b="b"/>
              <a:pathLst>
                <a:path w="2973" h="2973" extrusionOk="0">
                  <a:moveTo>
                    <a:pt x="1465" y="0"/>
                  </a:moveTo>
                  <a:cubicBezTo>
                    <a:pt x="647" y="0"/>
                    <a:pt x="0" y="646"/>
                    <a:pt x="0" y="1465"/>
                  </a:cubicBezTo>
                  <a:cubicBezTo>
                    <a:pt x="0" y="2326"/>
                    <a:pt x="647" y="2972"/>
                    <a:pt x="1465" y="2972"/>
                  </a:cubicBezTo>
                  <a:cubicBezTo>
                    <a:pt x="2326" y="2972"/>
                    <a:pt x="2973" y="2326"/>
                    <a:pt x="2973" y="1465"/>
                  </a:cubicBezTo>
                  <a:cubicBezTo>
                    <a:pt x="2973"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3874600" y="3665650"/>
              <a:ext cx="75400" cy="74325"/>
            </a:xfrm>
            <a:custGeom>
              <a:avLst/>
              <a:gdLst/>
              <a:ahLst/>
              <a:cxnLst/>
              <a:rect l="l" t="t" r="r" b="b"/>
              <a:pathLst>
                <a:path w="3016" h="2973" extrusionOk="0">
                  <a:moveTo>
                    <a:pt x="1508" y="0"/>
                  </a:moveTo>
                  <a:cubicBezTo>
                    <a:pt x="690" y="0"/>
                    <a:pt x="0" y="646"/>
                    <a:pt x="0" y="1465"/>
                  </a:cubicBezTo>
                  <a:cubicBezTo>
                    <a:pt x="0" y="2326"/>
                    <a:pt x="690"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3799225" y="3665650"/>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3724925" y="3665650"/>
              <a:ext cx="74325" cy="74325"/>
            </a:xfrm>
            <a:custGeom>
              <a:avLst/>
              <a:gdLst/>
              <a:ahLst/>
              <a:cxnLst/>
              <a:rect l="l" t="t" r="r" b="b"/>
              <a:pathLst>
                <a:path w="2973" h="2973" extrusionOk="0">
                  <a:moveTo>
                    <a:pt x="1465" y="0"/>
                  </a:moveTo>
                  <a:cubicBezTo>
                    <a:pt x="646" y="0"/>
                    <a:pt x="0" y="646"/>
                    <a:pt x="0" y="1465"/>
                  </a:cubicBezTo>
                  <a:cubicBezTo>
                    <a:pt x="0" y="2326"/>
                    <a:pt x="646" y="2972"/>
                    <a:pt x="1465" y="2972"/>
                  </a:cubicBezTo>
                  <a:cubicBezTo>
                    <a:pt x="2326" y="2972"/>
                    <a:pt x="2972" y="2326"/>
                    <a:pt x="2972" y="1465"/>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3649550" y="3665650"/>
              <a:ext cx="75400" cy="74325"/>
            </a:xfrm>
            <a:custGeom>
              <a:avLst/>
              <a:gdLst/>
              <a:ahLst/>
              <a:cxnLst/>
              <a:rect l="l" t="t" r="r" b="b"/>
              <a:pathLst>
                <a:path w="3016" h="2973" extrusionOk="0">
                  <a:moveTo>
                    <a:pt x="1508" y="0"/>
                  </a:moveTo>
                  <a:cubicBezTo>
                    <a:pt x="646" y="0"/>
                    <a:pt x="0" y="646"/>
                    <a:pt x="0" y="1465"/>
                  </a:cubicBezTo>
                  <a:cubicBezTo>
                    <a:pt x="0" y="2326"/>
                    <a:pt x="646" y="2972"/>
                    <a:pt x="1508" y="2972"/>
                  </a:cubicBezTo>
                  <a:cubicBezTo>
                    <a:pt x="2326" y="2972"/>
                    <a:pt x="2972" y="2326"/>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3574175" y="3665650"/>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5150625" y="3591350"/>
              <a:ext cx="74325" cy="74325"/>
            </a:xfrm>
            <a:custGeom>
              <a:avLst/>
              <a:gdLst/>
              <a:ahLst/>
              <a:cxnLst/>
              <a:rect l="l" t="t" r="r" b="b"/>
              <a:pathLst>
                <a:path w="2973" h="2973" extrusionOk="0">
                  <a:moveTo>
                    <a:pt x="1508" y="0"/>
                  </a:moveTo>
                  <a:cubicBezTo>
                    <a:pt x="647" y="0"/>
                    <a:pt x="1" y="646"/>
                    <a:pt x="1" y="1465"/>
                  </a:cubicBezTo>
                  <a:cubicBezTo>
                    <a:pt x="1" y="2283"/>
                    <a:pt x="647" y="2972"/>
                    <a:pt x="1508" y="2972"/>
                  </a:cubicBezTo>
                  <a:cubicBezTo>
                    <a:pt x="2327" y="2972"/>
                    <a:pt x="2973" y="2283"/>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5075250" y="3591350"/>
              <a:ext cx="75400" cy="74325"/>
            </a:xfrm>
            <a:custGeom>
              <a:avLst/>
              <a:gdLst/>
              <a:ahLst/>
              <a:cxnLst/>
              <a:rect l="l" t="t" r="r" b="b"/>
              <a:pathLst>
                <a:path w="3016" h="2973" extrusionOk="0">
                  <a:moveTo>
                    <a:pt x="1508" y="0"/>
                  </a:moveTo>
                  <a:cubicBezTo>
                    <a:pt x="690" y="0"/>
                    <a:pt x="1" y="646"/>
                    <a:pt x="1" y="1465"/>
                  </a:cubicBezTo>
                  <a:cubicBezTo>
                    <a:pt x="1" y="2283"/>
                    <a:pt x="690" y="2972"/>
                    <a:pt x="1508" y="2972"/>
                  </a:cubicBezTo>
                  <a:cubicBezTo>
                    <a:pt x="2327" y="2972"/>
                    <a:pt x="3016" y="2283"/>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4999875" y="3591350"/>
              <a:ext cx="75400" cy="74325"/>
            </a:xfrm>
            <a:custGeom>
              <a:avLst/>
              <a:gdLst/>
              <a:ahLst/>
              <a:cxnLst/>
              <a:rect l="l" t="t" r="r" b="b"/>
              <a:pathLst>
                <a:path w="3016" h="2973" extrusionOk="0">
                  <a:moveTo>
                    <a:pt x="1508" y="0"/>
                  </a:moveTo>
                  <a:cubicBezTo>
                    <a:pt x="690" y="0"/>
                    <a:pt x="1" y="646"/>
                    <a:pt x="1" y="1465"/>
                  </a:cubicBezTo>
                  <a:cubicBezTo>
                    <a:pt x="1" y="2283"/>
                    <a:pt x="690" y="2972"/>
                    <a:pt x="1508" y="2972"/>
                  </a:cubicBezTo>
                  <a:cubicBezTo>
                    <a:pt x="2326" y="2972"/>
                    <a:pt x="3016" y="2283"/>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4925575" y="3591350"/>
              <a:ext cx="74325" cy="74325"/>
            </a:xfrm>
            <a:custGeom>
              <a:avLst/>
              <a:gdLst/>
              <a:ahLst/>
              <a:cxnLst/>
              <a:rect l="l" t="t" r="r" b="b"/>
              <a:pathLst>
                <a:path w="2973" h="2973" extrusionOk="0">
                  <a:moveTo>
                    <a:pt x="1508" y="0"/>
                  </a:moveTo>
                  <a:cubicBezTo>
                    <a:pt x="647" y="0"/>
                    <a:pt x="1" y="646"/>
                    <a:pt x="1" y="1465"/>
                  </a:cubicBezTo>
                  <a:cubicBezTo>
                    <a:pt x="1" y="2283"/>
                    <a:pt x="647" y="2972"/>
                    <a:pt x="1508" y="2972"/>
                  </a:cubicBezTo>
                  <a:cubicBezTo>
                    <a:pt x="2326" y="2972"/>
                    <a:pt x="2973" y="2283"/>
                    <a:pt x="2973" y="1465"/>
                  </a:cubicBezTo>
                  <a:cubicBezTo>
                    <a:pt x="2973"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4850200" y="3591350"/>
              <a:ext cx="75400" cy="74325"/>
            </a:xfrm>
            <a:custGeom>
              <a:avLst/>
              <a:gdLst/>
              <a:ahLst/>
              <a:cxnLst/>
              <a:rect l="l" t="t" r="r" b="b"/>
              <a:pathLst>
                <a:path w="3016" h="2973" extrusionOk="0">
                  <a:moveTo>
                    <a:pt x="1508" y="0"/>
                  </a:moveTo>
                  <a:cubicBezTo>
                    <a:pt x="690" y="0"/>
                    <a:pt x="0" y="646"/>
                    <a:pt x="0" y="1465"/>
                  </a:cubicBezTo>
                  <a:cubicBezTo>
                    <a:pt x="0" y="2283"/>
                    <a:pt x="690" y="2972"/>
                    <a:pt x="1508" y="2972"/>
                  </a:cubicBezTo>
                  <a:cubicBezTo>
                    <a:pt x="2326" y="2972"/>
                    <a:pt x="3016" y="2283"/>
                    <a:pt x="3016"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4775900" y="3591350"/>
              <a:ext cx="74325" cy="74325"/>
            </a:xfrm>
            <a:custGeom>
              <a:avLst/>
              <a:gdLst/>
              <a:ahLst/>
              <a:cxnLst/>
              <a:rect l="l" t="t" r="r" b="b"/>
              <a:pathLst>
                <a:path w="2973" h="2973" extrusionOk="0">
                  <a:moveTo>
                    <a:pt x="1508" y="0"/>
                  </a:moveTo>
                  <a:cubicBezTo>
                    <a:pt x="646" y="0"/>
                    <a:pt x="0" y="646"/>
                    <a:pt x="0" y="1465"/>
                  </a:cubicBezTo>
                  <a:cubicBezTo>
                    <a:pt x="0" y="2283"/>
                    <a:pt x="646" y="2972"/>
                    <a:pt x="1508" y="2972"/>
                  </a:cubicBezTo>
                  <a:cubicBezTo>
                    <a:pt x="2326" y="2972"/>
                    <a:pt x="2972" y="2283"/>
                    <a:pt x="2972"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4700525" y="3591350"/>
              <a:ext cx="74325" cy="74325"/>
            </a:xfrm>
            <a:custGeom>
              <a:avLst/>
              <a:gdLst/>
              <a:ahLst/>
              <a:cxnLst/>
              <a:rect l="l" t="t" r="r" b="b"/>
              <a:pathLst>
                <a:path w="2973" h="2973" extrusionOk="0">
                  <a:moveTo>
                    <a:pt x="1465" y="0"/>
                  </a:moveTo>
                  <a:cubicBezTo>
                    <a:pt x="646" y="0"/>
                    <a:pt x="0" y="646"/>
                    <a:pt x="0" y="1465"/>
                  </a:cubicBezTo>
                  <a:cubicBezTo>
                    <a:pt x="0" y="2283"/>
                    <a:pt x="646" y="2972"/>
                    <a:pt x="1465" y="2972"/>
                  </a:cubicBezTo>
                  <a:cubicBezTo>
                    <a:pt x="2326" y="2972"/>
                    <a:pt x="2972" y="2283"/>
                    <a:pt x="2972" y="1465"/>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4625150" y="3591350"/>
              <a:ext cx="75400" cy="74325"/>
            </a:xfrm>
            <a:custGeom>
              <a:avLst/>
              <a:gdLst/>
              <a:ahLst/>
              <a:cxnLst/>
              <a:rect l="l" t="t" r="r" b="b"/>
              <a:pathLst>
                <a:path w="3016" h="2973" extrusionOk="0">
                  <a:moveTo>
                    <a:pt x="1508" y="0"/>
                  </a:moveTo>
                  <a:cubicBezTo>
                    <a:pt x="689" y="0"/>
                    <a:pt x="0" y="646"/>
                    <a:pt x="0" y="1465"/>
                  </a:cubicBezTo>
                  <a:cubicBezTo>
                    <a:pt x="0" y="2283"/>
                    <a:pt x="689" y="2972"/>
                    <a:pt x="1508" y="2972"/>
                  </a:cubicBezTo>
                  <a:cubicBezTo>
                    <a:pt x="2326" y="2972"/>
                    <a:pt x="3015" y="2283"/>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4549775" y="3591350"/>
              <a:ext cx="75400" cy="74325"/>
            </a:xfrm>
            <a:custGeom>
              <a:avLst/>
              <a:gdLst/>
              <a:ahLst/>
              <a:cxnLst/>
              <a:rect l="l" t="t" r="r" b="b"/>
              <a:pathLst>
                <a:path w="3016" h="2973" extrusionOk="0">
                  <a:moveTo>
                    <a:pt x="1508" y="0"/>
                  </a:moveTo>
                  <a:cubicBezTo>
                    <a:pt x="689" y="0"/>
                    <a:pt x="0" y="646"/>
                    <a:pt x="0" y="1465"/>
                  </a:cubicBezTo>
                  <a:cubicBezTo>
                    <a:pt x="0" y="2283"/>
                    <a:pt x="689" y="2972"/>
                    <a:pt x="1508" y="2972"/>
                  </a:cubicBezTo>
                  <a:cubicBezTo>
                    <a:pt x="2326" y="2972"/>
                    <a:pt x="3015" y="2283"/>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a:off x="4474375" y="3591350"/>
              <a:ext cx="75425" cy="74325"/>
            </a:xfrm>
            <a:custGeom>
              <a:avLst/>
              <a:gdLst/>
              <a:ahLst/>
              <a:cxnLst/>
              <a:rect l="l" t="t" r="r" b="b"/>
              <a:pathLst>
                <a:path w="3017" h="2973" extrusionOk="0">
                  <a:moveTo>
                    <a:pt x="1509" y="0"/>
                  </a:moveTo>
                  <a:cubicBezTo>
                    <a:pt x="690" y="0"/>
                    <a:pt x="44" y="646"/>
                    <a:pt x="44" y="1465"/>
                  </a:cubicBezTo>
                  <a:cubicBezTo>
                    <a:pt x="1" y="2283"/>
                    <a:pt x="690" y="2972"/>
                    <a:pt x="1509" y="2972"/>
                  </a:cubicBezTo>
                  <a:cubicBezTo>
                    <a:pt x="2327" y="2972"/>
                    <a:pt x="3016" y="2283"/>
                    <a:pt x="3016" y="1465"/>
                  </a:cubicBezTo>
                  <a:cubicBezTo>
                    <a:pt x="3016" y="646"/>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4400075" y="3591350"/>
              <a:ext cx="75425" cy="74325"/>
            </a:xfrm>
            <a:custGeom>
              <a:avLst/>
              <a:gdLst/>
              <a:ahLst/>
              <a:cxnLst/>
              <a:rect l="l" t="t" r="r" b="b"/>
              <a:pathLst>
                <a:path w="3017" h="2973" extrusionOk="0">
                  <a:moveTo>
                    <a:pt x="1508" y="0"/>
                  </a:moveTo>
                  <a:cubicBezTo>
                    <a:pt x="647" y="0"/>
                    <a:pt x="1" y="646"/>
                    <a:pt x="1" y="1465"/>
                  </a:cubicBezTo>
                  <a:cubicBezTo>
                    <a:pt x="1" y="2283"/>
                    <a:pt x="647" y="2972"/>
                    <a:pt x="1508" y="2972"/>
                  </a:cubicBezTo>
                  <a:cubicBezTo>
                    <a:pt x="2327" y="2972"/>
                    <a:pt x="2973" y="2283"/>
                    <a:pt x="3016"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4324700" y="3591350"/>
              <a:ext cx="75400" cy="74325"/>
            </a:xfrm>
            <a:custGeom>
              <a:avLst/>
              <a:gdLst/>
              <a:ahLst/>
              <a:cxnLst/>
              <a:rect l="l" t="t" r="r" b="b"/>
              <a:pathLst>
                <a:path w="3016" h="2973" extrusionOk="0">
                  <a:moveTo>
                    <a:pt x="1508" y="0"/>
                  </a:moveTo>
                  <a:cubicBezTo>
                    <a:pt x="690" y="0"/>
                    <a:pt x="1" y="646"/>
                    <a:pt x="1" y="1465"/>
                  </a:cubicBezTo>
                  <a:cubicBezTo>
                    <a:pt x="1" y="2283"/>
                    <a:pt x="690" y="2972"/>
                    <a:pt x="1508" y="2972"/>
                  </a:cubicBezTo>
                  <a:cubicBezTo>
                    <a:pt x="2327" y="2972"/>
                    <a:pt x="3016" y="2283"/>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4249325" y="3591350"/>
              <a:ext cx="75400" cy="74325"/>
            </a:xfrm>
            <a:custGeom>
              <a:avLst/>
              <a:gdLst/>
              <a:ahLst/>
              <a:cxnLst/>
              <a:rect l="l" t="t" r="r" b="b"/>
              <a:pathLst>
                <a:path w="3016" h="2973" extrusionOk="0">
                  <a:moveTo>
                    <a:pt x="1508" y="0"/>
                  </a:moveTo>
                  <a:cubicBezTo>
                    <a:pt x="690" y="0"/>
                    <a:pt x="44" y="646"/>
                    <a:pt x="1" y="1465"/>
                  </a:cubicBezTo>
                  <a:cubicBezTo>
                    <a:pt x="1" y="2283"/>
                    <a:pt x="690" y="2972"/>
                    <a:pt x="1508" y="2972"/>
                  </a:cubicBezTo>
                  <a:cubicBezTo>
                    <a:pt x="2327" y="2972"/>
                    <a:pt x="3016" y="2283"/>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4175025" y="3591350"/>
              <a:ext cx="74325" cy="74325"/>
            </a:xfrm>
            <a:custGeom>
              <a:avLst/>
              <a:gdLst/>
              <a:ahLst/>
              <a:cxnLst/>
              <a:rect l="l" t="t" r="r" b="b"/>
              <a:pathLst>
                <a:path w="2973" h="2973" extrusionOk="0">
                  <a:moveTo>
                    <a:pt x="1508" y="0"/>
                  </a:moveTo>
                  <a:cubicBezTo>
                    <a:pt x="647" y="0"/>
                    <a:pt x="1" y="646"/>
                    <a:pt x="1" y="1465"/>
                  </a:cubicBezTo>
                  <a:cubicBezTo>
                    <a:pt x="1" y="2283"/>
                    <a:pt x="647" y="2972"/>
                    <a:pt x="1508" y="2972"/>
                  </a:cubicBezTo>
                  <a:cubicBezTo>
                    <a:pt x="2327" y="2972"/>
                    <a:pt x="2973" y="2283"/>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4099650" y="3591350"/>
              <a:ext cx="75400" cy="74325"/>
            </a:xfrm>
            <a:custGeom>
              <a:avLst/>
              <a:gdLst/>
              <a:ahLst/>
              <a:cxnLst/>
              <a:rect l="l" t="t" r="r" b="b"/>
              <a:pathLst>
                <a:path w="3016" h="2973" extrusionOk="0">
                  <a:moveTo>
                    <a:pt x="1508" y="0"/>
                  </a:moveTo>
                  <a:cubicBezTo>
                    <a:pt x="690" y="0"/>
                    <a:pt x="1" y="646"/>
                    <a:pt x="1" y="1465"/>
                  </a:cubicBezTo>
                  <a:cubicBezTo>
                    <a:pt x="1" y="2283"/>
                    <a:pt x="690" y="2972"/>
                    <a:pt x="1508" y="2972"/>
                  </a:cubicBezTo>
                  <a:cubicBezTo>
                    <a:pt x="2327" y="2972"/>
                    <a:pt x="3016" y="2283"/>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4024275" y="3591350"/>
              <a:ext cx="75400" cy="74325"/>
            </a:xfrm>
            <a:custGeom>
              <a:avLst/>
              <a:gdLst/>
              <a:ahLst/>
              <a:cxnLst/>
              <a:rect l="l" t="t" r="r" b="b"/>
              <a:pathLst>
                <a:path w="3016" h="2973" extrusionOk="0">
                  <a:moveTo>
                    <a:pt x="1508" y="0"/>
                  </a:moveTo>
                  <a:cubicBezTo>
                    <a:pt x="690" y="0"/>
                    <a:pt x="1" y="646"/>
                    <a:pt x="1" y="1465"/>
                  </a:cubicBezTo>
                  <a:cubicBezTo>
                    <a:pt x="1" y="2283"/>
                    <a:pt x="690" y="2972"/>
                    <a:pt x="1508" y="2972"/>
                  </a:cubicBezTo>
                  <a:cubicBezTo>
                    <a:pt x="2326" y="2972"/>
                    <a:pt x="3016" y="2283"/>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3949975" y="3591350"/>
              <a:ext cx="74325" cy="74325"/>
            </a:xfrm>
            <a:custGeom>
              <a:avLst/>
              <a:gdLst/>
              <a:ahLst/>
              <a:cxnLst/>
              <a:rect l="l" t="t" r="r" b="b"/>
              <a:pathLst>
                <a:path w="2973" h="2973" extrusionOk="0">
                  <a:moveTo>
                    <a:pt x="1465" y="0"/>
                  </a:moveTo>
                  <a:cubicBezTo>
                    <a:pt x="647" y="0"/>
                    <a:pt x="0" y="646"/>
                    <a:pt x="0" y="1465"/>
                  </a:cubicBezTo>
                  <a:cubicBezTo>
                    <a:pt x="0" y="2283"/>
                    <a:pt x="647" y="2972"/>
                    <a:pt x="1465" y="2972"/>
                  </a:cubicBezTo>
                  <a:cubicBezTo>
                    <a:pt x="2326" y="2972"/>
                    <a:pt x="2973" y="2283"/>
                    <a:pt x="2973" y="1465"/>
                  </a:cubicBezTo>
                  <a:cubicBezTo>
                    <a:pt x="2973"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3874600" y="3591350"/>
              <a:ext cx="75400" cy="74325"/>
            </a:xfrm>
            <a:custGeom>
              <a:avLst/>
              <a:gdLst/>
              <a:ahLst/>
              <a:cxnLst/>
              <a:rect l="l" t="t" r="r" b="b"/>
              <a:pathLst>
                <a:path w="3016" h="2973" extrusionOk="0">
                  <a:moveTo>
                    <a:pt x="1508" y="0"/>
                  </a:moveTo>
                  <a:cubicBezTo>
                    <a:pt x="690" y="0"/>
                    <a:pt x="0" y="646"/>
                    <a:pt x="0" y="1465"/>
                  </a:cubicBezTo>
                  <a:cubicBezTo>
                    <a:pt x="0" y="2283"/>
                    <a:pt x="690" y="2972"/>
                    <a:pt x="1508" y="2972"/>
                  </a:cubicBezTo>
                  <a:cubicBezTo>
                    <a:pt x="2326" y="2972"/>
                    <a:pt x="3015" y="2283"/>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3799225" y="3591350"/>
              <a:ext cx="75400" cy="74325"/>
            </a:xfrm>
            <a:custGeom>
              <a:avLst/>
              <a:gdLst/>
              <a:ahLst/>
              <a:cxnLst/>
              <a:rect l="l" t="t" r="r" b="b"/>
              <a:pathLst>
                <a:path w="3016" h="2973" extrusionOk="0">
                  <a:moveTo>
                    <a:pt x="1508" y="0"/>
                  </a:moveTo>
                  <a:cubicBezTo>
                    <a:pt x="689" y="0"/>
                    <a:pt x="0" y="646"/>
                    <a:pt x="0" y="1465"/>
                  </a:cubicBezTo>
                  <a:cubicBezTo>
                    <a:pt x="0" y="2283"/>
                    <a:pt x="689" y="2972"/>
                    <a:pt x="1508" y="2972"/>
                  </a:cubicBezTo>
                  <a:cubicBezTo>
                    <a:pt x="2326" y="2972"/>
                    <a:pt x="3015" y="2283"/>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3724925" y="3591350"/>
              <a:ext cx="74325" cy="74325"/>
            </a:xfrm>
            <a:custGeom>
              <a:avLst/>
              <a:gdLst/>
              <a:ahLst/>
              <a:cxnLst/>
              <a:rect l="l" t="t" r="r" b="b"/>
              <a:pathLst>
                <a:path w="2973" h="2973" extrusionOk="0">
                  <a:moveTo>
                    <a:pt x="1465" y="0"/>
                  </a:moveTo>
                  <a:cubicBezTo>
                    <a:pt x="646" y="0"/>
                    <a:pt x="0" y="646"/>
                    <a:pt x="0" y="1465"/>
                  </a:cubicBezTo>
                  <a:cubicBezTo>
                    <a:pt x="0" y="2283"/>
                    <a:pt x="646" y="2972"/>
                    <a:pt x="1465" y="2972"/>
                  </a:cubicBezTo>
                  <a:cubicBezTo>
                    <a:pt x="2326" y="2972"/>
                    <a:pt x="2972" y="2283"/>
                    <a:pt x="2972" y="1465"/>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3649550" y="3591350"/>
              <a:ext cx="75400" cy="74325"/>
            </a:xfrm>
            <a:custGeom>
              <a:avLst/>
              <a:gdLst/>
              <a:ahLst/>
              <a:cxnLst/>
              <a:rect l="l" t="t" r="r" b="b"/>
              <a:pathLst>
                <a:path w="3016" h="2973" extrusionOk="0">
                  <a:moveTo>
                    <a:pt x="1508" y="0"/>
                  </a:moveTo>
                  <a:cubicBezTo>
                    <a:pt x="646" y="0"/>
                    <a:pt x="0" y="646"/>
                    <a:pt x="0" y="1465"/>
                  </a:cubicBezTo>
                  <a:cubicBezTo>
                    <a:pt x="0" y="2283"/>
                    <a:pt x="646" y="2972"/>
                    <a:pt x="1508" y="2972"/>
                  </a:cubicBezTo>
                  <a:cubicBezTo>
                    <a:pt x="2326" y="2972"/>
                    <a:pt x="2972" y="2283"/>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a:off x="3574175" y="3591350"/>
              <a:ext cx="75400" cy="74325"/>
            </a:xfrm>
            <a:custGeom>
              <a:avLst/>
              <a:gdLst/>
              <a:ahLst/>
              <a:cxnLst/>
              <a:rect l="l" t="t" r="r" b="b"/>
              <a:pathLst>
                <a:path w="3016" h="2973" extrusionOk="0">
                  <a:moveTo>
                    <a:pt x="1508" y="0"/>
                  </a:moveTo>
                  <a:cubicBezTo>
                    <a:pt x="689" y="0"/>
                    <a:pt x="0" y="646"/>
                    <a:pt x="0" y="1465"/>
                  </a:cubicBezTo>
                  <a:cubicBezTo>
                    <a:pt x="0" y="2283"/>
                    <a:pt x="689" y="2972"/>
                    <a:pt x="1508" y="2972"/>
                  </a:cubicBezTo>
                  <a:cubicBezTo>
                    <a:pt x="2326" y="2972"/>
                    <a:pt x="3015" y="2283"/>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4"/>
            <p:cNvSpPr/>
            <p:nvPr/>
          </p:nvSpPr>
          <p:spPr>
            <a:xfrm>
              <a:off x="5150625" y="3515975"/>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a:off x="5075250" y="3515975"/>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a:off x="4999875" y="3515975"/>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6" y="3015"/>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a:off x="4925575" y="3515975"/>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6" y="3015"/>
                    <a:pt x="2973" y="2326"/>
                    <a:pt x="2973" y="1508"/>
                  </a:cubicBezTo>
                  <a:cubicBezTo>
                    <a:pt x="2973"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a:off x="4850200" y="3515975"/>
              <a:ext cx="75400" cy="75400"/>
            </a:xfrm>
            <a:custGeom>
              <a:avLst/>
              <a:gdLst/>
              <a:ahLst/>
              <a:cxnLst/>
              <a:rect l="l" t="t" r="r" b="b"/>
              <a:pathLst>
                <a:path w="3016" h="3016" extrusionOk="0">
                  <a:moveTo>
                    <a:pt x="1508" y="0"/>
                  </a:moveTo>
                  <a:cubicBezTo>
                    <a:pt x="690" y="0"/>
                    <a:pt x="0" y="689"/>
                    <a:pt x="0" y="1508"/>
                  </a:cubicBezTo>
                  <a:cubicBezTo>
                    <a:pt x="0" y="2326"/>
                    <a:pt x="690" y="3015"/>
                    <a:pt x="1508" y="3015"/>
                  </a:cubicBezTo>
                  <a:cubicBezTo>
                    <a:pt x="2326" y="3015"/>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a:off x="4775900" y="3515975"/>
              <a:ext cx="74325" cy="75400"/>
            </a:xfrm>
            <a:custGeom>
              <a:avLst/>
              <a:gdLst/>
              <a:ahLst/>
              <a:cxnLst/>
              <a:rect l="l" t="t" r="r" b="b"/>
              <a:pathLst>
                <a:path w="2973" h="3016" extrusionOk="0">
                  <a:moveTo>
                    <a:pt x="1508" y="0"/>
                  </a:moveTo>
                  <a:cubicBezTo>
                    <a:pt x="646" y="0"/>
                    <a:pt x="0" y="689"/>
                    <a:pt x="0" y="1508"/>
                  </a:cubicBezTo>
                  <a:cubicBezTo>
                    <a:pt x="0" y="2326"/>
                    <a:pt x="646" y="3015"/>
                    <a:pt x="1508" y="3015"/>
                  </a:cubicBezTo>
                  <a:cubicBezTo>
                    <a:pt x="2326" y="3015"/>
                    <a:pt x="2972" y="2326"/>
                    <a:pt x="2972"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a:off x="4700525" y="3515975"/>
              <a:ext cx="74325" cy="75400"/>
            </a:xfrm>
            <a:custGeom>
              <a:avLst/>
              <a:gdLst/>
              <a:ahLst/>
              <a:cxnLst/>
              <a:rect l="l" t="t" r="r" b="b"/>
              <a:pathLst>
                <a:path w="2973" h="3016" extrusionOk="0">
                  <a:moveTo>
                    <a:pt x="1465" y="0"/>
                  </a:moveTo>
                  <a:cubicBezTo>
                    <a:pt x="646" y="0"/>
                    <a:pt x="0" y="689"/>
                    <a:pt x="0" y="1508"/>
                  </a:cubicBezTo>
                  <a:cubicBezTo>
                    <a:pt x="0" y="2326"/>
                    <a:pt x="646" y="3015"/>
                    <a:pt x="1465" y="3015"/>
                  </a:cubicBezTo>
                  <a:cubicBezTo>
                    <a:pt x="2326" y="3015"/>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a:off x="4549775" y="3515975"/>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a:off x="4474375" y="3515975"/>
              <a:ext cx="75425" cy="75400"/>
            </a:xfrm>
            <a:custGeom>
              <a:avLst/>
              <a:gdLst/>
              <a:ahLst/>
              <a:cxnLst/>
              <a:rect l="l" t="t" r="r" b="b"/>
              <a:pathLst>
                <a:path w="3017" h="3016" extrusionOk="0">
                  <a:moveTo>
                    <a:pt x="1509" y="0"/>
                  </a:moveTo>
                  <a:cubicBezTo>
                    <a:pt x="690" y="0"/>
                    <a:pt x="1" y="689"/>
                    <a:pt x="44" y="1508"/>
                  </a:cubicBezTo>
                  <a:cubicBezTo>
                    <a:pt x="1" y="2326"/>
                    <a:pt x="690" y="3015"/>
                    <a:pt x="1509" y="3015"/>
                  </a:cubicBezTo>
                  <a:cubicBezTo>
                    <a:pt x="2327" y="3015"/>
                    <a:pt x="3016" y="2326"/>
                    <a:pt x="3016" y="1508"/>
                  </a:cubicBezTo>
                  <a:cubicBezTo>
                    <a:pt x="3016" y="689"/>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a:off x="4400075" y="3515975"/>
              <a:ext cx="75425" cy="75400"/>
            </a:xfrm>
            <a:custGeom>
              <a:avLst/>
              <a:gdLst/>
              <a:ahLst/>
              <a:cxnLst/>
              <a:rect l="l" t="t" r="r" b="b"/>
              <a:pathLst>
                <a:path w="3017" h="3016" extrusionOk="0">
                  <a:moveTo>
                    <a:pt x="1508" y="0"/>
                  </a:moveTo>
                  <a:cubicBezTo>
                    <a:pt x="647" y="0"/>
                    <a:pt x="1" y="689"/>
                    <a:pt x="1" y="1508"/>
                  </a:cubicBezTo>
                  <a:cubicBezTo>
                    <a:pt x="1" y="2326"/>
                    <a:pt x="647" y="3015"/>
                    <a:pt x="1508" y="3015"/>
                  </a:cubicBezTo>
                  <a:cubicBezTo>
                    <a:pt x="2327" y="3015"/>
                    <a:pt x="2973" y="2326"/>
                    <a:pt x="3016"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a:off x="4324700" y="3515975"/>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a:off x="4249325" y="3515975"/>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a:off x="4175025" y="3515975"/>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a:off x="4099650" y="3515975"/>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a:off x="4024275" y="3515975"/>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6" y="3015"/>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3949975" y="3515975"/>
              <a:ext cx="74325" cy="75400"/>
            </a:xfrm>
            <a:custGeom>
              <a:avLst/>
              <a:gdLst/>
              <a:ahLst/>
              <a:cxnLst/>
              <a:rect l="l" t="t" r="r" b="b"/>
              <a:pathLst>
                <a:path w="2973" h="3016" extrusionOk="0">
                  <a:moveTo>
                    <a:pt x="1465" y="0"/>
                  </a:moveTo>
                  <a:cubicBezTo>
                    <a:pt x="647" y="0"/>
                    <a:pt x="0" y="689"/>
                    <a:pt x="0" y="1508"/>
                  </a:cubicBezTo>
                  <a:cubicBezTo>
                    <a:pt x="0" y="2326"/>
                    <a:pt x="647" y="3015"/>
                    <a:pt x="1465" y="3015"/>
                  </a:cubicBezTo>
                  <a:cubicBezTo>
                    <a:pt x="2326" y="3015"/>
                    <a:pt x="2973" y="2326"/>
                    <a:pt x="2973" y="1508"/>
                  </a:cubicBezTo>
                  <a:cubicBezTo>
                    <a:pt x="2973"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3874600" y="3515975"/>
              <a:ext cx="75400" cy="75400"/>
            </a:xfrm>
            <a:custGeom>
              <a:avLst/>
              <a:gdLst/>
              <a:ahLst/>
              <a:cxnLst/>
              <a:rect l="l" t="t" r="r" b="b"/>
              <a:pathLst>
                <a:path w="3016" h="3016" extrusionOk="0">
                  <a:moveTo>
                    <a:pt x="1508" y="0"/>
                  </a:moveTo>
                  <a:cubicBezTo>
                    <a:pt x="690" y="0"/>
                    <a:pt x="0" y="689"/>
                    <a:pt x="0" y="1508"/>
                  </a:cubicBezTo>
                  <a:cubicBezTo>
                    <a:pt x="0" y="2326"/>
                    <a:pt x="690"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3799225" y="3515975"/>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3724925" y="3515975"/>
              <a:ext cx="74325" cy="75400"/>
            </a:xfrm>
            <a:custGeom>
              <a:avLst/>
              <a:gdLst/>
              <a:ahLst/>
              <a:cxnLst/>
              <a:rect l="l" t="t" r="r" b="b"/>
              <a:pathLst>
                <a:path w="2973" h="3016" extrusionOk="0">
                  <a:moveTo>
                    <a:pt x="1465" y="0"/>
                  </a:moveTo>
                  <a:cubicBezTo>
                    <a:pt x="646" y="0"/>
                    <a:pt x="0" y="689"/>
                    <a:pt x="0" y="1508"/>
                  </a:cubicBezTo>
                  <a:cubicBezTo>
                    <a:pt x="0" y="2326"/>
                    <a:pt x="646" y="3015"/>
                    <a:pt x="1465" y="3015"/>
                  </a:cubicBezTo>
                  <a:cubicBezTo>
                    <a:pt x="2326" y="3015"/>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3649550" y="3515975"/>
              <a:ext cx="75400" cy="75400"/>
            </a:xfrm>
            <a:custGeom>
              <a:avLst/>
              <a:gdLst/>
              <a:ahLst/>
              <a:cxnLst/>
              <a:rect l="l" t="t" r="r" b="b"/>
              <a:pathLst>
                <a:path w="3016" h="3016" extrusionOk="0">
                  <a:moveTo>
                    <a:pt x="1508" y="0"/>
                  </a:moveTo>
                  <a:cubicBezTo>
                    <a:pt x="646" y="0"/>
                    <a:pt x="0" y="689"/>
                    <a:pt x="0" y="1508"/>
                  </a:cubicBezTo>
                  <a:cubicBezTo>
                    <a:pt x="0" y="2326"/>
                    <a:pt x="646" y="3015"/>
                    <a:pt x="1508" y="3015"/>
                  </a:cubicBezTo>
                  <a:cubicBezTo>
                    <a:pt x="2326" y="3015"/>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p:nvPr/>
          </p:nvSpPr>
          <p:spPr>
            <a:xfrm>
              <a:off x="3574175" y="3515975"/>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5150625" y="3441675"/>
              <a:ext cx="74325" cy="74325"/>
            </a:xfrm>
            <a:custGeom>
              <a:avLst/>
              <a:gdLst/>
              <a:ahLst/>
              <a:cxnLst/>
              <a:rect l="l" t="t" r="r" b="b"/>
              <a:pathLst>
                <a:path w="2973" h="2973" extrusionOk="0">
                  <a:moveTo>
                    <a:pt x="1508" y="0"/>
                  </a:moveTo>
                  <a:cubicBezTo>
                    <a:pt x="647" y="0"/>
                    <a:pt x="1" y="689"/>
                    <a:pt x="1" y="1508"/>
                  </a:cubicBezTo>
                  <a:cubicBezTo>
                    <a:pt x="1" y="2326"/>
                    <a:pt x="647" y="2972"/>
                    <a:pt x="1508" y="2972"/>
                  </a:cubicBezTo>
                  <a:cubicBezTo>
                    <a:pt x="2327" y="2972"/>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5075250" y="3441675"/>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4999875" y="3441675"/>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6" y="2972"/>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a:off x="4925575" y="3441675"/>
              <a:ext cx="74325" cy="74325"/>
            </a:xfrm>
            <a:custGeom>
              <a:avLst/>
              <a:gdLst/>
              <a:ahLst/>
              <a:cxnLst/>
              <a:rect l="l" t="t" r="r" b="b"/>
              <a:pathLst>
                <a:path w="2973" h="2973" extrusionOk="0">
                  <a:moveTo>
                    <a:pt x="1508" y="0"/>
                  </a:moveTo>
                  <a:cubicBezTo>
                    <a:pt x="647" y="0"/>
                    <a:pt x="1" y="689"/>
                    <a:pt x="1" y="1508"/>
                  </a:cubicBezTo>
                  <a:cubicBezTo>
                    <a:pt x="1" y="2326"/>
                    <a:pt x="647" y="2972"/>
                    <a:pt x="1508" y="2972"/>
                  </a:cubicBezTo>
                  <a:cubicBezTo>
                    <a:pt x="2326" y="2972"/>
                    <a:pt x="2973" y="2326"/>
                    <a:pt x="2973" y="1508"/>
                  </a:cubicBezTo>
                  <a:cubicBezTo>
                    <a:pt x="2973"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4850200" y="3441675"/>
              <a:ext cx="75400" cy="74325"/>
            </a:xfrm>
            <a:custGeom>
              <a:avLst/>
              <a:gdLst/>
              <a:ahLst/>
              <a:cxnLst/>
              <a:rect l="l" t="t" r="r" b="b"/>
              <a:pathLst>
                <a:path w="3016" h="2973" extrusionOk="0">
                  <a:moveTo>
                    <a:pt x="1508" y="0"/>
                  </a:moveTo>
                  <a:cubicBezTo>
                    <a:pt x="690" y="0"/>
                    <a:pt x="0" y="689"/>
                    <a:pt x="0" y="1508"/>
                  </a:cubicBezTo>
                  <a:cubicBezTo>
                    <a:pt x="0" y="2326"/>
                    <a:pt x="690" y="2972"/>
                    <a:pt x="1508" y="2972"/>
                  </a:cubicBezTo>
                  <a:cubicBezTo>
                    <a:pt x="2326" y="2972"/>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a:off x="4775900" y="3441675"/>
              <a:ext cx="74325" cy="74325"/>
            </a:xfrm>
            <a:custGeom>
              <a:avLst/>
              <a:gdLst/>
              <a:ahLst/>
              <a:cxnLst/>
              <a:rect l="l" t="t" r="r" b="b"/>
              <a:pathLst>
                <a:path w="2973" h="2973" extrusionOk="0">
                  <a:moveTo>
                    <a:pt x="1508" y="0"/>
                  </a:moveTo>
                  <a:cubicBezTo>
                    <a:pt x="646" y="0"/>
                    <a:pt x="0" y="646"/>
                    <a:pt x="0" y="1508"/>
                  </a:cubicBezTo>
                  <a:cubicBezTo>
                    <a:pt x="0" y="2326"/>
                    <a:pt x="646" y="2972"/>
                    <a:pt x="1508" y="2972"/>
                  </a:cubicBezTo>
                  <a:cubicBezTo>
                    <a:pt x="2326" y="2972"/>
                    <a:pt x="2972" y="2326"/>
                    <a:pt x="2972"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a:off x="4474375" y="3441675"/>
              <a:ext cx="75425" cy="74325"/>
            </a:xfrm>
            <a:custGeom>
              <a:avLst/>
              <a:gdLst/>
              <a:ahLst/>
              <a:cxnLst/>
              <a:rect l="l" t="t" r="r" b="b"/>
              <a:pathLst>
                <a:path w="3017" h="2973" extrusionOk="0">
                  <a:moveTo>
                    <a:pt x="1509" y="0"/>
                  </a:moveTo>
                  <a:cubicBezTo>
                    <a:pt x="690" y="0"/>
                    <a:pt x="1" y="689"/>
                    <a:pt x="44" y="1508"/>
                  </a:cubicBezTo>
                  <a:cubicBezTo>
                    <a:pt x="1" y="2326"/>
                    <a:pt x="690" y="2972"/>
                    <a:pt x="1509" y="2972"/>
                  </a:cubicBezTo>
                  <a:cubicBezTo>
                    <a:pt x="2327" y="2972"/>
                    <a:pt x="3016" y="2326"/>
                    <a:pt x="3016" y="1508"/>
                  </a:cubicBezTo>
                  <a:cubicBezTo>
                    <a:pt x="3016" y="689"/>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a:off x="4400075" y="3441675"/>
              <a:ext cx="75425" cy="74325"/>
            </a:xfrm>
            <a:custGeom>
              <a:avLst/>
              <a:gdLst/>
              <a:ahLst/>
              <a:cxnLst/>
              <a:rect l="l" t="t" r="r" b="b"/>
              <a:pathLst>
                <a:path w="3017" h="2973" extrusionOk="0">
                  <a:moveTo>
                    <a:pt x="1508" y="0"/>
                  </a:moveTo>
                  <a:cubicBezTo>
                    <a:pt x="647" y="0"/>
                    <a:pt x="1" y="689"/>
                    <a:pt x="1" y="1508"/>
                  </a:cubicBezTo>
                  <a:cubicBezTo>
                    <a:pt x="1" y="2326"/>
                    <a:pt x="647" y="2972"/>
                    <a:pt x="1508" y="2972"/>
                  </a:cubicBezTo>
                  <a:cubicBezTo>
                    <a:pt x="2327" y="2972"/>
                    <a:pt x="2973" y="2326"/>
                    <a:pt x="3016"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a:off x="4324700" y="3441675"/>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4"/>
            <p:cNvSpPr/>
            <p:nvPr/>
          </p:nvSpPr>
          <p:spPr>
            <a:xfrm>
              <a:off x="4249325" y="3441675"/>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a:off x="4175025" y="3441675"/>
              <a:ext cx="74325" cy="74325"/>
            </a:xfrm>
            <a:custGeom>
              <a:avLst/>
              <a:gdLst/>
              <a:ahLst/>
              <a:cxnLst/>
              <a:rect l="l" t="t" r="r" b="b"/>
              <a:pathLst>
                <a:path w="2973" h="2973" extrusionOk="0">
                  <a:moveTo>
                    <a:pt x="1508" y="0"/>
                  </a:moveTo>
                  <a:cubicBezTo>
                    <a:pt x="647" y="0"/>
                    <a:pt x="1" y="689"/>
                    <a:pt x="1" y="1508"/>
                  </a:cubicBezTo>
                  <a:cubicBezTo>
                    <a:pt x="1" y="2326"/>
                    <a:pt x="647" y="2972"/>
                    <a:pt x="1508" y="2972"/>
                  </a:cubicBezTo>
                  <a:cubicBezTo>
                    <a:pt x="2327" y="2972"/>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a:off x="4099650" y="3441675"/>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4024275" y="3441675"/>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6" y="2972"/>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a:off x="3949975" y="3441675"/>
              <a:ext cx="74325" cy="74325"/>
            </a:xfrm>
            <a:custGeom>
              <a:avLst/>
              <a:gdLst/>
              <a:ahLst/>
              <a:cxnLst/>
              <a:rect l="l" t="t" r="r" b="b"/>
              <a:pathLst>
                <a:path w="2973" h="2973" extrusionOk="0">
                  <a:moveTo>
                    <a:pt x="1465" y="0"/>
                  </a:moveTo>
                  <a:cubicBezTo>
                    <a:pt x="647" y="0"/>
                    <a:pt x="0" y="689"/>
                    <a:pt x="0" y="1508"/>
                  </a:cubicBezTo>
                  <a:cubicBezTo>
                    <a:pt x="0" y="2326"/>
                    <a:pt x="647" y="2972"/>
                    <a:pt x="1465" y="2972"/>
                  </a:cubicBezTo>
                  <a:cubicBezTo>
                    <a:pt x="2326" y="2972"/>
                    <a:pt x="2973" y="2326"/>
                    <a:pt x="2973" y="1508"/>
                  </a:cubicBezTo>
                  <a:cubicBezTo>
                    <a:pt x="2973"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a:off x="3874600" y="3441675"/>
              <a:ext cx="75400" cy="74325"/>
            </a:xfrm>
            <a:custGeom>
              <a:avLst/>
              <a:gdLst/>
              <a:ahLst/>
              <a:cxnLst/>
              <a:rect l="l" t="t" r="r" b="b"/>
              <a:pathLst>
                <a:path w="3016" h="2973" extrusionOk="0">
                  <a:moveTo>
                    <a:pt x="1508" y="0"/>
                  </a:moveTo>
                  <a:cubicBezTo>
                    <a:pt x="690" y="0"/>
                    <a:pt x="0" y="689"/>
                    <a:pt x="0" y="1508"/>
                  </a:cubicBezTo>
                  <a:cubicBezTo>
                    <a:pt x="0" y="2326"/>
                    <a:pt x="690" y="2972"/>
                    <a:pt x="1508" y="2972"/>
                  </a:cubicBezTo>
                  <a:cubicBezTo>
                    <a:pt x="2326" y="2972"/>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a:off x="3799225" y="3441675"/>
              <a:ext cx="75400" cy="74325"/>
            </a:xfrm>
            <a:custGeom>
              <a:avLst/>
              <a:gdLst/>
              <a:ahLst/>
              <a:cxnLst/>
              <a:rect l="l" t="t" r="r" b="b"/>
              <a:pathLst>
                <a:path w="3016" h="2973" extrusionOk="0">
                  <a:moveTo>
                    <a:pt x="1508" y="0"/>
                  </a:moveTo>
                  <a:cubicBezTo>
                    <a:pt x="689" y="0"/>
                    <a:pt x="0" y="689"/>
                    <a:pt x="0" y="1508"/>
                  </a:cubicBezTo>
                  <a:cubicBezTo>
                    <a:pt x="0" y="2326"/>
                    <a:pt x="689" y="2972"/>
                    <a:pt x="1508" y="2972"/>
                  </a:cubicBezTo>
                  <a:cubicBezTo>
                    <a:pt x="2326" y="2972"/>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a:off x="3724925" y="3441675"/>
              <a:ext cx="74325" cy="74325"/>
            </a:xfrm>
            <a:custGeom>
              <a:avLst/>
              <a:gdLst/>
              <a:ahLst/>
              <a:cxnLst/>
              <a:rect l="l" t="t" r="r" b="b"/>
              <a:pathLst>
                <a:path w="2973" h="2973" extrusionOk="0">
                  <a:moveTo>
                    <a:pt x="1465" y="0"/>
                  </a:moveTo>
                  <a:cubicBezTo>
                    <a:pt x="646" y="0"/>
                    <a:pt x="0" y="689"/>
                    <a:pt x="0" y="1508"/>
                  </a:cubicBezTo>
                  <a:cubicBezTo>
                    <a:pt x="0" y="2326"/>
                    <a:pt x="646" y="2972"/>
                    <a:pt x="1465" y="2972"/>
                  </a:cubicBezTo>
                  <a:cubicBezTo>
                    <a:pt x="2326" y="2972"/>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4"/>
            <p:cNvSpPr/>
            <p:nvPr/>
          </p:nvSpPr>
          <p:spPr>
            <a:xfrm>
              <a:off x="3649550" y="3441675"/>
              <a:ext cx="75400" cy="74325"/>
            </a:xfrm>
            <a:custGeom>
              <a:avLst/>
              <a:gdLst/>
              <a:ahLst/>
              <a:cxnLst/>
              <a:rect l="l" t="t" r="r" b="b"/>
              <a:pathLst>
                <a:path w="3016" h="2973" extrusionOk="0">
                  <a:moveTo>
                    <a:pt x="1508" y="0"/>
                  </a:moveTo>
                  <a:cubicBezTo>
                    <a:pt x="646" y="0"/>
                    <a:pt x="0" y="689"/>
                    <a:pt x="0" y="1508"/>
                  </a:cubicBezTo>
                  <a:cubicBezTo>
                    <a:pt x="0" y="2326"/>
                    <a:pt x="646" y="2972"/>
                    <a:pt x="1508" y="2972"/>
                  </a:cubicBezTo>
                  <a:cubicBezTo>
                    <a:pt x="2326" y="2972"/>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4"/>
            <p:cNvSpPr/>
            <p:nvPr/>
          </p:nvSpPr>
          <p:spPr>
            <a:xfrm>
              <a:off x="3574175" y="3441675"/>
              <a:ext cx="75400" cy="74325"/>
            </a:xfrm>
            <a:custGeom>
              <a:avLst/>
              <a:gdLst/>
              <a:ahLst/>
              <a:cxnLst/>
              <a:rect l="l" t="t" r="r" b="b"/>
              <a:pathLst>
                <a:path w="3016" h="2973" extrusionOk="0">
                  <a:moveTo>
                    <a:pt x="1508" y="0"/>
                  </a:moveTo>
                  <a:cubicBezTo>
                    <a:pt x="689" y="0"/>
                    <a:pt x="0" y="689"/>
                    <a:pt x="0" y="1508"/>
                  </a:cubicBezTo>
                  <a:cubicBezTo>
                    <a:pt x="0" y="2326"/>
                    <a:pt x="689" y="2972"/>
                    <a:pt x="1508" y="2972"/>
                  </a:cubicBezTo>
                  <a:cubicBezTo>
                    <a:pt x="2326" y="2972"/>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4"/>
            <p:cNvSpPr/>
            <p:nvPr/>
          </p:nvSpPr>
          <p:spPr>
            <a:xfrm>
              <a:off x="3498775" y="3441675"/>
              <a:ext cx="75425" cy="74325"/>
            </a:xfrm>
            <a:custGeom>
              <a:avLst/>
              <a:gdLst/>
              <a:ahLst/>
              <a:cxnLst/>
              <a:rect l="l" t="t" r="r" b="b"/>
              <a:pathLst>
                <a:path w="3017" h="2973" extrusionOk="0">
                  <a:moveTo>
                    <a:pt x="1508" y="0"/>
                  </a:moveTo>
                  <a:cubicBezTo>
                    <a:pt x="690" y="0"/>
                    <a:pt x="1" y="689"/>
                    <a:pt x="1" y="1508"/>
                  </a:cubicBezTo>
                  <a:cubicBezTo>
                    <a:pt x="1"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4"/>
            <p:cNvSpPr/>
            <p:nvPr/>
          </p:nvSpPr>
          <p:spPr>
            <a:xfrm>
              <a:off x="5075250" y="336737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4"/>
            <p:cNvSpPr/>
            <p:nvPr/>
          </p:nvSpPr>
          <p:spPr>
            <a:xfrm>
              <a:off x="4999875" y="336737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6" y="2972"/>
                    <a:pt x="3016" y="2326"/>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4"/>
            <p:cNvSpPr/>
            <p:nvPr/>
          </p:nvSpPr>
          <p:spPr>
            <a:xfrm>
              <a:off x="4925575" y="336737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6" y="2972"/>
                    <a:pt x="2973" y="2326"/>
                    <a:pt x="2973" y="1465"/>
                  </a:cubicBezTo>
                  <a:cubicBezTo>
                    <a:pt x="2973"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a:off x="4850200" y="3367375"/>
              <a:ext cx="75400" cy="74325"/>
            </a:xfrm>
            <a:custGeom>
              <a:avLst/>
              <a:gdLst/>
              <a:ahLst/>
              <a:cxnLst/>
              <a:rect l="l" t="t" r="r" b="b"/>
              <a:pathLst>
                <a:path w="3016" h="2973" extrusionOk="0">
                  <a:moveTo>
                    <a:pt x="1508" y="0"/>
                  </a:moveTo>
                  <a:cubicBezTo>
                    <a:pt x="690" y="0"/>
                    <a:pt x="0" y="646"/>
                    <a:pt x="0" y="1465"/>
                  </a:cubicBezTo>
                  <a:cubicBezTo>
                    <a:pt x="0" y="2326"/>
                    <a:pt x="690" y="2972"/>
                    <a:pt x="1508" y="2972"/>
                  </a:cubicBezTo>
                  <a:cubicBezTo>
                    <a:pt x="2326" y="2972"/>
                    <a:pt x="3016" y="2326"/>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a:off x="4775900" y="3367375"/>
              <a:ext cx="74325" cy="74325"/>
            </a:xfrm>
            <a:custGeom>
              <a:avLst/>
              <a:gdLst/>
              <a:ahLst/>
              <a:cxnLst/>
              <a:rect l="l" t="t" r="r" b="b"/>
              <a:pathLst>
                <a:path w="2973" h="2973" extrusionOk="0">
                  <a:moveTo>
                    <a:pt x="1508" y="0"/>
                  </a:moveTo>
                  <a:cubicBezTo>
                    <a:pt x="646" y="0"/>
                    <a:pt x="0" y="646"/>
                    <a:pt x="0" y="1465"/>
                  </a:cubicBezTo>
                  <a:cubicBezTo>
                    <a:pt x="0" y="2326"/>
                    <a:pt x="646" y="2972"/>
                    <a:pt x="1508" y="2972"/>
                  </a:cubicBezTo>
                  <a:cubicBezTo>
                    <a:pt x="2326" y="2972"/>
                    <a:pt x="2972" y="2326"/>
                    <a:pt x="2972"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p:nvPr/>
          </p:nvSpPr>
          <p:spPr>
            <a:xfrm>
              <a:off x="4700525" y="3367375"/>
              <a:ext cx="74325" cy="74325"/>
            </a:xfrm>
            <a:custGeom>
              <a:avLst/>
              <a:gdLst/>
              <a:ahLst/>
              <a:cxnLst/>
              <a:rect l="l" t="t" r="r" b="b"/>
              <a:pathLst>
                <a:path w="2973" h="2973" extrusionOk="0">
                  <a:moveTo>
                    <a:pt x="1465" y="0"/>
                  </a:moveTo>
                  <a:cubicBezTo>
                    <a:pt x="646" y="0"/>
                    <a:pt x="0" y="646"/>
                    <a:pt x="0" y="1465"/>
                  </a:cubicBezTo>
                  <a:cubicBezTo>
                    <a:pt x="0" y="2326"/>
                    <a:pt x="646" y="2972"/>
                    <a:pt x="1465" y="2972"/>
                  </a:cubicBezTo>
                  <a:cubicBezTo>
                    <a:pt x="2326" y="2972"/>
                    <a:pt x="2972" y="2326"/>
                    <a:pt x="2972" y="1465"/>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4"/>
            <p:cNvSpPr/>
            <p:nvPr/>
          </p:nvSpPr>
          <p:spPr>
            <a:xfrm>
              <a:off x="4474375" y="3367375"/>
              <a:ext cx="75425" cy="74325"/>
            </a:xfrm>
            <a:custGeom>
              <a:avLst/>
              <a:gdLst/>
              <a:ahLst/>
              <a:cxnLst/>
              <a:rect l="l" t="t" r="r" b="b"/>
              <a:pathLst>
                <a:path w="3017" h="2973" extrusionOk="0">
                  <a:moveTo>
                    <a:pt x="1509" y="0"/>
                  </a:moveTo>
                  <a:cubicBezTo>
                    <a:pt x="690" y="0"/>
                    <a:pt x="1" y="646"/>
                    <a:pt x="44" y="1465"/>
                  </a:cubicBezTo>
                  <a:cubicBezTo>
                    <a:pt x="1" y="2326"/>
                    <a:pt x="690" y="2972"/>
                    <a:pt x="1509" y="2972"/>
                  </a:cubicBezTo>
                  <a:cubicBezTo>
                    <a:pt x="2327" y="2972"/>
                    <a:pt x="3016" y="2326"/>
                    <a:pt x="3016" y="1465"/>
                  </a:cubicBezTo>
                  <a:cubicBezTo>
                    <a:pt x="3016" y="646"/>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4400075" y="3367375"/>
              <a:ext cx="75425" cy="74325"/>
            </a:xfrm>
            <a:custGeom>
              <a:avLst/>
              <a:gdLst/>
              <a:ahLst/>
              <a:cxnLst/>
              <a:rect l="l" t="t" r="r" b="b"/>
              <a:pathLst>
                <a:path w="3017" h="2973" extrusionOk="0">
                  <a:moveTo>
                    <a:pt x="1508" y="0"/>
                  </a:moveTo>
                  <a:cubicBezTo>
                    <a:pt x="647" y="0"/>
                    <a:pt x="1" y="646"/>
                    <a:pt x="1" y="1465"/>
                  </a:cubicBezTo>
                  <a:cubicBezTo>
                    <a:pt x="1" y="2326"/>
                    <a:pt x="647" y="2972"/>
                    <a:pt x="1508" y="2972"/>
                  </a:cubicBezTo>
                  <a:cubicBezTo>
                    <a:pt x="2327" y="2972"/>
                    <a:pt x="2973" y="2326"/>
                    <a:pt x="3016"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a:off x="4324700" y="336737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4"/>
            <p:cNvSpPr/>
            <p:nvPr/>
          </p:nvSpPr>
          <p:spPr>
            <a:xfrm>
              <a:off x="4249325" y="336737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4"/>
            <p:cNvSpPr/>
            <p:nvPr/>
          </p:nvSpPr>
          <p:spPr>
            <a:xfrm>
              <a:off x="4175025" y="336737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4099650" y="336737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4"/>
            <p:cNvSpPr/>
            <p:nvPr/>
          </p:nvSpPr>
          <p:spPr>
            <a:xfrm>
              <a:off x="4024275" y="336737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6" y="2972"/>
                    <a:pt x="3016" y="2326"/>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4"/>
            <p:cNvSpPr/>
            <p:nvPr/>
          </p:nvSpPr>
          <p:spPr>
            <a:xfrm>
              <a:off x="3949975" y="3367375"/>
              <a:ext cx="74325" cy="74325"/>
            </a:xfrm>
            <a:custGeom>
              <a:avLst/>
              <a:gdLst/>
              <a:ahLst/>
              <a:cxnLst/>
              <a:rect l="l" t="t" r="r" b="b"/>
              <a:pathLst>
                <a:path w="2973" h="2973" extrusionOk="0">
                  <a:moveTo>
                    <a:pt x="1465" y="0"/>
                  </a:moveTo>
                  <a:cubicBezTo>
                    <a:pt x="647" y="0"/>
                    <a:pt x="0" y="646"/>
                    <a:pt x="0" y="1465"/>
                  </a:cubicBezTo>
                  <a:cubicBezTo>
                    <a:pt x="0" y="2326"/>
                    <a:pt x="647" y="2972"/>
                    <a:pt x="1465" y="2972"/>
                  </a:cubicBezTo>
                  <a:cubicBezTo>
                    <a:pt x="2326" y="2972"/>
                    <a:pt x="2973" y="2326"/>
                    <a:pt x="2973" y="1465"/>
                  </a:cubicBezTo>
                  <a:cubicBezTo>
                    <a:pt x="2973"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4"/>
            <p:cNvSpPr/>
            <p:nvPr/>
          </p:nvSpPr>
          <p:spPr>
            <a:xfrm>
              <a:off x="3874600" y="3367375"/>
              <a:ext cx="75400" cy="74325"/>
            </a:xfrm>
            <a:custGeom>
              <a:avLst/>
              <a:gdLst/>
              <a:ahLst/>
              <a:cxnLst/>
              <a:rect l="l" t="t" r="r" b="b"/>
              <a:pathLst>
                <a:path w="3016" h="2973" extrusionOk="0">
                  <a:moveTo>
                    <a:pt x="1508" y="0"/>
                  </a:moveTo>
                  <a:cubicBezTo>
                    <a:pt x="690" y="0"/>
                    <a:pt x="0" y="646"/>
                    <a:pt x="0" y="1465"/>
                  </a:cubicBezTo>
                  <a:cubicBezTo>
                    <a:pt x="0" y="2326"/>
                    <a:pt x="690"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4"/>
            <p:cNvSpPr/>
            <p:nvPr/>
          </p:nvSpPr>
          <p:spPr>
            <a:xfrm>
              <a:off x="3799225" y="336737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4"/>
            <p:cNvSpPr/>
            <p:nvPr/>
          </p:nvSpPr>
          <p:spPr>
            <a:xfrm>
              <a:off x="3724925" y="3367375"/>
              <a:ext cx="74325" cy="74325"/>
            </a:xfrm>
            <a:custGeom>
              <a:avLst/>
              <a:gdLst/>
              <a:ahLst/>
              <a:cxnLst/>
              <a:rect l="l" t="t" r="r" b="b"/>
              <a:pathLst>
                <a:path w="2973" h="2973" extrusionOk="0">
                  <a:moveTo>
                    <a:pt x="1465" y="0"/>
                  </a:moveTo>
                  <a:cubicBezTo>
                    <a:pt x="646" y="0"/>
                    <a:pt x="0" y="646"/>
                    <a:pt x="0" y="1465"/>
                  </a:cubicBezTo>
                  <a:cubicBezTo>
                    <a:pt x="0" y="2326"/>
                    <a:pt x="646" y="2972"/>
                    <a:pt x="1465" y="2972"/>
                  </a:cubicBezTo>
                  <a:cubicBezTo>
                    <a:pt x="2326" y="2972"/>
                    <a:pt x="2972" y="2326"/>
                    <a:pt x="2972" y="1465"/>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4"/>
            <p:cNvSpPr/>
            <p:nvPr/>
          </p:nvSpPr>
          <p:spPr>
            <a:xfrm>
              <a:off x="3649550" y="3367375"/>
              <a:ext cx="75400" cy="74325"/>
            </a:xfrm>
            <a:custGeom>
              <a:avLst/>
              <a:gdLst/>
              <a:ahLst/>
              <a:cxnLst/>
              <a:rect l="l" t="t" r="r" b="b"/>
              <a:pathLst>
                <a:path w="3016" h="2973" extrusionOk="0">
                  <a:moveTo>
                    <a:pt x="1508" y="0"/>
                  </a:moveTo>
                  <a:cubicBezTo>
                    <a:pt x="646" y="0"/>
                    <a:pt x="0" y="646"/>
                    <a:pt x="0" y="1465"/>
                  </a:cubicBezTo>
                  <a:cubicBezTo>
                    <a:pt x="0" y="2326"/>
                    <a:pt x="646" y="2972"/>
                    <a:pt x="1508" y="2972"/>
                  </a:cubicBezTo>
                  <a:cubicBezTo>
                    <a:pt x="2326" y="2972"/>
                    <a:pt x="2972" y="2326"/>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4"/>
            <p:cNvSpPr/>
            <p:nvPr/>
          </p:nvSpPr>
          <p:spPr>
            <a:xfrm>
              <a:off x="3574175" y="336737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4"/>
            <p:cNvSpPr/>
            <p:nvPr/>
          </p:nvSpPr>
          <p:spPr>
            <a:xfrm>
              <a:off x="3498775" y="3367375"/>
              <a:ext cx="75425" cy="74325"/>
            </a:xfrm>
            <a:custGeom>
              <a:avLst/>
              <a:gdLst/>
              <a:ahLst/>
              <a:cxnLst/>
              <a:rect l="l" t="t" r="r" b="b"/>
              <a:pathLst>
                <a:path w="3017"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4"/>
            <p:cNvSpPr/>
            <p:nvPr/>
          </p:nvSpPr>
          <p:spPr>
            <a:xfrm>
              <a:off x="5150625" y="329307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4"/>
            <p:cNvSpPr/>
            <p:nvPr/>
          </p:nvSpPr>
          <p:spPr>
            <a:xfrm>
              <a:off x="5075250" y="329307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4"/>
            <p:cNvSpPr/>
            <p:nvPr/>
          </p:nvSpPr>
          <p:spPr>
            <a:xfrm>
              <a:off x="4999875" y="329307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6" y="2972"/>
                    <a:pt x="3016" y="2326"/>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4"/>
            <p:cNvSpPr/>
            <p:nvPr/>
          </p:nvSpPr>
          <p:spPr>
            <a:xfrm>
              <a:off x="4925575" y="329307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6" y="2972"/>
                    <a:pt x="2973" y="2326"/>
                    <a:pt x="2973" y="1465"/>
                  </a:cubicBezTo>
                  <a:cubicBezTo>
                    <a:pt x="2973"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4"/>
            <p:cNvSpPr/>
            <p:nvPr/>
          </p:nvSpPr>
          <p:spPr>
            <a:xfrm>
              <a:off x="4850200" y="3293075"/>
              <a:ext cx="75400" cy="74325"/>
            </a:xfrm>
            <a:custGeom>
              <a:avLst/>
              <a:gdLst/>
              <a:ahLst/>
              <a:cxnLst/>
              <a:rect l="l" t="t" r="r" b="b"/>
              <a:pathLst>
                <a:path w="3016" h="2973" extrusionOk="0">
                  <a:moveTo>
                    <a:pt x="1508" y="0"/>
                  </a:moveTo>
                  <a:cubicBezTo>
                    <a:pt x="690" y="0"/>
                    <a:pt x="0" y="646"/>
                    <a:pt x="0" y="1465"/>
                  </a:cubicBezTo>
                  <a:cubicBezTo>
                    <a:pt x="0" y="2326"/>
                    <a:pt x="690" y="2972"/>
                    <a:pt x="1508" y="2972"/>
                  </a:cubicBezTo>
                  <a:cubicBezTo>
                    <a:pt x="2326" y="2972"/>
                    <a:pt x="3016" y="2326"/>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4"/>
            <p:cNvSpPr/>
            <p:nvPr/>
          </p:nvSpPr>
          <p:spPr>
            <a:xfrm>
              <a:off x="4775900" y="3294100"/>
              <a:ext cx="74325" cy="73300"/>
            </a:xfrm>
            <a:custGeom>
              <a:avLst/>
              <a:gdLst/>
              <a:ahLst/>
              <a:cxnLst/>
              <a:rect l="l" t="t" r="r" b="b"/>
              <a:pathLst>
                <a:path w="2973" h="2932" extrusionOk="0">
                  <a:moveTo>
                    <a:pt x="1581" y="0"/>
                  </a:moveTo>
                  <a:cubicBezTo>
                    <a:pt x="1557" y="0"/>
                    <a:pt x="1532" y="1"/>
                    <a:pt x="1508" y="2"/>
                  </a:cubicBezTo>
                  <a:cubicBezTo>
                    <a:pt x="1482" y="1"/>
                    <a:pt x="1457" y="0"/>
                    <a:pt x="1432" y="0"/>
                  </a:cubicBezTo>
                  <a:cubicBezTo>
                    <a:pt x="609" y="0"/>
                    <a:pt x="0" y="673"/>
                    <a:pt x="0" y="1467"/>
                  </a:cubicBezTo>
                  <a:cubicBezTo>
                    <a:pt x="0" y="2285"/>
                    <a:pt x="690" y="2931"/>
                    <a:pt x="1508" y="2931"/>
                  </a:cubicBezTo>
                  <a:cubicBezTo>
                    <a:pt x="2326" y="2931"/>
                    <a:pt x="2972" y="2285"/>
                    <a:pt x="2972" y="1424"/>
                  </a:cubicBezTo>
                  <a:cubicBezTo>
                    <a:pt x="2972" y="631"/>
                    <a:pt x="2326" y="0"/>
                    <a:pt x="1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4700525" y="3293075"/>
              <a:ext cx="74325" cy="74325"/>
            </a:xfrm>
            <a:custGeom>
              <a:avLst/>
              <a:gdLst/>
              <a:ahLst/>
              <a:cxnLst/>
              <a:rect l="l" t="t" r="r" b="b"/>
              <a:pathLst>
                <a:path w="2973" h="2973" extrusionOk="0">
                  <a:moveTo>
                    <a:pt x="1465" y="0"/>
                  </a:moveTo>
                  <a:cubicBezTo>
                    <a:pt x="646" y="0"/>
                    <a:pt x="0" y="646"/>
                    <a:pt x="0" y="1465"/>
                  </a:cubicBezTo>
                  <a:cubicBezTo>
                    <a:pt x="0" y="2326"/>
                    <a:pt x="646" y="2972"/>
                    <a:pt x="1465" y="2972"/>
                  </a:cubicBezTo>
                  <a:cubicBezTo>
                    <a:pt x="2326" y="2972"/>
                    <a:pt x="2972" y="2326"/>
                    <a:pt x="2972" y="1465"/>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4"/>
            <p:cNvSpPr/>
            <p:nvPr/>
          </p:nvSpPr>
          <p:spPr>
            <a:xfrm>
              <a:off x="4625150" y="329307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4"/>
            <p:cNvSpPr/>
            <p:nvPr/>
          </p:nvSpPr>
          <p:spPr>
            <a:xfrm>
              <a:off x="4474375" y="3293075"/>
              <a:ext cx="75425" cy="74325"/>
            </a:xfrm>
            <a:custGeom>
              <a:avLst/>
              <a:gdLst/>
              <a:ahLst/>
              <a:cxnLst/>
              <a:rect l="l" t="t" r="r" b="b"/>
              <a:pathLst>
                <a:path w="3017" h="2973" extrusionOk="0">
                  <a:moveTo>
                    <a:pt x="1509" y="0"/>
                  </a:moveTo>
                  <a:cubicBezTo>
                    <a:pt x="690" y="0"/>
                    <a:pt x="1" y="646"/>
                    <a:pt x="44" y="1465"/>
                  </a:cubicBezTo>
                  <a:cubicBezTo>
                    <a:pt x="1" y="2326"/>
                    <a:pt x="690" y="2972"/>
                    <a:pt x="1509" y="2972"/>
                  </a:cubicBezTo>
                  <a:cubicBezTo>
                    <a:pt x="2327" y="2972"/>
                    <a:pt x="3016" y="2326"/>
                    <a:pt x="3016" y="1465"/>
                  </a:cubicBezTo>
                  <a:cubicBezTo>
                    <a:pt x="3016" y="646"/>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4400075" y="3293075"/>
              <a:ext cx="75425" cy="74325"/>
            </a:xfrm>
            <a:custGeom>
              <a:avLst/>
              <a:gdLst/>
              <a:ahLst/>
              <a:cxnLst/>
              <a:rect l="l" t="t" r="r" b="b"/>
              <a:pathLst>
                <a:path w="3017" h="2973" extrusionOk="0">
                  <a:moveTo>
                    <a:pt x="1508" y="0"/>
                  </a:moveTo>
                  <a:cubicBezTo>
                    <a:pt x="647" y="0"/>
                    <a:pt x="1" y="646"/>
                    <a:pt x="1" y="1465"/>
                  </a:cubicBezTo>
                  <a:cubicBezTo>
                    <a:pt x="1" y="2326"/>
                    <a:pt x="647" y="2972"/>
                    <a:pt x="1508" y="2972"/>
                  </a:cubicBezTo>
                  <a:cubicBezTo>
                    <a:pt x="2327" y="2972"/>
                    <a:pt x="2973" y="2326"/>
                    <a:pt x="3016"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4"/>
            <p:cNvSpPr/>
            <p:nvPr/>
          </p:nvSpPr>
          <p:spPr>
            <a:xfrm>
              <a:off x="4324700" y="329307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4"/>
            <p:cNvSpPr/>
            <p:nvPr/>
          </p:nvSpPr>
          <p:spPr>
            <a:xfrm>
              <a:off x="4249325" y="329307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a:off x="4175025" y="329307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4099650" y="329307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4024275" y="329307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6" y="2972"/>
                    <a:pt x="3016" y="2326"/>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4"/>
            <p:cNvSpPr/>
            <p:nvPr/>
          </p:nvSpPr>
          <p:spPr>
            <a:xfrm>
              <a:off x="3949975" y="3293075"/>
              <a:ext cx="74325" cy="74325"/>
            </a:xfrm>
            <a:custGeom>
              <a:avLst/>
              <a:gdLst/>
              <a:ahLst/>
              <a:cxnLst/>
              <a:rect l="l" t="t" r="r" b="b"/>
              <a:pathLst>
                <a:path w="2973" h="2973" extrusionOk="0">
                  <a:moveTo>
                    <a:pt x="1465" y="0"/>
                  </a:moveTo>
                  <a:cubicBezTo>
                    <a:pt x="647" y="0"/>
                    <a:pt x="0" y="646"/>
                    <a:pt x="0" y="1465"/>
                  </a:cubicBezTo>
                  <a:cubicBezTo>
                    <a:pt x="0" y="2326"/>
                    <a:pt x="647" y="2972"/>
                    <a:pt x="1465" y="2972"/>
                  </a:cubicBezTo>
                  <a:cubicBezTo>
                    <a:pt x="2326" y="2972"/>
                    <a:pt x="2973" y="2326"/>
                    <a:pt x="2973" y="1465"/>
                  </a:cubicBezTo>
                  <a:cubicBezTo>
                    <a:pt x="2973"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a:off x="3874600" y="3293075"/>
              <a:ext cx="75400" cy="74325"/>
            </a:xfrm>
            <a:custGeom>
              <a:avLst/>
              <a:gdLst/>
              <a:ahLst/>
              <a:cxnLst/>
              <a:rect l="l" t="t" r="r" b="b"/>
              <a:pathLst>
                <a:path w="3016" h="2973" extrusionOk="0">
                  <a:moveTo>
                    <a:pt x="1508" y="0"/>
                  </a:moveTo>
                  <a:cubicBezTo>
                    <a:pt x="690" y="0"/>
                    <a:pt x="0" y="646"/>
                    <a:pt x="0" y="1465"/>
                  </a:cubicBezTo>
                  <a:cubicBezTo>
                    <a:pt x="0" y="2326"/>
                    <a:pt x="690"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3799225" y="329307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3724925" y="3293075"/>
              <a:ext cx="74325" cy="74325"/>
            </a:xfrm>
            <a:custGeom>
              <a:avLst/>
              <a:gdLst/>
              <a:ahLst/>
              <a:cxnLst/>
              <a:rect l="l" t="t" r="r" b="b"/>
              <a:pathLst>
                <a:path w="2973" h="2973" extrusionOk="0">
                  <a:moveTo>
                    <a:pt x="1465" y="0"/>
                  </a:moveTo>
                  <a:cubicBezTo>
                    <a:pt x="646" y="0"/>
                    <a:pt x="0" y="646"/>
                    <a:pt x="0" y="1465"/>
                  </a:cubicBezTo>
                  <a:cubicBezTo>
                    <a:pt x="0" y="2326"/>
                    <a:pt x="646" y="2972"/>
                    <a:pt x="1465" y="2972"/>
                  </a:cubicBezTo>
                  <a:cubicBezTo>
                    <a:pt x="2326" y="2972"/>
                    <a:pt x="2972" y="2326"/>
                    <a:pt x="2972" y="1465"/>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a:off x="3649550" y="3293075"/>
              <a:ext cx="75400" cy="74325"/>
            </a:xfrm>
            <a:custGeom>
              <a:avLst/>
              <a:gdLst/>
              <a:ahLst/>
              <a:cxnLst/>
              <a:rect l="l" t="t" r="r" b="b"/>
              <a:pathLst>
                <a:path w="3016" h="2973" extrusionOk="0">
                  <a:moveTo>
                    <a:pt x="1508" y="0"/>
                  </a:moveTo>
                  <a:cubicBezTo>
                    <a:pt x="646" y="0"/>
                    <a:pt x="0" y="646"/>
                    <a:pt x="0" y="1465"/>
                  </a:cubicBezTo>
                  <a:cubicBezTo>
                    <a:pt x="0" y="2326"/>
                    <a:pt x="646" y="2972"/>
                    <a:pt x="1508" y="2972"/>
                  </a:cubicBezTo>
                  <a:cubicBezTo>
                    <a:pt x="2326" y="2972"/>
                    <a:pt x="2972" y="2326"/>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
            <p:cNvSpPr/>
            <p:nvPr/>
          </p:nvSpPr>
          <p:spPr>
            <a:xfrm>
              <a:off x="3574175" y="329307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3498775" y="3293075"/>
              <a:ext cx="75425" cy="74325"/>
            </a:xfrm>
            <a:custGeom>
              <a:avLst/>
              <a:gdLst/>
              <a:ahLst/>
              <a:cxnLst/>
              <a:rect l="l" t="t" r="r" b="b"/>
              <a:pathLst>
                <a:path w="3017"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5150625" y="3218750"/>
              <a:ext cx="74325" cy="75425"/>
            </a:xfrm>
            <a:custGeom>
              <a:avLst/>
              <a:gdLst/>
              <a:ahLst/>
              <a:cxnLst/>
              <a:rect l="l" t="t" r="r" b="b"/>
              <a:pathLst>
                <a:path w="2973" h="3017" extrusionOk="0">
                  <a:moveTo>
                    <a:pt x="1508" y="1"/>
                  </a:moveTo>
                  <a:cubicBezTo>
                    <a:pt x="647" y="1"/>
                    <a:pt x="1" y="690"/>
                    <a:pt x="1" y="1509"/>
                  </a:cubicBezTo>
                  <a:cubicBezTo>
                    <a:pt x="1" y="2327"/>
                    <a:pt x="647" y="3016"/>
                    <a:pt x="1508" y="3016"/>
                  </a:cubicBezTo>
                  <a:cubicBezTo>
                    <a:pt x="2327" y="3016"/>
                    <a:pt x="2973" y="2327"/>
                    <a:pt x="2973" y="1509"/>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5075250" y="3218750"/>
              <a:ext cx="75400" cy="75425"/>
            </a:xfrm>
            <a:custGeom>
              <a:avLst/>
              <a:gdLst/>
              <a:ahLst/>
              <a:cxnLst/>
              <a:rect l="l" t="t" r="r" b="b"/>
              <a:pathLst>
                <a:path w="3016" h="3017" extrusionOk="0">
                  <a:moveTo>
                    <a:pt x="1508" y="1"/>
                  </a:moveTo>
                  <a:cubicBezTo>
                    <a:pt x="690" y="1"/>
                    <a:pt x="1" y="690"/>
                    <a:pt x="1" y="1509"/>
                  </a:cubicBezTo>
                  <a:cubicBezTo>
                    <a:pt x="1" y="2327"/>
                    <a:pt x="690" y="3016"/>
                    <a:pt x="1508" y="3016"/>
                  </a:cubicBezTo>
                  <a:cubicBezTo>
                    <a:pt x="2327" y="3016"/>
                    <a:pt x="3016" y="2327"/>
                    <a:pt x="3016" y="1509"/>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4999875" y="3218750"/>
              <a:ext cx="75400" cy="75425"/>
            </a:xfrm>
            <a:custGeom>
              <a:avLst/>
              <a:gdLst/>
              <a:ahLst/>
              <a:cxnLst/>
              <a:rect l="l" t="t" r="r" b="b"/>
              <a:pathLst>
                <a:path w="3016" h="3017" extrusionOk="0">
                  <a:moveTo>
                    <a:pt x="1508" y="1"/>
                  </a:moveTo>
                  <a:cubicBezTo>
                    <a:pt x="690" y="1"/>
                    <a:pt x="1" y="690"/>
                    <a:pt x="1" y="1509"/>
                  </a:cubicBezTo>
                  <a:cubicBezTo>
                    <a:pt x="1" y="2327"/>
                    <a:pt x="690" y="3016"/>
                    <a:pt x="1508" y="3016"/>
                  </a:cubicBezTo>
                  <a:cubicBezTo>
                    <a:pt x="2326" y="3016"/>
                    <a:pt x="3016" y="2327"/>
                    <a:pt x="3016" y="1509"/>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a:off x="4925575" y="3218750"/>
              <a:ext cx="74325" cy="75425"/>
            </a:xfrm>
            <a:custGeom>
              <a:avLst/>
              <a:gdLst/>
              <a:ahLst/>
              <a:cxnLst/>
              <a:rect l="l" t="t" r="r" b="b"/>
              <a:pathLst>
                <a:path w="2973" h="3017" extrusionOk="0">
                  <a:moveTo>
                    <a:pt x="1508" y="1"/>
                  </a:moveTo>
                  <a:cubicBezTo>
                    <a:pt x="647" y="1"/>
                    <a:pt x="1" y="690"/>
                    <a:pt x="1" y="1509"/>
                  </a:cubicBezTo>
                  <a:cubicBezTo>
                    <a:pt x="1" y="2327"/>
                    <a:pt x="647" y="3016"/>
                    <a:pt x="1508" y="3016"/>
                  </a:cubicBezTo>
                  <a:cubicBezTo>
                    <a:pt x="2326" y="3016"/>
                    <a:pt x="2973" y="2327"/>
                    <a:pt x="2973" y="1509"/>
                  </a:cubicBezTo>
                  <a:cubicBezTo>
                    <a:pt x="2973"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4"/>
            <p:cNvSpPr/>
            <p:nvPr/>
          </p:nvSpPr>
          <p:spPr>
            <a:xfrm>
              <a:off x="4850200" y="3218750"/>
              <a:ext cx="75400" cy="75425"/>
            </a:xfrm>
            <a:custGeom>
              <a:avLst/>
              <a:gdLst/>
              <a:ahLst/>
              <a:cxnLst/>
              <a:rect l="l" t="t" r="r" b="b"/>
              <a:pathLst>
                <a:path w="3016" h="3017" extrusionOk="0">
                  <a:moveTo>
                    <a:pt x="1508" y="1"/>
                  </a:moveTo>
                  <a:cubicBezTo>
                    <a:pt x="690" y="1"/>
                    <a:pt x="0" y="690"/>
                    <a:pt x="0" y="1509"/>
                  </a:cubicBezTo>
                  <a:cubicBezTo>
                    <a:pt x="0" y="2327"/>
                    <a:pt x="690" y="3016"/>
                    <a:pt x="1508" y="3016"/>
                  </a:cubicBezTo>
                  <a:cubicBezTo>
                    <a:pt x="2326" y="3016"/>
                    <a:pt x="3016" y="2327"/>
                    <a:pt x="3016" y="1509"/>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4775900" y="3218750"/>
              <a:ext cx="74325" cy="75425"/>
            </a:xfrm>
            <a:custGeom>
              <a:avLst/>
              <a:gdLst/>
              <a:ahLst/>
              <a:cxnLst/>
              <a:rect l="l" t="t" r="r" b="b"/>
              <a:pathLst>
                <a:path w="2973" h="3017" extrusionOk="0">
                  <a:moveTo>
                    <a:pt x="1508" y="1"/>
                  </a:moveTo>
                  <a:cubicBezTo>
                    <a:pt x="646" y="1"/>
                    <a:pt x="0" y="690"/>
                    <a:pt x="0" y="1509"/>
                  </a:cubicBezTo>
                  <a:cubicBezTo>
                    <a:pt x="0" y="2327"/>
                    <a:pt x="646" y="3016"/>
                    <a:pt x="1508" y="3016"/>
                  </a:cubicBezTo>
                  <a:cubicBezTo>
                    <a:pt x="2326" y="3016"/>
                    <a:pt x="2972" y="2327"/>
                    <a:pt x="2972" y="1509"/>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4700525" y="3218750"/>
              <a:ext cx="74325" cy="75425"/>
            </a:xfrm>
            <a:custGeom>
              <a:avLst/>
              <a:gdLst/>
              <a:ahLst/>
              <a:cxnLst/>
              <a:rect l="l" t="t" r="r" b="b"/>
              <a:pathLst>
                <a:path w="2973" h="3017" extrusionOk="0">
                  <a:moveTo>
                    <a:pt x="1465" y="1"/>
                  </a:moveTo>
                  <a:cubicBezTo>
                    <a:pt x="646" y="1"/>
                    <a:pt x="0" y="690"/>
                    <a:pt x="0" y="1509"/>
                  </a:cubicBezTo>
                  <a:cubicBezTo>
                    <a:pt x="0" y="2327"/>
                    <a:pt x="646" y="3016"/>
                    <a:pt x="1465" y="3016"/>
                  </a:cubicBezTo>
                  <a:cubicBezTo>
                    <a:pt x="2326" y="3016"/>
                    <a:pt x="2972" y="2327"/>
                    <a:pt x="2972" y="1509"/>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4625150" y="3218750"/>
              <a:ext cx="75400" cy="75425"/>
            </a:xfrm>
            <a:custGeom>
              <a:avLst/>
              <a:gdLst/>
              <a:ahLst/>
              <a:cxnLst/>
              <a:rect l="l" t="t" r="r" b="b"/>
              <a:pathLst>
                <a:path w="3016" h="3017" extrusionOk="0">
                  <a:moveTo>
                    <a:pt x="1508" y="1"/>
                  </a:moveTo>
                  <a:cubicBezTo>
                    <a:pt x="689" y="1"/>
                    <a:pt x="0" y="690"/>
                    <a:pt x="0" y="1509"/>
                  </a:cubicBezTo>
                  <a:cubicBezTo>
                    <a:pt x="0" y="2327"/>
                    <a:pt x="689" y="3016"/>
                    <a:pt x="1508" y="3016"/>
                  </a:cubicBezTo>
                  <a:cubicBezTo>
                    <a:pt x="2326" y="3016"/>
                    <a:pt x="3015" y="2327"/>
                    <a:pt x="3015" y="1509"/>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4549775" y="3218750"/>
              <a:ext cx="75400" cy="75425"/>
            </a:xfrm>
            <a:custGeom>
              <a:avLst/>
              <a:gdLst/>
              <a:ahLst/>
              <a:cxnLst/>
              <a:rect l="l" t="t" r="r" b="b"/>
              <a:pathLst>
                <a:path w="3016" h="3017" extrusionOk="0">
                  <a:moveTo>
                    <a:pt x="1508" y="1"/>
                  </a:moveTo>
                  <a:cubicBezTo>
                    <a:pt x="689" y="1"/>
                    <a:pt x="0" y="690"/>
                    <a:pt x="0" y="1509"/>
                  </a:cubicBezTo>
                  <a:cubicBezTo>
                    <a:pt x="0" y="2327"/>
                    <a:pt x="689" y="3016"/>
                    <a:pt x="1508" y="3016"/>
                  </a:cubicBezTo>
                  <a:cubicBezTo>
                    <a:pt x="2326" y="3016"/>
                    <a:pt x="3015" y="2327"/>
                    <a:pt x="3015" y="1509"/>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4474375" y="3218750"/>
              <a:ext cx="75425" cy="75425"/>
            </a:xfrm>
            <a:custGeom>
              <a:avLst/>
              <a:gdLst/>
              <a:ahLst/>
              <a:cxnLst/>
              <a:rect l="l" t="t" r="r" b="b"/>
              <a:pathLst>
                <a:path w="3017" h="3017" extrusionOk="0">
                  <a:moveTo>
                    <a:pt x="1509" y="1"/>
                  </a:moveTo>
                  <a:cubicBezTo>
                    <a:pt x="690" y="1"/>
                    <a:pt x="1" y="690"/>
                    <a:pt x="44" y="1509"/>
                  </a:cubicBezTo>
                  <a:cubicBezTo>
                    <a:pt x="1" y="2327"/>
                    <a:pt x="690" y="3016"/>
                    <a:pt x="1509" y="3016"/>
                  </a:cubicBezTo>
                  <a:cubicBezTo>
                    <a:pt x="2327" y="3016"/>
                    <a:pt x="3016" y="2327"/>
                    <a:pt x="3016" y="1509"/>
                  </a:cubicBezTo>
                  <a:cubicBezTo>
                    <a:pt x="3016" y="690"/>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4400075" y="3218750"/>
              <a:ext cx="75425" cy="75425"/>
            </a:xfrm>
            <a:custGeom>
              <a:avLst/>
              <a:gdLst/>
              <a:ahLst/>
              <a:cxnLst/>
              <a:rect l="l" t="t" r="r" b="b"/>
              <a:pathLst>
                <a:path w="3017" h="3017" extrusionOk="0">
                  <a:moveTo>
                    <a:pt x="1508" y="1"/>
                  </a:moveTo>
                  <a:cubicBezTo>
                    <a:pt x="647" y="1"/>
                    <a:pt x="1" y="690"/>
                    <a:pt x="1" y="1509"/>
                  </a:cubicBezTo>
                  <a:cubicBezTo>
                    <a:pt x="1" y="2327"/>
                    <a:pt x="647" y="3016"/>
                    <a:pt x="1508" y="3016"/>
                  </a:cubicBezTo>
                  <a:cubicBezTo>
                    <a:pt x="2327" y="3016"/>
                    <a:pt x="2973" y="2327"/>
                    <a:pt x="3016" y="1509"/>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4324700" y="3218750"/>
              <a:ext cx="75400" cy="75425"/>
            </a:xfrm>
            <a:custGeom>
              <a:avLst/>
              <a:gdLst/>
              <a:ahLst/>
              <a:cxnLst/>
              <a:rect l="l" t="t" r="r" b="b"/>
              <a:pathLst>
                <a:path w="3016" h="3017" extrusionOk="0">
                  <a:moveTo>
                    <a:pt x="1508" y="1"/>
                  </a:moveTo>
                  <a:cubicBezTo>
                    <a:pt x="690" y="1"/>
                    <a:pt x="1" y="690"/>
                    <a:pt x="1" y="1509"/>
                  </a:cubicBezTo>
                  <a:cubicBezTo>
                    <a:pt x="1" y="2327"/>
                    <a:pt x="690" y="3016"/>
                    <a:pt x="1508" y="3016"/>
                  </a:cubicBezTo>
                  <a:cubicBezTo>
                    <a:pt x="2327" y="3016"/>
                    <a:pt x="3016" y="2327"/>
                    <a:pt x="3016" y="1509"/>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4249325" y="3218750"/>
              <a:ext cx="75400" cy="75425"/>
            </a:xfrm>
            <a:custGeom>
              <a:avLst/>
              <a:gdLst/>
              <a:ahLst/>
              <a:cxnLst/>
              <a:rect l="l" t="t" r="r" b="b"/>
              <a:pathLst>
                <a:path w="3016" h="3017" extrusionOk="0">
                  <a:moveTo>
                    <a:pt x="1508" y="1"/>
                  </a:moveTo>
                  <a:cubicBezTo>
                    <a:pt x="690" y="1"/>
                    <a:pt x="1" y="690"/>
                    <a:pt x="1" y="1509"/>
                  </a:cubicBezTo>
                  <a:cubicBezTo>
                    <a:pt x="1" y="2327"/>
                    <a:pt x="690" y="3016"/>
                    <a:pt x="1508" y="3016"/>
                  </a:cubicBezTo>
                  <a:cubicBezTo>
                    <a:pt x="2327" y="3016"/>
                    <a:pt x="3016" y="2327"/>
                    <a:pt x="3016" y="1509"/>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4175025" y="3218750"/>
              <a:ext cx="74325" cy="75425"/>
            </a:xfrm>
            <a:custGeom>
              <a:avLst/>
              <a:gdLst/>
              <a:ahLst/>
              <a:cxnLst/>
              <a:rect l="l" t="t" r="r" b="b"/>
              <a:pathLst>
                <a:path w="2973" h="3017" extrusionOk="0">
                  <a:moveTo>
                    <a:pt x="1508" y="1"/>
                  </a:moveTo>
                  <a:cubicBezTo>
                    <a:pt x="647" y="1"/>
                    <a:pt x="1" y="690"/>
                    <a:pt x="1" y="1509"/>
                  </a:cubicBezTo>
                  <a:cubicBezTo>
                    <a:pt x="1" y="2327"/>
                    <a:pt x="647" y="3016"/>
                    <a:pt x="1508" y="3016"/>
                  </a:cubicBezTo>
                  <a:cubicBezTo>
                    <a:pt x="2327" y="3016"/>
                    <a:pt x="2973" y="2327"/>
                    <a:pt x="2973" y="1509"/>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4099650" y="3218750"/>
              <a:ext cx="75400" cy="75425"/>
            </a:xfrm>
            <a:custGeom>
              <a:avLst/>
              <a:gdLst/>
              <a:ahLst/>
              <a:cxnLst/>
              <a:rect l="l" t="t" r="r" b="b"/>
              <a:pathLst>
                <a:path w="3016" h="3017" extrusionOk="0">
                  <a:moveTo>
                    <a:pt x="1508" y="1"/>
                  </a:moveTo>
                  <a:cubicBezTo>
                    <a:pt x="690" y="1"/>
                    <a:pt x="1" y="690"/>
                    <a:pt x="1" y="1509"/>
                  </a:cubicBezTo>
                  <a:cubicBezTo>
                    <a:pt x="1" y="2327"/>
                    <a:pt x="690" y="3016"/>
                    <a:pt x="1508" y="3016"/>
                  </a:cubicBezTo>
                  <a:cubicBezTo>
                    <a:pt x="2327" y="3016"/>
                    <a:pt x="3016" y="2327"/>
                    <a:pt x="3016" y="1509"/>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4024275" y="3218750"/>
              <a:ext cx="75400" cy="75425"/>
            </a:xfrm>
            <a:custGeom>
              <a:avLst/>
              <a:gdLst/>
              <a:ahLst/>
              <a:cxnLst/>
              <a:rect l="l" t="t" r="r" b="b"/>
              <a:pathLst>
                <a:path w="3016" h="3017" extrusionOk="0">
                  <a:moveTo>
                    <a:pt x="1508" y="1"/>
                  </a:moveTo>
                  <a:cubicBezTo>
                    <a:pt x="690" y="1"/>
                    <a:pt x="1" y="690"/>
                    <a:pt x="1" y="1509"/>
                  </a:cubicBezTo>
                  <a:cubicBezTo>
                    <a:pt x="1" y="2327"/>
                    <a:pt x="690" y="3016"/>
                    <a:pt x="1508" y="3016"/>
                  </a:cubicBezTo>
                  <a:cubicBezTo>
                    <a:pt x="2326" y="3016"/>
                    <a:pt x="3016" y="2327"/>
                    <a:pt x="3016" y="1509"/>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3949975" y="3218750"/>
              <a:ext cx="74325" cy="75425"/>
            </a:xfrm>
            <a:custGeom>
              <a:avLst/>
              <a:gdLst/>
              <a:ahLst/>
              <a:cxnLst/>
              <a:rect l="l" t="t" r="r" b="b"/>
              <a:pathLst>
                <a:path w="2973" h="3017" extrusionOk="0">
                  <a:moveTo>
                    <a:pt x="1465" y="1"/>
                  </a:moveTo>
                  <a:cubicBezTo>
                    <a:pt x="647" y="1"/>
                    <a:pt x="0" y="690"/>
                    <a:pt x="0" y="1509"/>
                  </a:cubicBezTo>
                  <a:cubicBezTo>
                    <a:pt x="0" y="2327"/>
                    <a:pt x="647" y="3016"/>
                    <a:pt x="1465" y="3016"/>
                  </a:cubicBezTo>
                  <a:cubicBezTo>
                    <a:pt x="2326" y="3016"/>
                    <a:pt x="2973" y="2327"/>
                    <a:pt x="2973" y="1509"/>
                  </a:cubicBezTo>
                  <a:cubicBezTo>
                    <a:pt x="2973"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3874600" y="3218750"/>
              <a:ext cx="75400" cy="75425"/>
            </a:xfrm>
            <a:custGeom>
              <a:avLst/>
              <a:gdLst/>
              <a:ahLst/>
              <a:cxnLst/>
              <a:rect l="l" t="t" r="r" b="b"/>
              <a:pathLst>
                <a:path w="3016" h="3017" extrusionOk="0">
                  <a:moveTo>
                    <a:pt x="1508" y="1"/>
                  </a:moveTo>
                  <a:cubicBezTo>
                    <a:pt x="690" y="1"/>
                    <a:pt x="0" y="690"/>
                    <a:pt x="0" y="1509"/>
                  </a:cubicBezTo>
                  <a:cubicBezTo>
                    <a:pt x="0" y="2327"/>
                    <a:pt x="690" y="3016"/>
                    <a:pt x="1508" y="3016"/>
                  </a:cubicBezTo>
                  <a:cubicBezTo>
                    <a:pt x="2326" y="3016"/>
                    <a:pt x="3015" y="2327"/>
                    <a:pt x="3015" y="1509"/>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3799225" y="3218750"/>
              <a:ext cx="75400" cy="75425"/>
            </a:xfrm>
            <a:custGeom>
              <a:avLst/>
              <a:gdLst/>
              <a:ahLst/>
              <a:cxnLst/>
              <a:rect l="l" t="t" r="r" b="b"/>
              <a:pathLst>
                <a:path w="3016" h="3017" extrusionOk="0">
                  <a:moveTo>
                    <a:pt x="1508" y="1"/>
                  </a:moveTo>
                  <a:cubicBezTo>
                    <a:pt x="689" y="1"/>
                    <a:pt x="0" y="690"/>
                    <a:pt x="0" y="1509"/>
                  </a:cubicBezTo>
                  <a:cubicBezTo>
                    <a:pt x="0" y="2327"/>
                    <a:pt x="689" y="3016"/>
                    <a:pt x="1508" y="3016"/>
                  </a:cubicBezTo>
                  <a:cubicBezTo>
                    <a:pt x="2326" y="3016"/>
                    <a:pt x="3015" y="2327"/>
                    <a:pt x="3015" y="1509"/>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3724925" y="3218750"/>
              <a:ext cx="74325" cy="75425"/>
            </a:xfrm>
            <a:custGeom>
              <a:avLst/>
              <a:gdLst/>
              <a:ahLst/>
              <a:cxnLst/>
              <a:rect l="l" t="t" r="r" b="b"/>
              <a:pathLst>
                <a:path w="2973" h="3017" extrusionOk="0">
                  <a:moveTo>
                    <a:pt x="1465" y="1"/>
                  </a:moveTo>
                  <a:cubicBezTo>
                    <a:pt x="646" y="1"/>
                    <a:pt x="0" y="690"/>
                    <a:pt x="0" y="1509"/>
                  </a:cubicBezTo>
                  <a:cubicBezTo>
                    <a:pt x="0" y="2327"/>
                    <a:pt x="646" y="3016"/>
                    <a:pt x="1465" y="3016"/>
                  </a:cubicBezTo>
                  <a:cubicBezTo>
                    <a:pt x="2326" y="3016"/>
                    <a:pt x="2972" y="2327"/>
                    <a:pt x="2972" y="1509"/>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3649550" y="3218750"/>
              <a:ext cx="75400" cy="75425"/>
            </a:xfrm>
            <a:custGeom>
              <a:avLst/>
              <a:gdLst/>
              <a:ahLst/>
              <a:cxnLst/>
              <a:rect l="l" t="t" r="r" b="b"/>
              <a:pathLst>
                <a:path w="3016" h="3017" extrusionOk="0">
                  <a:moveTo>
                    <a:pt x="1508" y="1"/>
                  </a:moveTo>
                  <a:cubicBezTo>
                    <a:pt x="646" y="1"/>
                    <a:pt x="0" y="690"/>
                    <a:pt x="0" y="1509"/>
                  </a:cubicBezTo>
                  <a:cubicBezTo>
                    <a:pt x="0" y="2327"/>
                    <a:pt x="646" y="3016"/>
                    <a:pt x="1508" y="3016"/>
                  </a:cubicBezTo>
                  <a:cubicBezTo>
                    <a:pt x="2326" y="3016"/>
                    <a:pt x="2972" y="2327"/>
                    <a:pt x="3015" y="1509"/>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3574175" y="3218750"/>
              <a:ext cx="75400" cy="75425"/>
            </a:xfrm>
            <a:custGeom>
              <a:avLst/>
              <a:gdLst/>
              <a:ahLst/>
              <a:cxnLst/>
              <a:rect l="l" t="t" r="r" b="b"/>
              <a:pathLst>
                <a:path w="3016" h="3017" extrusionOk="0">
                  <a:moveTo>
                    <a:pt x="1508" y="1"/>
                  </a:moveTo>
                  <a:cubicBezTo>
                    <a:pt x="689" y="1"/>
                    <a:pt x="0" y="690"/>
                    <a:pt x="0" y="1509"/>
                  </a:cubicBezTo>
                  <a:cubicBezTo>
                    <a:pt x="0" y="2327"/>
                    <a:pt x="689" y="3016"/>
                    <a:pt x="1508" y="3016"/>
                  </a:cubicBezTo>
                  <a:cubicBezTo>
                    <a:pt x="2326" y="3016"/>
                    <a:pt x="3015" y="2327"/>
                    <a:pt x="3015" y="1509"/>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3498775" y="3218750"/>
              <a:ext cx="75425" cy="75425"/>
            </a:xfrm>
            <a:custGeom>
              <a:avLst/>
              <a:gdLst/>
              <a:ahLst/>
              <a:cxnLst/>
              <a:rect l="l" t="t" r="r" b="b"/>
              <a:pathLst>
                <a:path w="3017" h="3017" extrusionOk="0">
                  <a:moveTo>
                    <a:pt x="1508" y="1"/>
                  </a:moveTo>
                  <a:cubicBezTo>
                    <a:pt x="690" y="1"/>
                    <a:pt x="1" y="690"/>
                    <a:pt x="1" y="1509"/>
                  </a:cubicBezTo>
                  <a:cubicBezTo>
                    <a:pt x="1" y="2327"/>
                    <a:pt x="690" y="3016"/>
                    <a:pt x="1508" y="3016"/>
                  </a:cubicBezTo>
                  <a:cubicBezTo>
                    <a:pt x="2327" y="3016"/>
                    <a:pt x="3016" y="2327"/>
                    <a:pt x="3016" y="1509"/>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3424475" y="3218750"/>
              <a:ext cx="74325" cy="75425"/>
            </a:xfrm>
            <a:custGeom>
              <a:avLst/>
              <a:gdLst/>
              <a:ahLst/>
              <a:cxnLst/>
              <a:rect l="l" t="t" r="r" b="b"/>
              <a:pathLst>
                <a:path w="2973" h="3017" extrusionOk="0">
                  <a:moveTo>
                    <a:pt x="1508" y="1"/>
                  </a:moveTo>
                  <a:cubicBezTo>
                    <a:pt x="647" y="1"/>
                    <a:pt x="1" y="690"/>
                    <a:pt x="1" y="1509"/>
                  </a:cubicBezTo>
                  <a:cubicBezTo>
                    <a:pt x="1" y="2327"/>
                    <a:pt x="647" y="3016"/>
                    <a:pt x="1508" y="3016"/>
                  </a:cubicBezTo>
                  <a:cubicBezTo>
                    <a:pt x="2327" y="3016"/>
                    <a:pt x="2973" y="2327"/>
                    <a:pt x="2973" y="1509"/>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5150625" y="3143375"/>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7" y="3016"/>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5075250" y="3143375"/>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4999875" y="3143375"/>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6" y="3016"/>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4925575" y="3143375"/>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6" y="3016"/>
                    <a:pt x="2973" y="2327"/>
                    <a:pt x="2973" y="1508"/>
                  </a:cubicBezTo>
                  <a:cubicBezTo>
                    <a:pt x="2973"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4850200" y="3143375"/>
              <a:ext cx="75400" cy="75400"/>
            </a:xfrm>
            <a:custGeom>
              <a:avLst/>
              <a:gdLst/>
              <a:ahLst/>
              <a:cxnLst/>
              <a:rect l="l" t="t" r="r" b="b"/>
              <a:pathLst>
                <a:path w="3016" h="3016" extrusionOk="0">
                  <a:moveTo>
                    <a:pt x="1508" y="1"/>
                  </a:moveTo>
                  <a:cubicBezTo>
                    <a:pt x="690" y="1"/>
                    <a:pt x="0" y="690"/>
                    <a:pt x="0" y="1508"/>
                  </a:cubicBezTo>
                  <a:cubicBezTo>
                    <a:pt x="0" y="2327"/>
                    <a:pt x="690" y="3016"/>
                    <a:pt x="1508" y="3016"/>
                  </a:cubicBezTo>
                  <a:cubicBezTo>
                    <a:pt x="2326" y="3016"/>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4700525" y="3143375"/>
              <a:ext cx="74325" cy="75400"/>
            </a:xfrm>
            <a:custGeom>
              <a:avLst/>
              <a:gdLst/>
              <a:ahLst/>
              <a:cxnLst/>
              <a:rect l="l" t="t" r="r" b="b"/>
              <a:pathLst>
                <a:path w="2973" h="3016" extrusionOk="0">
                  <a:moveTo>
                    <a:pt x="1465" y="1"/>
                  </a:moveTo>
                  <a:cubicBezTo>
                    <a:pt x="646" y="1"/>
                    <a:pt x="0" y="690"/>
                    <a:pt x="0" y="1508"/>
                  </a:cubicBezTo>
                  <a:cubicBezTo>
                    <a:pt x="0" y="2327"/>
                    <a:pt x="646" y="3016"/>
                    <a:pt x="1465" y="3016"/>
                  </a:cubicBezTo>
                  <a:cubicBezTo>
                    <a:pt x="2326" y="3016"/>
                    <a:pt x="2972" y="2327"/>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4625150" y="3143375"/>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4549775" y="3143375"/>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4474375" y="3143375"/>
              <a:ext cx="75425" cy="75400"/>
            </a:xfrm>
            <a:custGeom>
              <a:avLst/>
              <a:gdLst/>
              <a:ahLst/>
              <a:cxnLst/>
              <a:rect l="l" t="t" r="r" b="b"/>
              <a:pathLst>
                <a:path w="3017" h="3016" extrusionOk="0">
                  <a:moveTo>
                    <a:pt x="1509" y="1"/>
                  </a:moveTo>
                  <a:cubicBezTo>
                    <a:pt x="690" y="1"/>
                    <a:pt x="1" y="690"/>
                    <a:pt x="44" y="1508"/>
                  </a:cubicBezTo>
                  <a:cubicBezTo>
                    <a:pt x="1" y="2327"/>
                    <a:pt x="690" y="3016"/>
                    <a:pt x="1509" y="3016"/>
                  </a:cubicBezTo>
                  <a:cubicBezTo>
                    <a:pt x="2327" y="3016"/>
                    <a:pt x="3016" y="2327"/>
                    <a:pt x="3016" y="1508"/>
                  </a:cubicBezTo>
                  <a:cubicBezTo>
                    <a:pt x="3016" y="690"/>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4400075" y="3143375"/>
              <a:ext cx="75425" cy="75400"/>
            </a:xfrm>
            <a:custGeom>
              <a:avLst/>
              <a:gdLst/>
              <a:ahLst/>
              <a:cxnLst/>
              <a:rect l="l" t="t" r="r" b="b"/>
              <a:pathLst>
                <a:path w="3017" h="3016" extrusionOk="0">
                  <a:moveTo>
                    <a:pt x="1508" y="1"/>
                  </a:moveTo>
                  <a:cubicBezTo>
                    <a:pt x="647" y="1"/>
                    <a:pt x="1" y="690"/>
                    <a:pt x="1" y="1508"/>
                  </a:cubicBezTo>
                  <a:cubicBezTo>
                    <a:pt x="1" y="2327"/>
                    <a:pt x="647" y="3016"/>
                    <a:pt x="1508" y="3016"/>
                  </a:cubicBezTo>
                  <a:cubicBezTo>
                    <a:pt x="2327" y="3016"/>
                    <a:pt x="2973" y="2327"/>
                    <a:pt x="3016"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4324700" y="3143375"/>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a:off x="4249325" y="3143375"/>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4"/>
            <p:cNvSpPr/>
            <p:nvPr/>
          </p:nvSpPr>
          <p:spPr>
            <a:xfrm>
              <a:off x="4175025" y="3143375"/>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7" y="3016"/>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a:off x="4099650" y="3143375"/>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a:off x="4024275" y="3143375"/>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6" y="3016"/>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3949975" y="3143375"/>
              <a:ext cx="74325" cy="75400"/>
            </a:xfrm>
            <a:custGeom>
              <a:avLst/>
              <a:gdLst/>
              <a:ahLst/>
              <a:cxnLst/>
              <a:rect l="l" t="t" r="r" b="b"/>
              <a:pathLst>
                <a:path w="2973" h="3016" extrusionOk="0">
                  <a:moveTo>
                    <a:pt x="1465" y="1"/>
                  </a:moveTo>
                  <a:cubicBezTo>
                    <a:pt x="647" y="1"/>
                    <a:pt x="0" y="690"/>
                    <a:pt x="0" y="1508"/>
                  </a:cubicBezTo>
                  <a:cubicBezTo>
                    <a:pt x="0" y="2327"/>
                    <a:pt x="647" y="3016"/>
                    <a:pt x="1465" y="3016"/>
                  </a:cubicBezTo>
                  <a:cubicBezTo>
                    <a:pt x="2326" y="3016"/>
                    <a:pt x="2973" y="2327"/>
                    <a:pt x="2973" y="1508"/>
                  </a:cubicBezTo>
                  <a:cubicBezTo>
                    <a:pt x="2973"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3874600" y="3143375"/>
              <a:ext cx="75400" cy="75400"/>
            </a:xfrm>
            <a:custGeom>
              <a:avLst/>
              <a:gdLst/>
              <a:ahLst/>
              <a:cxnLst/>
              <a:rect l="l" t="t" r="r" b="b"/>
              <a:pathLst>
                <a:path w="3016" h="3016" extrusionOk="0">
                  <a:moveTo>
                    <a:pt x="1508" y="1"/>
                  </a:moveTo>
                  <a:cubicBezTo>
                    <a:pt x="690" y="1"/>
                    <a:pt x="0" y="690"/>
                    <a:pt x="0" y="1508"/>
                  </a:cubicBezTo>
                  <a:cubicBezTo>
                    <a:pt x="0" y="2327"/>
                    <a:pt x="690"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3799225" y="3143375"/>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3724925" y="3143375"/>
              <a:ext cx="74325" cy="75400"/>
            </a:xfrm>
            <a:custGeom>
              <a:avLst/>
              <a:gdLst/>
              <a:ahLst/>
              <a:cxnLst/>
              <a:rect l="l" t="t" r="r" b="b"/>
              <a:pathLst>
                <a:path w="2973" h="3016" extrusionOk="0">
                  <a:moveTo>
                    <a:pt x="1465" y="1"/>
                  </a:moveTo>
                  <a:cubicBezTo>
                    <a:pt x="646" y="1"/>
                    <a:pt x="0" y="690"/>
                    <a:pt x="0" y="1508"/>
                  </a:cubicBezTo>
                  <a:cubicBezTo>
                    <a:pt x="0" y="2327"/>
                    <a:pt x="646" y="3016"/>
                    <a:pt x="1465" y="3016"/>
                  </a:cubicBezTo>
                  <a:cubicBezTo>
                    <a:pt x="2326" y="3016"/>
                    <a:pt x="2972" y="2327"/>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3649550" y="3143375"/>
              <a:ext cx="75400" cy="75400"/>
            </a:xfrm>
            <a:custGeom>
              <a:avLst/>
              <a:gdLst/>
              <a:ahLst/>
              <a:cxnLst/>
              <a:rect l="l" t="t" r="r" b="b"/>
              <a:pathLst>
                <a:path w="3016" h="3016" extrusionOk="0">
                  <a:moveTo>
                    <a:pt x="1508" y="1"/>
                  </a:moveTo>
                  <a:cubicBezTo>
                    <a:pt x="646" y="1"/>
                    <a:pt x="0" y="690"/>
                    <a:pt x="0" y="1508"/>
                  </a:cubicBezTo>
                  <a:cubicBezTo>
                    <a:pt x="0" y="2327"/>
                    <a:pt x="646" y="3016"/>
                    <a:pt x="1508" y="3016"/>
                  </a:cubicBezTo>
                  <a:cubicBezTo>
                    <a:pt x="2326" y="3016"/>
                    <a:pt x="2972" y="2327"/>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a:off x="3574175" y="3143375"/>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a:off x="3498775" y="3143375"/>
              <a:ext cx="75425" cy="75400"/>
            </a:xfrm>
            <a:custGeom>
              <a:avLst/>
              <a:gdLst/>
              <a:ahLst/>
              <a:cxnLst/>
              <a:rect l="l" t="t" r="r" b="b"/>
              <a:pathLst>
                <a:path w="3017"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a:off x="3424475" y="3143375"/>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7" y="3016"/>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a:off x="3349100" y="3143375"/>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7" y="3016"/>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5224925" y="3069075"/>
              <a:ext cx="75400" cy="74375"/>
            </a:xfrm>
            <a:custGeom>
              <a:avLst/>
              <a:gdLst/>
              <a:ahLst/>
              <a:cxnLst/>
              <a:rect l="l" t="t" r="r" b="b"/>
              <a:pathLst>
                <a:path w="3016" h="2975" extrusionOk="0">
                  <a:moveTo>
                    <a:pt x="1508" y="1"/>
                  </a:moveTo>
                  <a:cubicBezTo>
                    <a:pt x="690" y="1"/>
                    <a:pt x="1" y="690"/>
                    <a:pt x="1" y="1508"/>
                  </a:cubicBezTo>
                  <a:cubicBezTo>
                    <a:pt x="1" y="2302"/>
                    <a:pt x="649" y="2975"/>
                    <a:pt x="1436" y="2975"/>
                  </a:cubicBezTo>
                  <a:cubicBezTo>
                    <a:pt x="1460" y="2975"/>
                    <a:pt x="1484" y="2974"/>
                    <a:pt x="1508" y="2973"/>
                  </a:cubicBezTo>
                  <a:cubicBezTo>
                    <a:pt x="1533" y="2974"/>
                    <a:pt x="1557" y="2975"/>
                    <a:pt x="1581" y="2975"/>
                  </a:cubicBezTo>
                  <a:cubicBezTo>
                    <a:pt x="2367" y="2975"/>
                    <a:pt x="3016" y="2302"/>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5150625" y="3069075"/>
              <a:ext cx="74325" cy="74375"/>
            </a:xfrm>
            <a:custGeom>
              <a:avLst/>
              <a:gdLst/>
              <a:ahLst/>
              <a:cxnLst/>
              <a:rect l="l" t="t" r="r" b="b"/>
              <a:pathLst>
                <a:path w="2973" h="2975" extrusionOk="0">
                  <a:moveTo>
                    <a:pt x="1508" y="1"/>
                  </a:moveTo>
                  <a:cubicBezTo>
                    <a:pt x="647" y="1"/>
                    <a:pt x="1" y="690"/>
                    <a:pt x="1" y="1508"/>
                  </a:cubicBezTo>
                  <a:cubicBezTo>
                    <a:pt x="1" y="2302"/>
                    <a:pt x="609" y="2975"/>
                    <a:pt x="1432" y="2975"/>
                  </a:cubicBezTo>
                  <a:cubicBezTo>
                    <a:pt x="1457" y="2975"/>
                    <a:pt x="1483" y="2974"/>
                    <a:pt x="1508" y="2973"/>
                  </a:cubicBezTo>
                  <a:cubicBezTo>
                    <a:pt x="1533" y="2974"/>
                    <a:pt x="1557" y="2975"/>
                    <a:pt x="1581" y="2975"/>
                  </a:cubicBezTo>
                  <a:cubicBezTo>
                    <a:pt x="2365" y="2975"/>
                    <a:pt x="2973" y="2302"/>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4"/>
            <p:cNvSpPr/>
            <p:nvPr/>
          </p:nvSpPr>
          <p:spPr>
            <a:xfrm>
              <a:off x="5075250" y="3069075"/>
              <a:ext cx="75400" cy="74375"/>
            </a:xfrm>
            <a:custGeom>
              <a:avLst/>
              <a:gdLst/>
              <a:ahLst/>
              <a:cxnLst/>
              <a:rect l="l" t="t" r="r" b="b"/>
              <a:pathLst>
                <a:path w="3016" h="2975" extrusionOk="0">
                  <a:moveTo>
                    <a:pt x="1508" y="1"/>
                  </a:moveTo>
                  <a:cubicBezTo>
                    <a:pt x="690" y="1"/>
                    <a:pt x="1" y="690"/>
                    <a:pt x="1" y="1508"/>
                  </a:cubicBezTo>
                  <a:cubicBezTo>
                    <a:pt x="1" y="2302"/>
                    <a:pt x="649" y="2975"/>
                    <a:pt x="1435" y="2975"/>
                  </a:cubicBezTo>
                  <a:cubicBezTo>
                    <a:pt x="1460" y="2975"/>
                    <a:pt x="1484" y="2974"/>
                    <a:pt x="1508" y="2973"/>
                  </a:cubicBezTo>
                  <a:cubicBezTo>
                    <a:pt x="1533" y="2974"/>
                    <a:pt x="1557" y="2975"/>
                    <a:pt x="1581" y="2975"/>
                  </a:cubicBezTo>
                  <a:cubicBezTo>
                    <a:pt x="2367" y="2975"/>
                    <a:pt x="3016" y="2302"/>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p:nvPr/>
          </p:nvSpPr>
          <p:spPr>
            <a:xfrm>
              <a:off x="4999875" y="3069075"/>
              <a:ext cx="75400" cy="74375"/>
            </a:xfrm>
            <a:custGeom>
              <a:avLst/>
              <a:gdLst/>
              <a:ahLst/>
              <a:cxnLst/>
              <a:rect l="l" t="t" r="r" b="b"/>
              <a:pathLst>
                <a:path w="3016" h="2975" extrusionOk="0">
                  <a:moveTo>
                    <a:pt x="1508" y="1"/>
                  </a:moveTo>
                  <a:cubicBezTo>
                    <a:pt x="690" y="1"/>
                    <a:pt x="1" y="690"/>
                    <a:pt x="1" y="1508"/>
                  </a:cubicBezTo>
                  <a:cubicBezTo>
                    <a:pt x="1" y="2302"/>
                    <a:pt x="649" y="2975"/>
                    <a:pt x="1435" y="2975"/>
                  </a:cubicBezTo>
                  <a:cubicBezTo>
                    <a:pt x="1459" y="2975"/>
                    <a:pt x="1484" y="2974"/>
                    <a:pt x="1508" y="2973"/>
                  </a:cubicBezTo>
                  <a:cubicBezTo>
                    <a:pt x="1532" y="2974"/>
                    <a:pt x="1557" y="2975"/>
                    <a:pt x="1581" y="2975"/>
                  </a:cubicBezTo>
                  <a:cubicBezTo>
                    <a:pt x="2367" y="2975"/>
                    <a:pt x="3016" y="2302"/>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4"/>
            <p:cNvSpPr/>
            <p:nvPr/>
          </p:nvSpPr>
          <p:spPr>
            <a:xfrm>
              <a:off x="4925575" y="3069075"/>
              <a:ext cx="74325" cy="74375"/>
            </a:xfrm>
            <a:custGeom>
              <a:avLst/>
              <a:gdLst/>
              <a:ahLst/>
              <a:cxnLst/>
              <a:rect l="l" t="t" r="r" b="b"/>
              <a:pathLst>
                <a:path w="2973" h="2975" extrusionOk="0">
                  <a:moveTo>
                    <a:pt x="1508" y="1"/>
                  </a:moveTo>
                  <a:cubicBezTo>
                    <a:pt x="647" y="1"/>
                    <a:pt x="1" y="690"/>
                    <a:pt x="1" y="1508"/>
                  </a:cubicBezTo>
                  <a:cubicBezTo>
                    <a:pt x="1" y="2302"/>
                    <a:pt x="609" y="2975"/>
                    <a:pt x="1432" y="2975"/>
                  </a:cubicBezTo>
                  <a:cubicBezTo>
                    <a:pt x="1457" y="2975"/>
                    <a:pt x="1482" y="2974"/>
                    <a:pt x="1508" y="2973"/>
                  </a:cubicBezTo>
                  <a:cubicBezTo>
                    <a:pt x="1532" y="2974"/>
                    <a:pt x="1557" y="2975"/>
                    <a:pt x="1581" y="2975"/>
                  </a:cubicBezTo>
                  <a:cubicBezTo>
                    <a:pt x="2364" y="2975"/>
                    <a:pt x="2973" y="2302"/>
                    <a:pt x="2973" y="1508"/>
                  </a:cubicBezTo>
                  <a:cubicBezTo>
                    <a:pt x="2973"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4"/>
            <p:cNvSpPr/>
            <p:nvPr/>
          </p:nvSpPr>
          <p:spPr>
            <a:xfrm>
              <a:off x="4625150" y="3069075"/>
              <a:ext cx="75400" cy="74375"/>
            </a:xfrm>
            <a:custGeom>
              <a:avLst/>
              <a:gdLst/>
              <a:ahLst/>
              <a:cxnLst/>
              <a:rect l="l" t="t" r="r" b="b"/>
              <a:pathLst>
                <a:path w="3016" h="2975" extrusionOk="0">
                  <a:moveTo>
                    <a:pt x="1508" y="1"/>
                  </a:moveTo>
                  <a:cubicBezTo>
                    <a:pt x="689" y="1"/>
                    <a:pt x="0" y="690"/>
                    <a:pt x="0" y="1508"/>
                  </a:cubicBezTo>
                  <a:cubicBezTo>
                    <a:pt x="0" y="2302"/>
                    <a:pt x="649" y="2975"/>
                    <a:pt x="1435" y="2975"/>
                  </a:cubicBezTo>
                  <a:cubicBezTo>
                    <a:pt x="1459" y="2975"/>
                    <a:pt x="1483" y="2974"/>
                    <a:pt x="1508" y="2973"/>
                  </a:cubicBezTo>
                  <a:cubicBezTo>
                    <a:pt x="1532" y="2974"/>
                    <a:pt x="1556" y="2975"/>
                    <a:pt x="1580" y="2975"/>
                  </a:cubicBezTo>
                  <a:cubicBezTo>
                    <a:pt x="2367" y="2975"/>
                    <a:pt x="3015" y="2302"/>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a:off x="4549775" y="3069075"/>
              <a:ext cx="75400" cy="74375"/>
            </a:xfrm>
            <a:custGeom>
              <a:avLst/>
              <a:gdLst/>
              <a:ahLst/>
              <a:cxnLst/>
              <a:rect l="l" t="t" r="r" b="b"/>
              <a:pathLst>
                <a:path w="3016" h="2975" extrusionOk="0">
                  <a:moveTo>
                    <a:pt x="1508" y="1"/>
                  </a:moveTo>
                  <a:cubicBezTo>
                    <a:pt x="689" y="1"/>
                    <a:pt x="0" y="690"/>
                    <a:pt x="0" y="1508"/>
                  </a:cubicBezTo>
                  <a:cubicBezTo>
                    <a:pt x="0" y="2302"/>
                    <a:pt x="649" y="2975"/>
                    <a:pt x="1435" y="2975"/>
                  </a:cubicBezTo>
                  <a:cubicBezTo>
                    <a:pt x="1459" y="2975"/>
                    <a:pt x="1483" y="2974"/>
                    <a:pt x="1508" y="2973"/>
                  </a:cubicBezTo>
                  <a:cubicBezTo>
                    <a:pt x="1532" y="2974"/>
                    <a:pt x="1556" y="2975"/>
                    <a:pt x="1580" y="2975"/>
                  </a:cubicBezTo>
                  <a:cubicBezTo>
                    <a:pt x="2366" y="2975"/>
                    <a:pt x="3015" y="2302"/>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4"/>
            <p:cNvSpPr/>
            <p:nvPr/>
          </p:nvSpPr>
          <p:spPr>
            <a:xfrm>
              <a:off x="4474375" y="3069075"/>
              <a:ext cx="75425" cy="74375"/>
            </a:xfrm>
            <a:custGeom>
              <a:avLst/>
              <a:gdLst/>
              <a:ahLst/>
              <a:cxnLst/>
              <a:rect l="l" t="t" r="r" b="b"/>
              <a:pathLst>
                <a:path w="3017" h="2975" extrusionOk="0">
                  <a:moveTo>
                    <a:pt x="1509" y="1"/>
                  </a:moveTo>
                  <a:cubicBezTo>
                    <a:pt x="690" y="1"/>
                    <a:pt x="1" y="690"/>
                    <a:pt x="44" y="1508"/>
                  </a:cubicBezTo>
                  <a:cubicBezTo>
                    <a:pt x="2" y="2302"/>
                    <a:pt x="650" y="2975"/>
                    <a:pt x="1436" y="2975"/>
                  </a:cubicBezTo>
                  <a:cubicBezTo>
                    <a:pt x="1460" y="2975"/>
                    <a:pt x="1484" y="2974"/>
                    <a:pt x="1509" y="2973"/>
                  </a:cubicBezTo>
                  <a:cubicBezTo>
                    <a:pt x="1533" y="2974"/>
                    <a:pt x="1557" y="2975"/>
                    <a:pt x="1581" y="2975"/>
                  </a:cubicBezTo>
                  <a:cubicBezTo>
                    <a:pt x="2367" y="2975"/>
                    <a:pt x="3016" y="2302"/>
                    <a:pt x="3016" y="1508"/>
                  </a:cubicBezTo>
                  <a:cubicBezTo>
                    <a:pt x="3016" y="690"/>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4"/>
            <p:cNvSpPr/>
            <p:nvPr/>
          </p:nvSpPr>
          <p:spPr>
            <a:xfrm>
              <a:off x="4400075" y="3069075"/>
              <a:ext cx="75425" cy="74375"/>
            </a:xfrm>
            <a:custGeom>
              <a:avLst/>
              <a:gdLst/>
              <a:ahLst/>
              <a:cxnLst/>
              <a:rect l="l" t="t" r="r" b="b"/>
              <a:pathLst>
                <a:path w="3017" h="2975" extrusionOk="0">
                  <a:moveTo>
                    <a:pt x="1508" y="1"/>
                  </a:moveTo>
                  <a:cubicBezTo>
                    <a:pt x="647" y="1"/>
                    <a:pt x="1" y="690"/>
                    <a:pt x="1" y="1508"/>
                  </a:cubicBezTo>
                  <a:cubicBezTo>
                    <a:pt x="1" y="2302"/>
                    <a:pt x="609" y="2975"/>
                    <a:pt x="1432" y="2975"/>
                  </a:cubicBezTo>
                  <a:cubicBezTo>
                    <a:pt x="1457" y="2975"/>
                    <a:pt x="1483" y="2974"/>
                    <a:pt x="1508" y="2973"/>
                  </a:cubicBezTo>
                  <a:cubicBezTo>
                    <a:pt x="1533" y="2974"/>
                    <a:pt x="1557" y="2975"/>
                    <a:pt x="1581" y="2975"/>
                  </a:cubicBezTo>
                  <a:cubicBezTo>
                    <a:pt x="2365" y="2975"/>
                    <a:pt x="2974" y="2302"/>
                    <a:pt x="3016"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4"/>
            <p:cNvSpPr/>
            <p:nvPr/>
          </p:nvSpPr>
          <p:spPr>
            <a:xfrm>
              <a:off x="4324700" y="3069075"/>
              <a:ext cx="75400" cy="74375"/>
            </a:xfrm>
            <a:custGeom>
              <a:avLst/>
              <a:gdLst/>
              <a:ahLst/>
              <a:cxnLst/>
              <a:rect l="l" t="t" r="r" b="b"/>
              <a:pathLst>
                <a:path w="3016" h="2975" extrusionOk="0">
                  <a:moveTo>
                    <a:pt x="1508" y="1"/>
                  </a:moveTo>
                  <a:cubicBezTo>
                    <a:pt x="690" y="1"/>
                    <a:pt x="1" y="690"/>
                    <a:pt x="1" y="1508"/>
                  </a:cubicBezTo>
                  <a:cubicBezTo>
                    <a:pt x="1" y="2302"/>
                    <a:pt x="650" y="2975"/>
                    <a:pt x="1436" y="2975"/>
                  </a:cubicBezTo>
                  <a:cubicBezTo>
                    <a:pt x="1460" y="2975"/>
                    <a:pt x="1484" y="2974"/>
                    <a:pt x="1508" y="2973"/>
                  </a:cubicBezTo>
                  <a:cubicBezTo>
                    <a:pt x="1533" y="2974"/>
                    <a:pt x="1557" y="2975"/>
                    <a:pt x="1581" y="2975"/>
                  </a:cubicBezTo>
                  <a:cubicBezTo>
                    <a:pt x="2367" y="2975"/>
                    <a:pt x="3016" y="2302"/>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a:off x="4249325" y="3069075"/>
              <a:ext cx="75400" cy="74375"/>
            </a:xfrm>
            <a:custGeom>
              <a:avLst/>
              <a:gdLst/>
              <a:ahLst/>
              <a:cxnLst/>
              <a:rect l="l" t="t" r="r" b="b"/>
              <a:pathLst>
                <a:path w="3016" h="2975" extrusionOk="0">
                  <a:moveTo>
                    <a:pt x="1508" y="1"/>
                  </a:moveTo>
                  <a:cubicBezTo>
                    <a:pt x="690" y="1"/>
                    <a:pt x="1" y="690"/>
                    <a:pt x="1" y="1508"/>
                  </a:cubicBezTo>
                  <a:cubicBezTo>
                    <a:pt x="1" y="2302"/>
                    <a:pt x="649" y="2975"/>
                    <a:pt x="1436" y="2975"/>
                  </a:cubicBezTo>
                  <a:cubicBezTo>
                    <a:pt x="1460" y="2975"/>
                    <a:pt x="1484" y="2974"/>
                    <a:pt x="1508" y="2973"/>
                  </a:cubicBezTo>
                  <a:cubicBezTo>
                    <a:pt x="1533" y="2974"/>
                    <a:pt x="1557" y="2975"/>
                    <a:pt x="1581" y="2975"/>
                  </a:cubicBezTo>
                  <a:cubicBezTo>
                    <a:pt x="2367" y="2975"/>
                    <a:pt x="3016" y="2302"/>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a:off x="4175025" y="3069075"/>
              <a:ext cx="74325" cy="74375"/>
            </a:xfrm>
            <a:custGeom>
              <a:avLst/>
              <a:gdLst/>
              <a:ahLst/>
              <a:cxnLst/>
              <a:rect l="l" t="t" r="r" b="b"/>
              <a:pathLst>
                <a:path w="2973" h="2975" extrusionOk="0">
                  <a:moveTo>
                    <a:pt x="1508" y="1"/>
                  </a:moveTo>
                  <a:cubicBezTo>
                    <a:pt x="647" y="1"/>
                    <a:pt x="1" y="690"/>
                    <a:pt x="1" y="1508"/>
                  </a:cubicBezTo>
                  <a:cubicBezTo>
                    <a:pt x="1" y="2302"/>
                    <a:pt x="609" y="2975"/>
                    <a:pt x="1432" y="2975"/>
                  </a:cubicBezTo>
                  <a:cubicBezTo>
                    <a:pt x="1457" y="2975"/>
                    <a:pt x="1483" y="2974"/>
                    <a:pt x="1508" y="2973"/>
                  </a:cubicBezTo>
                  <a:cubicBezTo>
                    <a:pt x="1533" y="2974"/>
                    <a:pt x="1557" y="2975"/>
                    <a:pt x="1581" y="2975"/>
                  </a:cubicBezTo>
                  <a:cubicBezTo>
                    <a:pt x="2365" y="2975"/>
                    <a:pt x="2973" y="2302"/>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4099650" y="3069075"/>
              <a:ext cx="75400" cy="74375"/>
            </a:xfrm>
            <a:custGeom>
              <a:avLst/>
              <a:gdLst/>
              <a:ahLst/>
              <a:cxnLst/>
              <a:rect l="l" t="t" r="r" b="b"/>
              <a:pathLst>
                <a:path w="3016" h="2975" extrusionOk="0">
                  <a:moveTo>
                    <a:pt x="1508" y="1"/>
                  </a:moveTo>
                  <a:cubicBezTo>
                    <a:pt x="690" y="1"/>
                    <a:pt x="1" y="690"/>
                    <a:pt x="1" y="1508"/>
                  </a:cubicBezTo>
                  <a:cubicBezTo>
                    <a:pt x="1" y="2302"/>
                    <a:pt x="649" y="2975"/>
                    <a:pt x="1435" y="2975"/>
                  </a:cubicBezTo>
                  <a:cubicBezTo>
                    <a:pt x="1460" y="2975"/>
                    <a:pt x="1484" y="2974"/>
                    <a:pt x="1508" y="2973"/>
                  </a:cubicBezTo>
                  <a:cubicBezTo>
                    <a:pt x="1533" y="2974"/>
                    <a:pt x="1557" y="2975"/>
                    <a:pt x="1581" y="2975"/>
                  </a:cubicBezTo>
                  <a:cubicBezTo>
                    <a:pt x="2367" y="2975"/>
                    <a:pt x="3016" y="2302"/>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4"/>
            <p:cNvSpPr/>
            <p:nvPr/>
          </p:nvSpPr>
          <p:spPr>
            <a:xfrm>
              <a:off x="4024275" y="3069075"/>
              <a:ext cx="75400" cy="74375"/>
            </a:xfrm>
            <a:custGeom>
              <a:avLst/>
              <a:gdLst/>
              <a:ahLst/>
              <a:cxnLst/>
              <a:rect l="l" t="t" r="r" b="b"/>
              <a:pathLst>
                <a:path w="3016" h="2975" extrusionOk="0">
                  <a:moveTo>
                    <a:pt x="1508" y="1"/>
                  </a:moveTo>
                  <a:cubicBezTo>
                    <a:pt x="690" y="1"/>
                    <a:pt x="1" y="690"/>
                    <a:pt x="1" y="1508"/>
                  </a:cubicBezTo>
                  <a:cubicBezTo>
                    <a:pt x="1" y="2302"/>
                    <a:pt x="649" y="2975"/>
                    <a:pt x="1435" y="2975"/>
                  </a:cubicBezTo>
                  <a:cubicBezTo>
                    <a:pt x="1459" y="2975"/>
                    <a:pt x="1484" y="2974"/>
                    <a:pt x="1508" y="2973"/>
                  </a:cubicBezTo>
                  <a:cubicBezTo>
                    <a:pt x="1532" y="2974"/>
                    <a:pt x="1557" y="2975"/>
                    <a:pt x="1581" y="2975"/>
                  </a:cubicBezTo>
                  <a:cubicBezTo>
                    <a:pt x="2367" y="2975"/>
                    <a:pt x="3016" y="2302"/>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4"/>
            <p:cNvSpPr/>
            <p:nvPr/>
          </p:nvSpPr>
          <p:spPr>
            <a:xfrm>
              <a:off x="3949975" y="3069075"/>
              <a:ext cx="74325" cy="74375"/>
            </a:xfrm>
            <a:custGeom>
              <a:avLst/>
              <a:gdLst/>
              <a:ahLst/>
              <a:cxnLst/>
              <a:rect l="l" t="t" r="r" b="b"/>
              <a:pathLst>
                <a:path w="2973" h="2975" extrusionOk="0">
                  <a:moveTo>
                    <a:pt x="1465" y="1"/>
                  </a:moveTo>
                  <a:cubicBezTo>
                    <a:pt x="647" y="1"/>
                    <a:pt x="0" y="690"/>
                    <a:pt x="0" y="1508"/>
                  </a:cubicBezTo>
                  <a:cubicBezTo>
                    <a:pt x="0" y="2302"/>
                    <a:pt x="609" y="2975"/>
                    <a:pt x="1392" y="2975"/>
                  </a:cubicBezTo>
                  <a:cubicBezTo>
                    <a:pt x="1416" y="2975"/>
                    <a:pt x="1441" y="2974"/>
                    <a:pt x="1465" y="2973"/>
                  </a:cubicBezTo>
                  <a:cubicBezTo>
                    <a:pt x="1491" y="2974"/>
                    <a:pt x="1516" y="2975"/>
                    <a:pt x="1541" y="2975"/>
                  </a:cubicBezTo>
                  <a:cubicBezTo>
                    <a:pt x="2364" y="2975"/>
                    <a:pt x="2973" y="2302"/>
                    <a:pt x="2973" y="1508"/>
                  </a:cubicBezTo>
                  <a:cubicBezTo>
                    <a:pt x="2973"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a:off x="3874600" y="3069075"/>
              <a:ext cx="75400" cy="74375"/>
            </a:xfrm>
            <a:custGeom>
              <a:avLst/>
              <a:gdLst/>
              <a:ahLst/>
              <a:cxnLst/>
              <a:rect l="l" t="t" r="r" b="b"/>
              <a:pathLst>
                <a:path w="3016" h="2975" extrusionOk="0">
                  <a:moveTo>
                    <a:pt x="1508" y="1"/>
                  </a:moveTo>
                  <a:cubicBezTo>
                    <a:pt x="690" y="1"/>
                    <a:pt x="0" y="690"/>
                    <a:pt x="0" y="1508"/>
                  </a:cubicBezTo>
                  <a:cubicBezTo>
                    <a:pt x="0" y="2302"/>
                    <a:pt x="649" y="2975"/>
                    <a:pt x="1435" y="2975"/>
                  </a:cubicBezTo>
                  <a:cubicBezTo>
                    <a:pt x="1459" y="2975"/>
                    <a:pt x="1484" y="2974"/>
                    <a:pt x="1508" y="2973"/>
                  </a:cubicBezTo>
                  <a:cubicBezTo>
                    <a:pt x="1532" y="2974"/>
                    <a:pt x="1557" y="2975"/>
                    <a:pt x="1581" y="2975"/>
                  </a:cubicBezTo>
                  <a:cubicBezTo>
                    <a:pt x="2367" y="2975"/>
                    <a:pt x="3015" y="2302"/>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3799225" y="3069075"/>
              <a:ext cx="75400" cy="74375"/>
            </a:xfrm>
            <a:custGeom>
              <a:avLst/>
              <a:gdLst/>
              <a:ahLst/>
              <a:cxnLst/>
              <a:rect l="l" t="t" r="r" b="b"/>
              <a:pathLst>
                <a:path w="3016" h="2975" extrusionOk="0">
                  <a:moveTo>
                    <a:pt x="1508" y="1"/>
                  </a:moveTo>
                  <a:cubicBezTo>
                    <a:pt x="689" y="1"/>
                    <a:pt x="0" y="690"/>
                    <a:pt x="0" y="1508"/>
                  </a:cubicBezTo>
                  <a:cubicBezTo>
                    <a:pt x="0" y="2302"/>
                    <a:pt x="649" y="2975"/>
                    <a:pt x="1435" y="2975"/>
                  </a:cubicBezTo>
                  <a:cubicBezTo>
                    <a:pt x="1459" y="2975"/>
                    <a:pt x="1483" y="2974"/>
                    <a:pt x="1508" y="2973"/>
                  </a:cubicBezTo>
                  <a:cubicBezTo>
                    <a:pt x="1532" y="2974"/>
                    <a:pt x="1556" y="2975"/>
                    <a:pt x="1581" y="2975"/>
                  </a:cubicBezTo>
                  <a:cubicBezTo>
                    <a:pt x="2367" y="2975"/>
                    <a:pt x="3015" y="2302"/>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4"/>
            <p:cNvSpPr/>
            <p:nvPr/>
          </p:nvSpPr>
          <p:spPr>
            <a:xfrm>
              <a:off x="3724925" y="3069075"/>
              <a:ext cx="74325" cy="74375"/>
            </a:xfrm>
            <a:custGeom>
              <a:avLst/>
              <a:gdLst/>
              <a:ahLst/>
              <a:cxnLst/>
              <a:rect l="l" t="t" r="r" b="b"/>
              <a:pathLst>
                <a:path w="2973" h="2975" extrusionOk="0">
                  <a:moveTo>
                    <a:pt x="1465" y="1"/>
                  </a:moveTo>
                  <a:cubicBezTo>
                    <a:pt x="646" y="1"/>
                    <a:pt x="0" y="690"/>
                    <a:pt x="0" y="1508"/>
                  </a:cubicBezTo>
                  <a:cubicBezTo>
                    <a:pt x="0" y="2302"/>
                    <a:pt x="608" y="2975"/>
                    <a:pt x="1392" y="2975"/>
                  </a:cubicBezTo>
                  <a:cubicBezTo>
                    <a:pt x="1416" y="2975"/>
                    <a:pt x="1440" y="2974"/>
                    <a:pt x="1465" y="2973"/>
                  </a:cubicBezTo>
                  <a:cubicBezTo>
                    <a:pt x="1490" y="2974"/>
                    <a:pt x="1516" y="2975"/>
                    <a:pt x="1541" y="2975"/>
                  </a:cubicBezTo>
                  <a:cubicBezTo>
                    <a:pt x="2364" y="2975"/>
                    <a:pt x="2972" y="2302"/>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4"/>
            <p:cNvSpPr/>
            <p:nvPr/>
          </p:nvSpPr>
          <p:spPr>
            <a:xfrm>
              <a:off x="3649550" y="3069075"/>
              <a:ext cx="75400" cy="74375"/>
            </a:xfrm>
            <a:custGeom>
              <a:avLst/>
              <a:gdLst/>
              <a:ahLst/>
              <a:cxnLst/>
              <a:rect l="l" t="t" r="r" b="b"/>
              <a:pathLst>
                <a:path w="3016" h="2975" extrusionOk="0">
                  <a:moveTo>
                    <a:pt x="1508" y="1"/>
                  </a:moveTo>
                  <a:cubicBezTo>
                    <a:pt x="646" y="1"/>
                    <a:pt x="0" y="690"/>
                    <a:pt x="0" y="1508"/>
                  </a:cubicBezTo>
                  <a:cubicBezTo>
                    <a:pt x="0" y="2302"/>
                    <a:pt x="608" y="2975"/>
                    <a:pt x="1431" y="2975"/>
                  </a:cubicBezTo>
                  <a:cubicBezTo>
                    <a:pt x="1457" y="2975"/>
                    <a:pt x="1482" y="2974"/>
                    <a:pt x="1508" y="2973"/>
                  </a:cubicBezTo>
                  <a:cubicBezTo>
                    <a:pt x="1532" y="2974"/>
                    <a:pt x="1556" y="2975"/>
                    <a:pt x="1580" y="2975"/>
                  </a:cubicBezTo>
                  <a:cubicBezTo>
                    <a:pt x="2364" y="2975"/>
                    <a:pt x="2973" y="2302"/>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3574175" y="3069075"/>
              <a:ext cx="75400" cy="74375"/>
            </a:xfrm>
            <a:custGeom>
              <a:avLst/>
              <a:gdLst/>
              <a:ahLst/>
              <a:cxnLst/>
              <a:rect l="l" t="t" r="r" b="b"/>
              <a:pathLst>
                <a:path w="3016" h="2975" extrusionOk="0">
                  <a:moveTo>
                    <a:pt x="1508" y="1"/>
                  </a:moveTo>
                  <a:cubicBezTo>
                    <a:pt x="689" y="1"/>
                    <a:pt x="0" y="690"/>
                    <a:pt x="0" y="1508"/>
                  </a:cubicBezTo>
                  <a:cubicBezTo>
                    <a:pt x="0" y="2302"/>
                    <a:pt x="649" y="2975"/>
                    <a:pt x="1435" y="2975"/>
                  </a:cubicBezTo>
                  <a:cubicBezTo>
                    <a:pt x="1459" y="2975"/>
                    <a:pt x="1483" y="2974"/>
                    <a:pt x="1508" y="2973"/>
                  </a:cubicBezTo>
                  <a:cubicBezTo>
                    <a:pt x="1532" y="2974"/>
                    <a:pt x="1556" y="2975"/>
                    <a:pt x="1580" y="2975"/>
                  </a:cubicBezTo>
                  <a:cubicBezTo>
                    <a:pt x="2366" y="2975"/>
                    <a:pt x="3015" y="2302"/>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a:off x="3498775" y="3069075"/>
              <a:ext cx="75425" cy="74375"/>
            </a:xfrm>
            <a:custGeom>
              <a:avLst/>
              <a:gdLst/>
              <a:ahLst/>
              <a:cxnLst/>
              <a:rect l="l" t="t" r="r" b="b"/>
              <a:pathLst>
                <a:path w="3017" h="2975" extrusionOk="0">
                  <a:moveTo>
                    <a:pt x="1508" y="1"/>
                  </a:moveTo>
                  <a:cubicBezTo>
                    <a:pt x="690" y="1"/>
                    <a:pt x="1" y="690"/>
                    <a:pt x="1" y="1508"/>
                  </a:cubicBezTo>
                  <a:cubicBezTo>
                    <a:pt x="1" y="2302"/>
                    <a:pt x="650" y="2975"/>
                    <a:pt x="1436" y="2975"/>
                  </a:cubicBezTo>
                  <a:cubicBezTo>
                    <a:pt x="1460" y="2975"/>
                    <a:pt x="1484" y="2974"/>
                    <a:pt x="1508" y="2973"/>
                  </a:cubicBezTo>
                  <a:cubicBezTo>
                    <a:pt x="1533" y="2974"/>
                    <a:pt x="1557" y="2975"/>
                    <a:pt x="1581" y="2975"/>
                  </a:cubicBezTo>
                  <a:cubicBezTo>
                    <a:pt x="2367" y="2975"/>
                    <a:pt x="3016" y="2302"/>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4"/>
            <p:cNvSpPr/>
            <p:nvPr/>
          </p:nvSpPr>
          <p:spPr>
            <a:xfrm>
              <a:off x="3424475" y="3069075"/>
              <a:ext cx="74325" cy="74375"/>
            </a:xfrm>
            <a:custGeom>
              <a:avLst/>
              <a:gdLst/>
              <a:ahLst/>
              <a:cxnLst/>
              <a:rect l="l" t="t" r="r" b="b"/>
              <a:pathLst>
                <a:path w="2973" h="2975" extrusionOk="0">
                  <a:moveTo>
                    <a:pt x="1508" y="1"/>
                  </a:moveTo>
                  <a:cubicBezTo>
                    <a:pt x="647" y="1"/>
                    <a:pt x="1" y="690"/>
                    <a:pt x="1" y="1508"/>
                  </a:cubicBezTo>
                  <a:cubicBezTo>
                    <a:pt x="1" y="2302"/>
                    <a:pt x="609" y="2975"/>
                    <a:pt x="1432" y="2975"/>
                  </a:cubicBezTo>
                  <a:cubicBezTo>
                    <a:pt x="1457" y="2975"/>
                    <a:pt x="1483" y="2974"/>
                    <a:pt x="1508" y="2973"/>
                  </a:cubicBezTo>
                  <a:cubicBezTo>
                    <a:pt x="1533" y="2974"/>
                    <a:pt x="1557" y="2975"/>
                    <a:pt x="1581" y="2975"/>
                  </a:cubicBezTo>
                  <a:cubicBezTo>
                    <a:pt x="2365" y="2975"/>
                    <a:pt x="2973" y="2302"/>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4"/>
            <p:cNvSpPr/>
            <p:nvPr/>
          </p:nvSpPr>
          <p:spPr>
            <a:xfrm>
              <a:off x="3349100" y="3069075"/>
              <a:ext cx="74325" cy="74375"/>
            </a:xfrm>
            <a:custGeom>
              <a:avLst/>
              <a:gdLst/>
              <a:ahLst/>
              <a:cxnLst/>
              <a:rect l="l" t="t" r="r" b="b"/>
              <a:pathLst>
                <a:path w="2973" h="2975" extrusionOk="0">
                  <a:moveTo>
                    <a:pt x="1508" y="1"/>
                  </a:moveTo>
                  <a:cubicBezTo>
                    <a:pt x="647" y="1"/>
                    <a:pt x="1" y="690"/>
                    <a:pt x="1" y="1508"/>
                  </a:cubicBezTo>
                  <a:cubicBezTo>
                    <a:pt x="1" y="2302"/>
                    <a:pt x="609" y="2975"/>
                    <a:pt x="1432" y="2975"/>
                  </a:cubicBezTo>
                  <a:cubicBezTo>
                    <a:pt x="1457" y="2975"/>
                    <a:pt x="1483" y="2974"/>
                    <a:pt x="1508" y="2973"/>
                  </a:cubicBezTo>
                  <a:cubicBezTo>
                    <a:pt x="1533" y="2974"/>
                    <a:pt x="1557" y="2975"/>
                    <a:pt x="1581" y="2975"/>
                  </a:cubicBezTo>
                  <a:cubicBezTo>
                    <a:pt x="2365" y="2975"/>
                    <a:pt x="2973" y="2302"/>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4"/>
            <p:cNvSpPr/>
            <p:nvPr/>
          </p:nvSpPr>
          <p:spPr>
            <a:xfrm>
              <a:off x="3273725" y="3069075"/>
              <a:ext cx="75400" cy="74375"/>
            </a:xfrm>
            <a:custGeom>
              <a:avLst/>
              <a:gdLst/>
              <a:ahLst/>
              <a:cxnLst/>
              <a:rect l="l" t="t" r="r" b="b"/>
              <a:pathLst>
                <a:path w="3016" h="2975" extrusionOk="0">
                  <a:moveTo>
                    <a:pt x="1508" y="1"/>
                  </a:moveTo>
                  <a:cubicBezTo>
                    <a:pt x="690" y="1"/>
                    <a:pt x="1" y="690"/>
                    <a:pt x="1" y="1508"/>
                  </a:cubicBezTo>
                  <a:cubicBezTo>
                    <a:pt x="1" y="2302"/>
                    <a:pt x="649" y="2975"/>
                    <a:pt x="1436" y="2975"/>
                  </a:cubicBezTo>
                  <a:cubicBezTo>
                    <a:pt x="1460" y="2975"/>
                    <a:pt x="1484" y="2974"/>
                    <a:pt x="1508" y="2973"/>
                  </a:cubicBezTo>
                  <a:cubicBezTo>
                    <a:pt x="1533" y="2974"/>
                    <a:pt x="1557" y="2975"/>
                    <a:pt x="1581" y="2975"/>
                  </a:cubicBezTo>
                  <a:cubicBezTo>
                    <a:pt x="2367" y="2975"/>
                    <a:pt x="3016" y="2302"/>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4"/>
            <p:cNvSpPr/>
            <p:nvPr/>
          </p:nvSpPr>
          <p:spPr>
            <a:xfrm>
              <a:off x="5300300" y="2994775"/>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4"/>
            <p:cNvSpPr/>
            <p:nvPr/>
          </p:nvSpPr>
          <p:spPr>
            <a:xfrm>
              <a:off x="5224925" y="2994775"/>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4"/>
            <p:cNvSpPr/>
            <p:nvPr/>
          </p:nvSpPr>
          <p:spPr>
            <a:xfrm>
              <a:off x="5150625" y="2994775"/>
              <a:ext cx="74325" cy="74325"/>
            </a:xfrm>
            <a:custGeom>
              <a:avLst/>
              <a:gdLst/>
              <a:ahLst/>
              <a:cxnLst/>
              <a:rect l="l" t="t" r="r" b="b"/>
              <a:pathLst>
                <a:path w="2973" h="2973" extrusionOk="0">
                  <a:moveTo>
                    <a:pt x="1508" y="1"/>
                  </a:moveTo>
                  <a:cubicBezTo>
                    <a:pt x="647" y="1"/>
                    <a:pt x="1" y="647"/>
                    <a:pt x="1" y="1508"/>
                  </a:cubicBezTo>
                  <a:cubicBezTo>
                    <a:pt x="1" y="2327"/>
                    <a:pt x="647" y="2973"/>
                    <a:pt x="1508" y="2973"/>
                  </a:cubicBezTo>
                  <a:cubicBezTo>
                    <a:pt x="2327" y="2973"/>
                    <a:pt x="2973" y="2327"/>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4"/>
            <p:cNvSpPr/>
            <p:nvPr/>
          </p:nvSpPr>
          <p:spPr>
            <a:xfrm>
              <a:off x="5075250" y="2994775"/>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4"/>
            <p:cNvSpPr/>
            <p:nvPr/>
          </p:nvSpPr>
          <p:spPr>
            <a:xfrm>
              <a:off x="4999875" y="2994775"/>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6" y="2973"/>
                    <a:pt x="3016" y="2327"/>
                    <a:pt x="3016" y="1508"/>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4"/>
            <p:cNvSpPr/>
            <p:nvPr/>
          </p:nvSpPr>
          <p:spPr>
            <a:xfrm>
              <a:off x="4925575" y="2994775"/>
              <a:ext cx="74325" cy="74325"/>
            </a:xfrm>
            <a:custGeom>
              <a:avLst/>
              <a:gdLst/>
              <a:ahLst/>
              <a:cxnLst/>
              <a:rect l="l" t="t" r="r" b="b"/>
              <a:pathLst>
                <a:path w="2973" h="2973" extrusionOk="0">
                  <a:moveTo>
                    <a:pt x="1508" y="1"/>
                  </a:moveTo>
                  <a:cubicBezTo>
                    <a:pt x="647" y="1"/>
                    <a:pt x="1" y="647"/>
                    <a:pt x="1" y="1508"/>
                  </a:cubicBezTo>
                  <a:cubicBezTo>
                    <a:pt x="1" y="2327"/>
                    <a:pt x="647" y="2973"/>
                    <a:pt x="1508" y="2973"/>
                  </a:cubicBezTo>
                  <a:cubicBezTo>
                    <a:pt x="2326" y="2973"/>
                    <a:pt x="2973" y="2327"/>
                    <a:pt x="2973" y="1508"/>
                  </a:cubicBezTo>
                  <a:cubicBezTo>
                    <a:pt x="2973"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4"/>
            <p:cNvSpPr/>
            <p:nvPr/>
          </p:nvSpPr>
          <p:spPr>
            <a:xfrm>
              <a:off x="4850200" y="2994775"/>
              <a:ext cx="75400" cy="74325"/>
            </a:xfrm>
            <a:custGeom>
              <a:avLst/>
              <a:gdLst/>
              <a:ahLst/>
              <a:cxnLst/>
              <a:rect l="l" t="t" r="r" b="b"/>
              <a:pathLst>
                <a:path w="3016" h="2973" extrusionOk="0">
                  <a:moveTo>
                    <a:pt x="1508" y="1"/>
                  </a:moveTo>
                  <a:cubicBezTo>
                    <a:pt x="690" y="1"/>
                    <a:pt x="0" y="647"/>
                    <a:pt x="0" y="1508"/>
                  </a:cubicBezTo>
                  <a:cubicBezTo>
                    <a:pt x="0" y="2327"/>
                    <a:pt x="690" y="2973"/>
                    <a:pt x="1508" y="2973"/>
                  </a:cubicBezTo>
                  <a:cubicBezTo>
                    <a:pt x="2326" y="2973"/>
                    <a:pt x="3016" y="2327"/>
                    <a:pt x="3016" y="1508"/>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4"/>
            <p:cNvSpPr/>
            <p:nvPr/>
          </p:nvSpPr>
          <p:spPr>
            <a:xfrm>
              <a:off x="4625150" y="2994775"/>
              <a:ext cx="75400" cy="74325"/>
            </a:xfrm>
            <a:custGeom>
              <a:avLst/>
              <a:gdLst/>
              <a:ahLst/>
              <a:cxnLst/>
              <a:rect l="l" t="t" r="r" b="b"/>
              <a:pathLst>
                <a:path w="3016" h="2973" extrusionOk="0">
                  <a:moveTo>
                    <a:pt x="1508" y="1"/>
                  </a:moveTo>
                  <a:cubicBezTo>
                    <a:pt x="689" y="1"/>
                    <a:pt x="0" y="647"/>
                    <a:pt x="0" y="1508"/>
                  </a:cubicBezTo>
                  <a:cubicBezTo>
                    <a:pt x="0" y="2327"/>
                    <a:pt x="689"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4"/>
            <p:cNvSpPr/>
            <p:nvPr/>
          </p:nvSpPr>
          <p:spPr>
            <a:xfrm>
              <a:off x="4549775" y="2994775"/>
              <a:ext cx="75400" cy="74325"/>
            </a:xfrm>
            <a:custGeom>
              <a:avLst/>
              <a:gdLst/>
              <a:ahLst/>
              <a:cxnLst/>
              <a:rect l="l" t="t" r="r" b="b"/>
              <a:pathLst>
                <a:path w="3016" h="2973" extrusionOk="0">
                  <a:moveTo>
                    <a:pt x="1508" y="1"/>
                  </a:moveTo>
                  <a:cubicBezTo>
                    <a:pt x="689" y="1"/>
                    <a:pt x="0" y="647"/>
                    <a:pt x="0" y="1508"/>
                  </a:cubicBezTo>
                  <a:cubicBezTo>
                    <a:pt x="0" y="2327"/>
                    <a:pt x="689"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4"/>
            <p:cNvSpPr/>
            <p:nvPr/>
          </p:nvSpPr>
          <p:spPr>
            <a:xfrm>
              <a:off x="4474375" y="2994775"/>
              <a:ext cx="75425" cy="74325"/>
            </a:xfrm>
            <a:custGeom>
              <a:avLst/>
              <a:gdLst/>
              <a:ahLst/>
              <a:cxnLst/>
              <a:rect l="l" t="t" r="r" b="b"/>
              <a:pathLst>
                <a:path w="3017" h="2973" extrusionOk="0">
                  <a:moveTo>
                    <a:pt x="1509" y="1"/>
                  </a:moveTo>
                  <a:cubicBezTo>
                    <a:pt x="690" y="1"/>
                    <a:pt x="1" y="647"/>
                    <a:pt x="44" y="1508"/>
                  </a:cubicBezTo>
                  <a:cubicBezTo>
                    <a:pt x="1" y="2327"/>
                    <a:pt x="690" y="2973"/>
                    <a:pt x="1509" y="2973"/>
                  </a:cubicBezTo>
                  <a:cubicBezTo>
                    <a:pt x="2327" y="2973"/>
                    <a:pt x="3016" y="2327"/>
                    <a:pt x="3016" y="1508"/>
                  </a:cubicBezTo>
                  <a:cubicBezTo>
                    <a:pt x="3016" y="647"/>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4400075" y="2994775"/>
              <a:ext cx="75425" cy="74325"/>
            </a:xfrm>
            <a:custGeom>
              <a:avLst/>
              <a:gdLst/>
              <a:ahLst/>
              <a:cxnLst/>
              <a:rect l="l" t="t" r="r" b="b"/>
              <a:pathLst>
                <a:path w="3017" h="2973" extrusionOk="0">
                  <a:moveTo>
                    <a:pt x="1508" y="1"/>
                  </a:moveTo>
                  <a:cubicBezTo>
                    <a:pt x="647" y="1"/>
                    <a:pt x="1" y="647"/>
                    <a:pt x="1" y="1508"/>
                  </a:cubicBezTo>
                  <a:cubicBezTo>
                    <a:pt x="1" y="2327"/>
                    <a:pt x="647" y="2973"/>
                    <a:pt x="1508" y="2973"/>
                  </a:cubicBezTo>
                  <a:cubicBezTo>
                    <a:pt x="2327" y="2973"/>
                    <a:pt x="2973" y="2327"/>
                    <a:pt x="3016"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4324700" y="2994775"/>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4249325" y="2994775"/>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4175025" y="2994775"/>
              <a:ext cx="74325" cy="74325"/>
            </a:xfrm>
            <a:custGeom>
              <a:avLst/>
              <a:gdLst/>
              <a:ahLst/>
              <a:cxnLst/>
              <a:rect l="l" t="t" r="r" b="b"/>
              <a:pathLst>
                <a:path w="2973" h="2973" extrusionOk="0">
                  <a:moveTo>
                    <a:pt x="1508" y="1"/>
                  </a:moveTo>
                  <a:cubicBezTo>
                    <a:pt x="647" y="1"/>
                    <a:pt x="1" y="647"/>
                    <a:pt x="1" y="1508"/>
                  </a:cubicBezTo>
                  <a:cubicBezTo>
                    <a:pt x="1" y="2327"/>
                    <a:pt x="647" y="2973"/>
                    <a:pt x="1508" y="2973"/>
                  </a:cubicBezTo>
                  <a:cubicBezTo>
                    <a:pt x="2327" y="2973"/>
                    <a:pt x="2973" y="2327"/>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4099650" y="2994775"/>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4024275" y="2994775"/>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6" y="2973"/>
                    <a:pt x="3016" y="2327"/>
                    <a:pt x="3016" y="1508"/>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3949975" y="2994775"/>
              <a:ext cx="74325" cy="74325"/>
            </a:xfrm>
            <a:custGeom>
              <a:avLst/>
              <a:gdLst/>
              <a:ahLst/>
              <a:cxnLst/>
              <a:rect l="l" t="t" r="r" b="b"/>
              <a:pathLst>
                <a:path w="2973" h="2973" extrusionOk="0">
                  <a:moveTo>
                    <a:pt x="1465" y="1"/>
                  </a:moveTo>
                  <a:cubicBezTo>
                    <a:pt x="647" y="1"/>
                    <a:pt x="0" y="647"/>
                    <a:pt x="0" y="1508"/>
                  </a:cubicBezTo>
                  <a:cubicBezTo>
                    <a:pt x="0" y="2327"/>
                    <a:pt x="647" y="2973"/>
                    <a:pt x="1465" y="2973"/>
                  </a:cubicBezTo>
                  <a:cubicBezTo>
                    <a:pt x="2326" y="2973"/>
                    <a:pt x="2973" y="2327"/>
                    <a:pt x="2973" y="1508"/>
                  </a:cubicBezTo>
                  <a:cubicBezTo>
                    <a:pt x="2973"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3874600" y="2994775"/>
              <a:ext cx="75400" cy="74325"/>
            </a:xfrm>
            <a:custGeom>
              <a:avLst/>
              <a:gdLst/>
              <a:ahLst/>
              <a:cxnLst/>
              <a:rect l="l" t="t" r="r" b="b"/>
              <a:pathLst>
                <a:path w="3016" h="2973" extrusionOk="0">
                  <a:moveTo>
                    <a:pt x="1508" y="1"/>
                  </a:moveTo>
                  <a:cubicBezTo>
                    <a:pt x="690" y="1"/>
                    <a:pt x="0" y="647"/>
                    <a:pt x="0" y="1508"/>
                  </a:cubicBezTo>
                  <a:cubicBezTo>
                    <a:pt x="0" y="2327"/>
                    <a:pt x="690"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3799225" y="2994775"/>
              <a:ext cx="75400" cy="74325"/>
            </a:xfrm>
            <a:custGeom>
              <a:avLst/>
              <a:gdLst/>
              <a:ahLst/>
              <a:cxnLst/>
              <a:rect l="l" t="t" r="r" b="b"/>
              <a:pathLst>
                <a:path w="3016" h="2973" extrusionOk="0">
                  <a:moveTo>
                    <a:pt x="1508" y="1"/>
                  </a:moveTo>
                  <a:cubicBezTo>
                    <a:pt x="689" y="1"/>
                    <a:pt x="0" y="647"/>
                    <a:pt x="0" y="1508"/>
                  </a:cubicBezTo>
                  <a:cubicBezTo>
                    <a:pt x="0" y="2327"/>
                    <a:pt x="689"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3724925" y="2994775"/>
              <a:ext cx="74325" cy="74325"/>
            </a:xfrm>
            <a:custGeom>
              <a:avLst/>
              <a:gdLst/>
              <a:ahLst/>
              <a:cxnLst/>
              <a:rect l="l" t="t" r="r" b="b"/>
              <a:pathLst>
                <a:path w="2973" h="2973" extrusionOk="0">
                  <a:moveTo>
                    <a:pt x="1465" y="1"/>
                  </a:moveTo>
                  <a:cubicBezTo>
                    <a:pt x="646" y="1"/>
                    <a:pt x="0" y="647"/>
                    <a:pt x="0" y="1508"/>
                  </a:cubicBezTo>
                  <a:cubicBezTo>
                    <a:pt x="0" y="2327"/>
                    <a:pt x="646" y="2973"/>
                    <a:pt x="1465" y="2973"/>
                  </a:cubicBezTo>
                  <a:cubicBezTo>
                    <a:pt x="2326" y="2973"/>
                    <a:pt x="2972" y="2327"/>
                    <a:pt x="2972" y="1508"/>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3649550" y="2994775"/>
              <a:ext cx="75400" cy="74325"/>
            </a:xfrm>
            <a:custGeom>
              <a:avLst/>
              <a:gdLst/>
              <a:ahLst/>
              <a:cxnLst/>
              <a:rect l="l" t="t" r="r" b="b"/>
              <a:pathLst>
                <a:path w="3016" h="2973" extrusionOk="0">
                  <a:moveTo>
                    <a:pt x="1508" y="1"/>
                  </a:moveTo>
                  <a:cubicBezTo>
                    <a:pt x="646" y="1"/>
                    <a:pt x="0" y="647"/>
                    <a:pt x="0" y="1508"/>
                  </a:cubicBezTo>
                  <a:cubicBezTo>
                    <a:pt x="0" y="2327"/>
                    <a:pt x="646" y="2973"/>
                    <a:pt x="1508" y="2973"/>
                  </a:cubicBezTo>
                  <a:cubicBezTo>
                    <a:pt x="2326" y="2973"/>
                    <a:pt x="2972" y="2327"/>
                    <a:pt x="3015"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3574175" y="2994775"/>
              <a:ext cx="75400" cy="74325"/>
            </a:xfrm>
            <a:custGeom>
              <a:avLst/>
              <a:gdLst/>
              <a:ahLst/>
              <a:cxnLst/>
              <a:rect l="l" t="t" r="r" b="b"/>
              <a:pathLst>
                <a:path w="3016" h="2973" extrusionOk="0">
                  <a:moveTo>
                    <a:pt x="1508" y="1"/>
                  </a:moveTo>
                  <a:cubicBezTo>
                    <a:pt x="689" y="1"/>
                    <a:pt x="0" y="647"/>
                    <a:pt x="0" y="1508"/>
                  </a:cubicBezTo>
                  <a:cubicBezTo>
                    <a:pt x="0" y="2327"/>
                    <a:pt x="689"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3498775" y="2994775"/>
              <a:ext cx="75425" cy="74325"/>
            </a:xfrm>
            <a:custGeom>
              <a:avLst/>
              <a:gdLst/>
              <a:ahLst/>
              <a:cxnLst/>
              <a:rect l="l" t="t" r="r" b="b"/>
              <a:pathLst>
                <a:path w="3017"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3424475" y="2994775"/>
              <a:ext cx="74325" cy="74325"/>
            </a:xfrm>
            <a:custGeom>
              <a:avLst/>
              <a:gdLst/>
              <a:ahLst/>
              <a:cxnLst/>
              <a:rect l="l" t="t" r="r" b="b"/>
              <a:pathLst>
                <a:path w="2973" h="2973" extrusionOk="0">
                  <a:moveTo>
                    <a:pt x="1508" y="1"/>
                  </a:moveTo>
                  <a:cubicBezTo>
                    <a:pt x="647" y="1"/>
                    <a:pt x="1" y="647"/>
                    <a:pt x="1" y="1508"/>
                  </a:cubicBezTo>
                  <a:cubicBezTo>
                    <a:pt x="1" y="2327"/>
                    <a:pt x="647" y="2973"/>
                    <a:pt x="1508" y="2973"/>
                  </a:cubicBezTo>
                  <a:cubicBezTo>
                    <a:pt x="2327" y="2973"/>
                    <a:pt x="2973" y="2327"/>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3349100" y="2994775"/>
              <a:ext cx="74325" cy="74325"/>
            </a:xfrm>
            <a:custGeom>
              <a:avLst/>
              <a:gdLst/>
              <a:ahLst/>
              <a:cxnLst/>
              <a:rect l="l" t="t" r="r" b="b"/>
              <a:pathLst>
                <a:path w="2973" h="2973" extrusionOk="0">
                  <a:moveTo>
                    <a:pt x="1508" y="1"/>
                  </a:moveTo>
                  <a:cubicBezTo>
                    <a:pt x="647" y="1"/>
                    <a:pt x="1" y="647"/>
                    <a:pt x="1" y="1508"/>
                  </a:cubicBezTo>
                  <a:cubicBezTo>
                    <a:pt x="1" y="2327"/>
                    <a:pt x="647" y="2973"/>
                    <a:pt x="1508" y="2973"/>
                  </a:cubicBezTo>
                  <a:cubicBezTo>
                    <a:pt x="2327" y="2973"/>
                    <a:pt x="2973" y="2327"/>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3273725" y="2994775"/>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5375675" y="2920475"/>
              <a:ext cx="75425" cy="74325"/>
            </a:xfrm>
            <a:custGeom>
              <a:avLst/>
              <a:gdLst/>
              <a:ahLst/>
              <a:cxnLst/>
              <a:rect l="l" t="t" r="r" b="b"/>
              <a:pathLst>
                <a:path w="3017" h="2973" extrusionOk="0">
                  <a:moveTo>
                    <a:pt x="1509" y="1"/>
                  </a:moveTo>
                  <a:cubicBezTo>
                    <a:pt x="647" y="1"/>
                    <a:pt x="1" y="647"/>
                    <a:pt x="1" y="1508"/>
                  </a:cubicBezTo>
                  <a:cubicBezTo>
                    <a:pt x="1" y="2327"/>
                    <a:pt x="647" y="2973"/>
                    <a:pt x="1509" y="2973"/>
                  </a:cubicBezTo>
                  <a:cubicBezTo>
                    <a:pt x="2327" y="2973"/>
                    <a:pt x="2973" y="2327"/>
                    <a:pt x="3016" y="1508"/>
                  </a:cubicBezTo>
                  <a:cubicBezTo>
                    <a:pt x="2973" y="647"/>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5300300" y="2920475"/>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5224925" y="2920475"/>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5150625" y="2920475"/>
              <a:ext cx="74325" cy="74325"/>
            </a:xfrm>
            <a:custGeom>
              <a:avLst/>
              <a:gdLst/>
              <a:ahLst/>
              <a:cxnLst/>
              <a:rect l="l" t="t" r="r" b="b"/>
              <a:pathLst>
                <a:path w="2973" h="2973" extrusionOk="0">
                  <a:moveTo>
                    <a:pt x="1508" y="1"/>
                  </a:moveTo>
                  <a:cubicBezTo>
                    <a:pt x="647" y="1"/>
                    <a:pt x="1" y="647"/>
                    <a:pt x="1" y="1508"/>
                  </a:cubicBezTo>
                  <a:cubicBezTo>
                    <a:pt x="1" y="2327"/>
                    <a:pt x="647" y="2973"/>
                    <a:pt x="1508" y="2973"/>
                  </a:cubicBezTo>
                  <a:cubicBezTo>
                    <a:pt x="2327" y="2973"/>
                    <a:pt x="2973" y="2327"/>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5075250" y="2920475"/>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4999875" y="2920475"/>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6" y="2973"/>
                    <a:pt x="3016" y="2327"/>
                    <a:pt x="3016" y="1508"/>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4925575" y="2920475"/>
              <a:ext cx="74325" cy="74325"/>
            </a:xfrm>
            <a:custGeom>
              <a:avLst/>
              <a:gdLst/>
              <a:ahLst/>
              <a:cxnLst/>
              <a:rect l="l" t="t" r="r" b="b"/>
              <a:pathLst>
                <a:path w="2973" h="2973" extrusionOk="0">
                  <a:moveTo>
                    <a:pt x="1508" y="1"/>
                  </a:moveTo>
                  <a:cubicBezTo>
                    <a:pt x="647" y="1"/>
                    <a:pt x="1" y="647"/>
                    <a:pt x="1" y="1508"/>
                  </a:cubicBezTo>
                  <a:cubicBezTo>
                    <a:pt x="1" y="2327"/>
                    <a:pt x="647" y="2973"/>
                    <a:pt x="1508" y="2973"/>
                  </a:cubicBezTo>
                  <a:cubicBezTo>
                    <a:pt x="2326" y="2973"/>
                    <a:pt x="2973" y="2327"/>
                    <a:pt x="2973" y="1508"/>
                  </a:cubicBezTo>
                  <a:cubicBezTo>
                    <a:pt x="2973"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4699450" y="2920475"/>
              <a:ext cx="75400" cy="74325"/>
            </a:xfrm>
            <a:custGeom>
              <a:avLst/>
              <a:gdLst/>
              <a:ahLst/>
              <a:cxnLst/>
              <a:rect l="l" t="t" r="r" b="b"/>
              <a:pathLst>
                <a:path w="3016" h="2973" extrusionOk="0">
                  <a:moveTo>
                    <a:pt x="1508" y="1"/>
                  </a:moveTo>
                  <a:cubicBezTo>
                    <a:pt x="689" y="1"/>
                    <a:pt x="43" y="647"/>
                    <a:pt x="43" y="1465"/>
                  </a:cubicBezTo>
                  <a:cubicBezTo>
                    <a:pt x="0" y="2284"/>
                    <a:pt x="689" y="2973"/>
                    <a:pt x="1508" y="2973"/>
                  </a:cubicBezTo>
                  <a:cubicBezTo>
                    <a:pt x="2369" y="2973"/>
                    <a:pt x="3015" y="2327"/>
                    <a:pt x="3015" y="1508"/>
                  </a:cubicBezTo>
                  <a:cubicBezTo>
                    <a:pt x="3015" y="647"/>
                    <a:pt x="2369"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4624075" y="2919400"/>
              <a:ext cx="76475" cy="75400"/>
            </a:xfrm>
            <a:custGeom>
              <a:avLst/>
              <a:gdLst/>
              <a:ahLst/>
              <a:cxnLst/>
              <a:rect l="l" t="t" r="r" b="b"/>
              <a:pathLst>
                <a:path w="3059" h="3016" extrusionOk="0">
                  <a:moveTo>
                    <a:pt x="1551" y="1"/>
                  </a:moveTo>
                  <a:cubicBezTo>
                    <a:pt x="689" y="1"/>
                    <a:pt x="43" y="690"/>
                    <a:pt x="43" y="1508"/>
                  </a:cubicBezTo>
                  <a:cubicBezTo>
                    <a:pt x="0" y="2370"/>
                    <a:pt x="689" y="3016"/>
                    <a:pt x="1551" y="3016"/>
                  </a:cubicBezTo>
                  <a:cubicBezTo>
                    <a:pt x="2369" y="3016"/>
                    <a:pt x="3058" y="2327"/>
                    <a:pt x="3058" y="1508"/>
                  </a:cubicBezTo>
                  <a:cubicBezTo>
                    <a:pt x="3058" y="690"/>
                    <a:pt x="2369" y="1"/>
                    <a:pt x="1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a:off x="4549775" y="2919400"/>
              <a:ext cx="75400" cy="75400"/>
            </a:xfrm>
            <a:custGeom>
              <a:avLst/>
              <a:gdLst/>
              <a:ahLst/>
              <a:cxnLst/>
              <a:rect l="l" t="t" r="r" b="b"/>
              <a:pathLst>
                <a:path w="3016" h="3016" extrusionOk="0">
                  <a:moveTo>
                    <a:pt x="1508" y="1"/>
                  </a:moveTo>
                  <a:cubicBezTo>
                    <a:pt x="646" y="1"/>
                    <a:pt x="0" y="690"/>
                    <a:pt x="0" y="1508"/>
                  </a:cubicBezTo>
                  <a:cubicBezTo>
                    <a:pt x="0" y="2370"/>
                    <a:pt x="646" y="3016"/>
                    <a:pt x="1508" y="3016"/>
                  </a:cubicBezTo>
                  <a:cubicBezTo>
                    <a:pt x="2326" y="3016"/>
                    <a:pt x="3015" y="2327"/>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4474375" y="2920475"/>
              <a:ext cx="75425" cy="74325"/>
            </a:xfrm>
            <a:custGeom>
              <a:avLst/>
              <a:gdLst/>
              <a:ahLst/>
              <a:cxnLst/>
              <a:rect l="l" t="t" r="r" b="b"/>
              <a:pathLst>
                <a:path w="3017" h="2973" extrusionOk="0">
                  <a:moveTo>
                    <a:pt x="1509" y="1"/>
                  </a:moveTo>
                  <a:cubicBezTo>
                    <a:pt x="690" y="1"/>
                    <a:pt x="1" y="647"/>
                    <a:pt x="44" y="1508"/>
                  </a:cubicBezTo>
                  <a:cubicBezTo>
                    <a:pt x="1" y="2327"/>
                    <a:pt x="690" y="2973"/>
                    <a:pt x="1509" y="2973"/>
                  </a:cubicBezTo>
                  <a:cubicBezTo>
                    <a:pt x="2327" y="2973"/>
                    <a:pt x="3016" y="2327"/>
                    <a:pt x="3016" y="1508"/>
                  </a:cubicBezTo>
                  <a:cubicBezTo>
                    <a:pt x="3016" y="647"/>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4400075" y="2920475"/>
              <a:ext cx="75425" cy="74325"/>
            </a:xfrm>
            <a:custGeom>
              <a:avLst/>
              <a:gdLst/>
              <a:ahLst/>
              <a:cxnLst/>
              <a:rect l="l" t="t" r="r" b="b"/>
              <a:pathLst>
                <a:path w="3017" h="2973" extrusionOk="0">
                  <a:moveTo>
                    <a:pt x="1508" y="1"/>
                  </a:moveTo>
                  <a:cubicBezTo>
                    <a:pt x="690" y="1"/>
                    <a:pt x="1" y="647"/>
                    <a:pt x="1" y="1465"/>
                  </a:cubicBezTo>
                  <a:cubicBezTo>
                    <a:pt x="1" y="2284"/>
                    <a:pt x="647" y="2973"/>
                    <a:pt x="1508" y="2973"/>
                  </a:cubicBezTo>
                  <a:cubicBezTo>
                    <a:pt x="2327" y="2973"/>
                    <a:pt x="2973" y="2327"/>
                    <a:pt x="3016"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4324700" y="291940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4249325" y="2920475"/>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4175025" y="2920475"/>
              <a:ext cx="74325" cy="74325"/>
            </a:xfrm>
            <a:custGeom>
              <a:avLst/>
              <a:gdLst/>
              <a:ahLst/>
              <a:cxnLst/>
              <a:rect l="l" t="t" r="r" b="b"/>
              <a:pathLst>
                <a:path w="2973" h="2973" extrusionOk="0">
                  <a:moveTo>
                    <a:pt x="1508" y="1"/>
                  </a:moveTo>
                  <a:cubicBezTo>
                    <a:pt x="647" y="1"/>
                    <a:pt x="1" y="647"/>
                    <a:pt x="1" y="1508"/>
                  </a:cubicBezTo>
                  <a:cubicBezTo>
                    <a:pt x="1" y="2327"/>
                    <a:pt x="647" y="2973"/>
                    <a:pt x="1508" y="2973"/>
                  </a:cubicBezTo>
                  <a:cubicBezTo>
                    <a:pt x="2327" y="2973"/>
                    <a:pt x="2973" y="2327"/>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4099650" y="2920475"/>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4024275" y="291940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6" y="3016"/>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3949975" y="2920475"/>
              <a:ext cx="74325" cy="74325"/>
            </a:xfrm>
            <a:custGeom>
              <a:avLst/>
              <a:gdLst/>
              <a:ahLst/>
              <a:cxnLst/>
              <a:rect l="l" t="t" r="r" b="b"/>
              <a:pathLst>
                <a:path w="2973" h="2973" extrusionOk="0">
                  <a:moveTo>
                    <a:pt x="1465" y="1"/>
                  </a:moveTo>
                  <a:cubicBezTo>
                    <a:pt x="647" y="1"/>
                    <a:pt x="0" y="647"/>
                    <a:pt x="0" y="1508"/>
                  </a:cubicBezTo>
                  <a:cubicBezTo>
                    <a:pt x="0" y="2327"/>
                    <a:pt x="647" y="2973"/>
                    <a:pt x="1465" y="2973"/>
                  </a:cubicBezTo>
                  <a:cubicBezTo>
                    <a:pt x="2326" y="2973"/>
                    <a:pt x="2973" y="2327"/>
                    <a:pt x="2973" y="1508"/>
                  </a:cubicBezTo>
                  <a:cubicBezTo>
                    <a:pt x="2973"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3874600" y="2920475"/>
              <a:ext cx="75400" cy="74325"/>
            </a:xfrm>
            <a:custGeom>
              <a:avLst/>
              <a:gdLst/>
              <a:ahLst/>
              <a:cxnLst/>
              <a:rect l="l" t="t" r="r" b="b"/>
              <a:pathLst>
                <a:path w="3016" h="2973" extrusionOk="0">
                  <a:moveTo>
                    <a:pt x="1508" y="1"/>
                  </a:moveTo>
                  <a:cubicBezTo>
                    <a:pt x="690" y="1"/>
                    <a:pt x="0" y="647"/>
                    <a:pt x="0" y="1508"/>
                  </a:cubicBezTo>
                  <a:cubicBezTo>
                    <a:pt x="0" y="2327"/>
                    <a:pt x="690"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3799225" y="2920475"/>
              <a:ext cx="75400" cy="74325"/>
            </a:xfrm>
            <a:custGeom>
              <a:avLst/>
              <a:gdLst/>
              <a:ahLst/>
              <a:cxnLst/>
              <a:rect l="l" t="t" r="r" b="b"/>
              <a:pathLst>
                <a:path w="3016" h="2973" extrusionOk="0">
                  <a:moveTo>
                    <a:pt x="1508" y="1"/>
                  </a:moveTo>
                  <a:cubicBezTo>
                    <a:pt x="689" y="1"/>
                    <a:pt x="43" y="647"/>
                    <a:pt x="0" y="1465"/>
                  </a:cubicBezTo>
                  <a:cubicBezTo>
                    <a:pt x="0" y="2284"/>
                    <a:pt x="689"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3723850" y="2919400"/>
              <a:ext cx="75400" cy="75400"/>
            </a:xfrm>
            <a:custGeom>
              <a:avLst/>
              <a:gdLst/>
              <a:ahLst/>
              <a:cxnLst/>
              <a:rect l="l" t="t" r="r" b="b"/>
              <a:pathLst>
                <a:path w="3016" h="3016" extrusionOk="0">
                  <a:moveTo>
                    <a:pt x="1508" y="1"/>
                  </a:moveTo>
                  <a:cubicBezTo>
                    <a:pt x="689" y="1"/>
                    <a:pt x="43" y="690"/>
                    <a:pt x="43" y="1508"/>
                  </a:cubicBezTo>
                  <a:cubicBezTo>
                    <a:pt x="0" y="2327"/>
                    <a:pt x="689" y="3016"/>
                    <a:pt x="1508" y="3016"/>
                  </a:cubicBezTo>
                  <a:cubicBezTo>
                    <a:pt x="2369" y="3016"/>
                    <a:pt x="3015" y="2327"/>
                    <a:pt x="3015" y="1508"/>
                  </a:cubicBezTo>
                  <a:cubicBezTo>
                    <a:pt x="3015" y="690"/>
                    <a:pt x="2369"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3649550" y="2920475"/>
              <a:ext cx="75400" cy="74325"/>
            </a:xfrm>
            <a:custGeom>
              <a:avLst/>
              <a:gdLst/>
              <a:ahLst/>
              <a:cxnLst/>
              <a:rect l="l" t="t" r="r" b="b"/>
              <a:pathLst>
                <a:path w="3016" h="2973" extrusionOk="0">
                  <a:moveTo>
                    <a:pt x="1508" y="1"/>
                  </a:moveTo>
                  <a:cubicBezTo>
                    <a:pt x="646" y="1"/>
                    <a:pt x="0" y="647"/>
                    <a:pt x="0" y="1508"/>
                  </a:cubicBezTo>
                  <a:cubicBezTo>
                    <a:pt x="0" y="2327"/>
                    <a:pt x="646" y="2973"/>
                    <a:pt x="1508" y="2973"/>
                  </a:cubicBezTo>
                  <a:cubicBezTo>
                    <a:pt x="2326" y="2973"/>
                    <a:pt x="2972" y="2327"/>
                    <a:pt x="3015"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3574175" y="2920475"/>
              <a:ext cx="75400" cy="74325"/>
            </a:xfrm>
            <a:custGeom>
              <a:avLst/>
              <a:gdLst/>
              <a:ahLst/>
              <a:cxnLst/>
              <a:rect l="l" t="t" r="r" b="b"/>
              <a:pathLst>
                <a:path w="3016" h="2973" extrusionOk="0">
                  <a:moveTo>
                    <a:pt x="1508" y="1"/>
                  </a:moveTo>
                  <a:cubicBezTo>
                    <a:pt x="689" y="1"/>
                    <a:pt x="43" y="647"/>
                    <a:pt x="43" y="1465"/>
                  </a:cubicBezTo>
                  <a:cubicBezTo>
                    <a:pt x="0" y="2284"/>
                    <a:pt x="689"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3499875" y="2919400"/>
              <a:ext cx="75400" cy="75400"/>
            </a:xfrm>
            <a:custGeom>
              <a:avLst/>
              <a:gdLst/>
              <a:ahLst/>
              <a:cxnLst/>
              <a:rect l="l" t="t" r="r" b="b"/>
              <a:pathLst>
                <a:path w="3016" h="3016" extrusionOk="0">
                  <a:moveTo>
                    <a:pt x="1508" y="1"/>
                  </a:moveTo>
                  <a:cubicBezTo>
                    <a:pt x="646" y="1"/>
                    <a:pt x="0" y="690"/>
                    <a:pt x="0" y="1508"/>
                  </a:cubicBezTo>
                  <a:cubicBezTo>
                    <a:pt x="0" y="2327"/>
                    <a:pt x="646" y="3016"/>
                    <a:pt x="1464" y="3016"/>
                  </a:cubicBezTo>
                  <a:cubicBezTo>
                    <a:pt x="2326" y="3016"/>
                    <a:pt x="3015" y="2370"/>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3424475" y="2920475"/>
              <a:ext cx="74325" cy="74325"/>
            </a:xfrm>
            <a:custGeom>
              <a:avLst/>
              <a:gdLst/>
              <a:ahLst/>
              <a:cxnLst/>
              <a:rect l="l" t="t" r="r" b="b"/>
              <a:pathLst>
                <a:path w="2973" h="2973" extrusionOk="0">
                  <a:moveTo>
                    <a:pt x="1508" y="1"/>
                  </a:moveTo>
                  <a:cubicBezTo>
                    <a:pt x="647" y="1"/>
                    <a:pt x="1" y="647"/>
                    <a:pt x="1" y="1508"/>
                  </a:cubicBezTo>
                  <a:cubicBezTo>
                    <a:pt x="1" y="2327"/>
                    <a:pt x="647" y="2973"/>
                    <a:pt x="1508" y="2973"/>
                  </a:cubicBezTo>
                  <a:cubicBezTo>
                    <a:pt x="2327" y="2973"/>
                    <a:pt x="2973" y="2327"/>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3349100" y="2920475"/>
              <a:ext cx="74325" cy="74325"/>
            </a:xfrm>
            <a:custGeom>
              <a:avLst/>
              <a:gdLst/>
              <a:ahLst/>
              <a:cxnLst/>
              <a:rect l="l" t="t" r="r" b="b"/>
              <a:pathLst>
                <a:path w="2973" h="2973" extrusionOk="0">
                  <a:moveTo>
                    <a:pt x="1508" y="1"/>
                  </a:moveTo>
                  <a:cubicBezTo>
                    <a:pt x="647" y="1"/>
                    <a:pt x="1" y="647"/>
                    <a:pt x="1" y="1508"/>
                  </a:cubicBezTo>
                  <a:cubicBezTo>
                    <a:pt x="1" y="2327"/>
                    <a:pt x="647" y="2973"/>
                    <a:pt x="1508" y="2973"/>
                  </a:cubicBezTo>
                  <a:cubicBezTo>
                    <a:pt x="2327" y="2973"/>
                    <a:pt x="2973" y="2327"/>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3273725" y="2920475"/>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5449975" y="2846175"/>
              <a:ext cx="75425" cy="74325"/>
            </a:xfrm>
            <a:custGeom>
              <a:avLst/>
              <a:gdLst/>
              <a:ahLst/>
              <a:cxnLst/>
              <a:rect l="l" t="t" r="r" b="b"/>
              <a:pathLst>
                <a:path w="3017" h="2973" extrusionOk="0">
                  <a:moveTo>
                    <a:pt x="1509" y="1"/>
                  </a:moveTo>
                  <a:cubicBezTo>
                    <a:pt x="690" y="1"/>
                    <a:pt x="44" y="647"/>
                    <a:pt x="1" y="1465"/>
                  </a:cubicBezTo>
                  <a:cubicBezTo>
                    <a:pt x="44" y="2284"/>
                    <a:pt x="690" y="2973"/>
                    <a:pt x="1509" y="2973"/>
                  </a:cubicBezTo>
                  <a:cubicBezTo>
                    <a:pt x="2370" y="2973"/>
                    <a:pt x="3016" y="2284"/>
                    <a:pt x="3016" y="1465"/>
                  </a:cubicBezTo>
                  <a:cubicBezTo>
                    <a:pt x="3016" y="647"/>
                    <a:pt x="2370"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5375675" y="2846175"/>
              <a:ext cx="75425" cy="74325"/>
            </a:xfrm>
            <a:custGeom>
              <a:avLst/>
              <a:gdLst/>
              <a:ahLst/>
              <a:cxnLst/>
              <a:rect l="l" t="t" r="r" b="b"/>
              <a:pathLst>
                <a:path w="3017" h="2973" extrusionOk="0">
                  <a:moveTo>
                    <a:pt x="1509" y="1"/>
                  </a:moveTo>
                  <a:cubicBezTo>
                    <a:pt x="647" y="1"/>
                    <a:pt x="1" y="647"/>
                    <a:pt x="1" y="1465"/>
                  </a:cubicBezTo>
                  <a:cubicBezTo>
                    <a:pt x="1" y="2284"/>
                    <a:pt x="647" y="2973"/>
                    <a:pt x="1509" y="2973"/>
                  </a:cubicBezTo>
                  <a:cubicBezTo>
                    <a:pt x="2327" y="2973"/>
                    <a:pt x="2973" y="2284"/>
                    <a:pt x="3016" y="1465"/>
                  </a:cubicBezTo>
                  <a:cubicBezTo>
                    <a:pt x="2973" y="647"/>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a:off x="5300300" y="2846175"/>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7" y="2973"/>
                    <a:pt x="3016" y="2284"/>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4"/>
            <p:cNvSpPr/>
            <p:nvPr/>
          </p:nvSpPr>
          <p:spPr>
            <a:xfrm>
              <a:off x="5224925" y="2846175"/>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7" y="2973"/>
                    <a:pt x="3016" y="2284"/>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a:off x="5150625" y="2846175"/>
              <a:ext cx="74325" cy="74325"/>
            </a:xfrm>
            <a:custGeom>
              <a:avLst/>
              <a:gdLst/>
              <a:ahLst/>
              <a:cxnLst/>
              <a:rect l="l" t="t" r="r" b="b"/>
              <a:pathLst>
                <a:path w="2973" h="2973" extrusionOk="0">
                  <a:moveTo>
                    <a:pt x="1508" y="1"/>
                  </a:moveTo>
                  <a:cubicBezTo>
                    <a:pt x="647" y="1"/>
                    <a:pt x="1" y="647"/>
                    <a:pt x="1" y="1465"/>
                  </a:cubicBezTo>
                  <a:cubicBezTo>
                    <a:pt x="1" y="2284"/>
                    <a:pt x="647" y="2973"/>
                    <a:pt x="1508" y="2973"/>
                  </a:cubicBezTo>
                  <a:cubicBezTo>
                    <a:pt x="2327" y="2973"/>
                    <a:pt x="2973" y="2284"/>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5075250" y="2846175"/>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7" y="2973"/>
                    <a:pt x="3016" y="2284"/>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4999875" y="2846175"/>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6" y="2973"/>
                    <a:pt x="3016" y="2284"/>
                    <a:pt x="3016" y="1465"/>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4925575" y="2846175"/>
              <a:ext cx="74325" cy="74325"/>
            </a:xfrm>
            <a:custGeom>
              <a:avLst/>
              <a:gdLst/>
              <a:ahLst/>
              <a:cxnLst/>
              <a:rect l="l" t="t" r="r" b="b"/>
              <a:pathLst>
                <a:path w="2973" h="2973" extrusionOk="0">
                  <a:moveTo>
                    <a:pt x="1508" y="1"/>
                  </a:moveTo>
                  <a:cubicBezTo>
                    <a:pt x="647" y="1"/>
                    <a:pt x="1" y="647"/>
                    <a:pt x="1" y="1465"/>
                  </a:cubicBezTo>
                  <a:cubicBezTo>
                    <a:pt x="1" y="2284"/>
                    <a:pt x="647" y="2973"/>
                    <a:pt x="1508" y="2973"/>
                  </a:cubicBezTo>
                  <a:cubicBezTo>
                    <a:pt x="2326" y="2973"/>
                    <a:pt x="2973" y="2284"/>
                    <a:pt x="2973" y="1465"/>
                  </a:cubicBezTo>
                  <a:cubicBezTo>
                    <a:pt x="2973"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4850200" y="2846175"/>
              <a:ext cx="75400" cy="74325"/>
            </a:xfrm>
            <a:custGeom>
              <a:avLst/>
              <a:gdLst/>
              <a:ahLst/>
              <a:cxnLst/>
              <a:rect l="l" t="t" r="r" b="b"/>
              <a:pathLst>
                <a:path w="3016" h="2973" extrusionOk="0">
                  <a:moveTo>
                    <a:pt x="1508" y="1"/>
                  </a:moveTo>
                  <a:cubicBezTo>
                    <a:pt x="690" y="1"/>
                    <a:pt x="0" y="647"/>
                    <a:pt x="0" y="1465"/>
                  </a:cubicBezTo>
                  <a:cubicBezTo>
                    <a:pt x="0" y="2284"/>
                    <a:pt x="690" y="2973"/>
                    <a:pt x="1508" y="2973"/>
                  </a:cubicBezTo>
                  <a:cubicBezTo>
                    <a:pt x="2326" y="2973"/>
                    <a:pt x="3016" y="2284"/>
                    <a:pt x="3016" y="1465"/>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4775900" y="2846175"/>
              <a:ext cx="74325" cy="74325"/>
            </a:xfrm>
            <a:custGeom>
              <a:avLst/>
              <a:gdLst/>
              <a:ahLst/>
              <a:cxnLst/>
              <a:rect l="l" t="t" r="r" b="b"/>
              <a:pathLst>
                <a:path w="2973" h="2973" extrusionOk="0">
                  <a:moveTo>
                    <a:pt x="1508" y="1"/>
                  </a:moveTo>
                  <a:cubicBezTo>
                    <a:pt x="646" y="1"/>
                    <a:pt x="0" y="647"/>
                    <a:pt x="0" y="1465"/>
                  </a:cubicBezTo>
                  <a:cubicBezTo>
                    <a:pt x="0" y="2284"/>
                    <a:pt x="646" y="2973"/>
                    <a:pt x="1508" y="2973"/>
                  </a:cubicBezTo>
                  <a:cubicBezTo>
                    <a:pt x="2326" y="2973"/>
                    <a:pt x="2972" y="2284"/>
                    <a:pt x="2972"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4700525" y="2846175"/>
              <a:ext cx="74325" cy="74325"/>
            </a:xfrm>
            <a:custGeom>
              <a:avLst/>
              <a:gdLst/>
              <a:ahLst/>
              <a:cxnLst/>
              <a:rect l="l" t="t" r="r" b="b"/>
              <a:pathLst>
                <a:path w="2973" h="2973" extrusionOk="0">
                  <a:moveTo>
                    <a:pt x="1465" y="1"/>
                  </a:moveTo>
                  <a:cubicBezTo>
                    <a:pt x="646" y="1"/>
                    <a:pt x="0" y="647"/>
                    <a:pt x="0" y="1465"/>
                  </a:cubicBezTo>
                  <a:cubicBezTo>
                    <a:pt x="0" y="2284"/>
                    <a:pt x="646" y="2973"/>
                    <a:pt x="1465" y="2973"/>
                  </a:cubicBezTo>
                  <a:cubicBezTo>
                    <a:pt x="2326" y="2973"/>
                    <a:pt x="2972" y="2284"/>
                    <a:pt x="2972" y="1465"/>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4625150" y="2846125"/>
              <a:ext cx="75400" cy="74375"/>
            </a:xfrm>
            <a:custGeom>
              <a:avLst/>
              <a:gdLst/>
              <a:ahLst/>
              <a:cxnLst/>
              <a:rect l="l" t="t" r="r" b="b"/>
              <a:pathLst>
                <a:path w="3016" h="2975" extrusionOk="0">
                  <a:moveTo>
                    <a:pt x="1431" y="1"/>
                  </a:moveTo>
                  <a:cubicBezTo>
                    <a:pt x="608" y="1"/>
                    <a:pt x="0" y="673"/>
                    <a:pt x="0" y="1467"/>
                  </a:cubicBezTo>
                  <a:cubicBezTo>
                    <a:pt x="0" y="2329"/>
                    <a:pt x="646" y="2975"/>
                    <a:pt x="1508" y="2975"/>
                  </a:cubicBezTo>
                  <a:cubicBezTo>
                    <a:pt x="2326" y="2975"/>
                    <a:pt x="3015" y="2286"/>
                    <a:pt x="3015" y="1467"/>
                  </a:cubicBezTo>
                  <a:cubicBezTo>
                    <a:pt x="3015" y="649"/>
                    <a:pt x="2326" y="3"/>
                    <a:pt x="1508" y="3"/>
                  </a:cubicBezTo>
                  <a:cubicBezTo>
                    <a:pt x="1482" y="1"/>
                    <a:pt x="1457"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4549775" y="2846175"/>
              <a:ext cx="75400" cy="74325"/>
            </a:xfrm>
            <a:custGeom>
              <a:avLst/>
              <a:gdLst/>
              <a:ahLst/>
              <a:cxnLst/>
              <a:rect l="l" t="t" r="r" b="b"/>
              <a:pathLst>
                <a:path w="3016" h="2973" extrusionOk="0">
                  <a:moveTo>
                    <a:pt x="1508" y="1"/>
                  </a:moveTo>
                  <a:cubicBezTo>
                    <a:pt x="646" y="1"/>
                    <a:pt x="0" y="647"/>
                    <a:pt x="0" y="1465"/>
                  </a:cubicBezTo>
                  <a:cubicBezTo>
                    <a:pt x="0" y="2327"/>
                    <a:pt x="689" y="2973"/>
                    <a:pt x="1508" y="2973"/>
                  </a:cubicBezTo>
                  <a:cubicBezTo>
                    <a:pt x="2326" y="2973"/>
                    <a:pt x="2972" y="2284"/>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4474375" y="2846175"/>
              <a:ext cx="75425" cy="74325"/>
            </a:xfrm>
            <a:custGeom>
              <a:avLst/>
              <a:gdLst/>
              <a:ahLst/>
              <a:cxnLst/>
              <a:rect l="l" t="t" r="r" b="b"/>
              <a:pathLst>
                <a:path w="3017" h="2973" extrusionOk="0">
                  <a:moveTo>
                    <a:pt x="1509" y="1"/>
                  </a:moveTo>
                  <a:cubicBezTo>
                    <a:pt x="690" y="1"/>
                    <a:pt x="1" y="647"/>
                    <a:pt x="44" y="1465"/>
                  </a:cubicBezTo>
                  <a:cubicBezTo>
                    <a:pt x="1" y="2284"/>
                    <a:pt x="690" y="2973"/>
                    <a:pt x="1509" y="2973"/>
                  </a:cubicBezTo>
                  <a:cubicBezTo>
                    <a:pt x="2327" y="2973"/>
                    <a:pt x="3016" y="2284"/>
                    <a:pt x="3016" y="1465"/>
                  </a:cubicBezTo>
                  <a:cubicBezTo>
                    <a:pt x="3016" y="647"/>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4400075" y="2846175"/>
              <a:ext cx="75425" cy="74325"/>
            </a:xfrm>
            <a:custGeom>
              <a:avLst/>
              <a:gdLst/>
              <a:ahLst/>
              <a:cxnLst/>
              <a:rect l="l" t="t" r="r" b="b"/>
              <a:pathLst>
                <a:path w="3017" h="2973" extrusionOk="0">
                  <a:moveTo>
                    <a:pt x="1508" y="1"/>
                  </a:moveTo>
                  <a:cubicBezTo>
                    <a:pt x="647" y="1"/>
                    <a:pt x="1" y="647"/>
                    <a:pt x="1" y="1465"/>
                  </a:cubicBezTo>
                  <a:cubicBezTo>
                    <a:pt x="1" y="2284"/>
                    <a:pt x="647" y="2973"/>
                    <a:pt x="1508" y="2973"/>
                  </a:cubicBezTo>
                  <a:cubicBezTo>
                    <a:pt x="2327" y="2973"/>
                    <a:pt x="2973" y="2284"/>
                    <a:pt x="3016"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4324700" y="2846175"/>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7" y="2973"/>
                    <a:pt x="3016" y="2284"/>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4249325" y="2846175"/>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7" y="2973"/>
                    <a:pt x="3016" y="2284"/>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4175025" y="2846175"/>
              <a:ext cx="74325" cy="74325"/>
            </a:xfrm>
            <a:custGeom>
              <a:avLst/>
              <a:gdLst/>
              <a:ahLst/>
              <a:cxnLst/>
              <a:rect l="l" t="t" r="r" b="b"/>
              <a:pathLst>
                <a:path w="2973" h="2973" extrusionOk="0">
                  <a:moveTo>
                    <a:pt x="1508" y="1"/>
                  </a:moveTo>
                  <a:cubicBezTo>
                    <a:pt x="647" y="1"/>
                    <a:pt x="1" y="647"/>
                    <a:pt x="1" y="1465"/>
                  </a:cubicBezTo>
                  <a:cubicBezTo>
                    <a:pt x="1" y="2284"/>
                    <a:pt x="647" y="2973"/>
                    <a:pt x="1508" y="2973"/>
                  </a:cubicBezTo>
                  <a:cubicBezTo>
                    <a:pt x="2327" y="2973"/>
                    <a:pt x="2973" y="2284"/>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4099650" y="2846175"/>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7" y="2973"/>
                    <a:pt x="3016" y="2284"/>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4024275" y="2846175"/>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6" y="2973"/>
                    <a:pt x="3016" y="2284"/>
                    <a:pt x="3016" y="1465"/>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3949975" y="2846175"/>
              <a:ext cx="74325" cy="74325"/>
            </a:xfrm>
            <a:custGeom>
              <a:avLst/>
              <a:gdLst/>
              <a:ahLst/>
              <a:cxnLst/>
              <a:rect l="l" t="t" r="r" b="b"/>
              <a:pathLst>
                <a:path w="2973" h="2973" extrusionOk="0">
                  <a:moveTo>
                    <a:pt x="1465" y="1"/>
                  </a:moveTo>
                  <a:cubicBezTo>
                    <a:pt x="647" y="1"/>
                    <a:pt x="0" y="647"/>
                    <a:pt x="0" y="1465"/>
                  </a:cubicBezTo>
                  <a:cubicBezTo>
                    <a:pt x="0" y="2284"/>
                    <a:pt x="647" y="2973"/>
                    <a:pt x="1465" y="2973"/>
                  </a:cubicBezTo>
                  <a:cubicBezTo>
                    <a:pt x="2326" y="2973"/>
                    <a:pt x="2973" y="2284"/>
                    <a:pt x="2973" y="1465"/>
                  </a:cubicBezTo>
                  <a:cubicBezTo>
                    <a:pt x="2973"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3874600" y="2846175"/>
              <a:ext cx="75400" cy="74325"/>
            </a:xfrm>
            <a:custGeom>
              <a:avLst/>
              <a:gdLst/>
              <a:ahLst/>
              <a:cxnLst/>
              <a:rect l="l" t="t" r="r" b="b"/>
              <a:pathLst>
                <a:path w="3016" h="2973" extrusionOk="0">
                  <a:moveTo>
                    <a:pt x="1508" y="1"/>
                  </a:moveTo>
                  <a:cubicBezTo>
                    <a:pt x="690" y="1"/>
                    <a:pt x="0" y="647"/>
                    <a:pt x="0" y="1465"/>
                  </a:cubicBezTo>
                  <a:cubicBezTo>
                    <a:pt x="0" y="2284"/>
                    <a:pt x="690"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3799225" y="2846175"/>
              <a:ext cx="75400" cy="74325"/>
            </a:xfrm>
            <a:custGeom>
              <a:avLst/>
              <a:gdLst/>
              <a:ahLst/>
              <a:cxnLst/>
              <a:rect l="l" t="t" r="r" b="b"/>
              <a:pathLst>
                <a:path w="3016" h="2973" extrusionOk="0">
                  <a:moveTo>
                    <a:pt x="1508" y="1"/>
                  </a:moveTo>
                  <a:cubicBezTo>
                    <a:pt x="689" y="1"/>
                    <a:pt x="0" y="647"/>
                    <a:pt x="0" y="1465"/>
                  </a:cubicBezTo>
                  <a:cubicBezTo>
                    <a:pt x="0" y="2284"/>
                    <a:pt x="689"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3724925" y="2846175"/>
              <a:ext cx="74325" cy="74325"/>
            </a:xfrm>
            <a:custGeom>
              <a:avLst/>
              <a:gdLst/>
              <a:ahLst/>
              <a:cxnLst/>
              <a:rect l="l" t="t" r="r" b="b"/>
              <a:pathLst>
                <a:path w="2973" h="2973" extrusionOk="0">
                  <a:moveTo>
                    <a:pt x="1465" y="1"/>
                  </a:moveTo>
                  <a:cubicBezTo>
                    <a:pt x="646" y="1"/>
                    <a:pt x="0" y="647"/>
                    <a:pt x="0" y="1465"/>
                  </a:cubicBezTo>
                  <a:cubicBezTo>
                    <a:pt x="0" y="2284"/>
                    <a:pt x="646" y="2973"/>
                    <a:pt x="1465" y="2973"/>
                  </a:cubicBezTo>
                  <a:cubicBezTo>
                    <a:pt x="2326" y="2973"/>
                    <a:pt x="2972" y="2284"/>
                    <a:pt x="2972" y="1465"/>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3649550" y="2846175"/>
              <a:ext cx="75400" cy="74325"/>
            </a:xfrm>
            <a:custGeom>
              <a:avLst/>
              <a:gdLst/>
              <a:ahLst/>
              <a:cxnLst/>
              <a:rect l="l" t="t" r="r" b="b"/>
              <a:pathLst>
                <a:path w="3016" h="2973" extrusionOk="0">
                  <a:moveTo>
                    <a:pt x="1508" y="1"/>
                  </a:moveTo>
                  <a:cubicBezTo>
                    <a:pt x="646" y="1"/>
                    <a:pt x="0" y="647"/>
                    <a:pt x="0" y="1465"/>
                  </a:cubicBezTo>
                  <a:cubicBezTo>
                    <a:pt x="0" y="2284"/>
                    <a:pt x="646" y="2973"/>
                    <a:pt x="1508" y="2973"/>
                  </a:cubicBezTo>
                  <a:cubicBezTo>
                    <a:pt x="2326" y="2973"/>
                    <a:pt x="2972" y="2284"/>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4"/>
            <p:cNvSpPr/>
            <p:nvPr/>
          </p:nvSpPr>
          <p:spPr>
            <a:xfrm>
              <a:off x="3575250" y="2846175"/>
              <a:ext cx="74325" cy="74325"/>
            </a:xfrm>
            <a:custGeom>
              <a:avLst/>
              <a:gdLst/>
              <a:ahLst/>
              <a:cxnLst/>
              <a:rect l="l" t="t" r="r" b="b"/>
              <a:pathLst>
                <a:path w="2973" h="2973" extrusionOk="0">
                  <a:moveTo>
                    <a:pt x="1465" y="1"/>
                  </a:moveTo>
                  <a:cubicBezTo>
                    <a:pt x="646" y="1"/>
                    <a:pt x="0" y="647"/>
                    <a:pt x="0" y="1465"/>
                  </a:cubicBezTo>
                  <a:cubicBezTo>
                    <a:pt x="0" y="2284"/>
                    <a:pt x="646" y="2973"/>
                    <a:pt x="1465" y="2973"/>
                  </a:cubicBezTo>
                  <a:cubicBezTo>
                    <a:pt x="2283" y="2973"/>
                    <a:pt x="2972" y="2284"/>
                    <a:pt x="2972" y="1465"/>
                  </a:cubicBezTo>
                  <a:cubicBezTo>
                    <a:pt x="2972" y="647"/>
                    <a:pt x="2283"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4"/>
            <p:cNvSpPr/>
            <p:nvPr/>
          </p:nvSpPr>
          <p:spPr>
            <a:xfrm>
              <a:off x="3499875" y="2846175"/>
              <a:ext cx="75400" cy="74325"/>
            </a:xfrm>
            <a:custGeom>
              <a:avLst/>
              <a:gdLst/>
              <a:ahLst/>
              <a:cxnLst/>
              <a:rect l="l" t="t" r="r" b="b"/>
              <a:pathLst>
                <a:path w="3016" h="2973" extrusionOk="0">
                  <a:moveTo>
                    <a:pt x="1508" y="1"/>
                  </a:moveTo>
                  <a:cubicBezTo>
                    <a:pt x="646" y="1"/>
                    <a:pt x="0" y="647"/>
                    <a:pt x="0" y="1465"/>
                  </a:cubicBezTo>
                  <a:cubicBezTo>
                    <a:pt x="0" y="2284"/>
                    <a:pt x="646" y="2973"/>
                    <a:pt x="1464" y="2973"/>
                  </a:cubicBezTo>
                  <a:cubicBezTo>
                    <a:pt x="2326" y="2973"/>
                    <a:pt x="2972" y="2327"/>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4"/>
            <p:cNvSpPr/>
            <p:nvPr/>
          </p:nvSpPr>
          <p:spPr>
            <a:xfrm>
              <a:off x="3424475" y="2846175"/>
              <a:ext cx="74325" cy="74325"/>
            </a:xfrm>
            <a:custGeom>
              <a:avLst/>
              <a:gdLst/>
              <a:ahLst/>
              <a:cxnLst/>
              <a:rect l="l" t="t" r="r" b="b"/>
              <a:pathLst>
                <a:path w="2973" h="2973" extrusionOk="0">
                  <a:moveTo>
                    <a:pt x="1508" y="1"/>
                  </a:moveTo>
                  <a:cubicBezTo>
                    <a:pt x="647" y="1"/>
                    <a:pt x="1" y="647"/>
                    <a:pt x="1" y="1465"/>
                  </a:cubicBezTo>
                  <a:cubicBezTo>
                    <a:pt x="1" y="2284"/>
                    <a:pt x="647" y="2973"/>
                    <a:pt x="1508" y="2973"/>
                  </a:cubicBezTo>
                  <a:cubicBezTo>
                    <a:pt x="2327" y="2973"/>
                    <a:pt x="2973" y="2284"/>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4"/>
            <p:cNvSpPr/>
            <p:nvPr/>
          </p:nvSpPr>
          <p:spPr>
            <a:xfrm>
              <a:off x="3349100" y="2846175"/>
              <a:ext cx="74325" cy="74325"/>
            </a:xfrm>
            <a:custGeom>
              <a:avLst/>
              <a:gdLst/>
              <a:ahLst/>
              <a:cxnLst/>
              <a:rect l="l" t="t" r="r" b="b"/>
              <a:pathLst>
                <a:path w="2973" h="2973" extrusionOk="0">
                  <a:moveTo>
                    <a:pt x="1508" y="1"/>
                  </a:moveTo>
                  <a:cubicBezTo>
                    <a:pt x="647" y="1"/>
                    <a:pt x="1" y="647"/>
                    <a:pt x="1" y="1465"/>
                  </a:cubicBezTo>
                  <a:cubicBezTo>
                    <a:pt x="1" y="2284"/>
                    <a:pt x="647" y="2973"/>
                    <a:pt x="1508" y="2973"/>
                  </a:cubicBezTo>
                  <a:cubicBezTo>
                    <a:pt x="2327" y="2973"/>
                    <a:pt x="2973" y="2284"/>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4"/>
            <p:cNvSpPr/>
            <p:nvPr/>
          </p:nvSpPr>
          <p:spPr>
            <a:xfrm>
              <a:off x="3273725" y="2846175"/>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7" y="2973"/>
                    <a:pt x="3016" y="2284"/>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4"/>
            <p:cNvSpPr/>
            <p:nvPr/>
          </p:nvSpPr>
          <p:spPr>
            <a:xfrm>
              <a:off x="5525375" y="2771825"/>
              <a:ext cx="75400" cy="74375"/>
            </a:xfrm>
            <a:custGeom>
              <a:avLst/>
              <a:gdLst/>
              <a:ahLst/>
              <a:cxnLst/>
              <a:rect l="l" t="t" r="r" b="b"/>
              <a:pathLst>
                <a:path w="3016" h="2975" extrusionOk="0">
                  <a:moveTo>
                    <a:pt x="1435" y="1"/>
                  </a:moveTo>
                  <a:cubicBezTo>
                    <a:pt x="649" y="1"/>
                    <a:pt x="0" y="673"/>
                    <a:pt x="0" y="1467"/>
                  </a:cubicBezTo>
                  <a:cubicBezTo>
                    <a:pt x="0" y="2286"/>
                    <a:pt x="689" y="2975"/>
                    <a:pt x="1508" y="2975"/>
                  </a:cubicBezTo>
                  <a:cubicBezTo>
                    <a:pt x="2326" y="2975"/>
                    <a:pt x="3015" y="2286"/>
                    <a:pt x="3015" y="1467"/>
                  </a:cubicBezTo>
                  <a:cubicBezTo>
                    <a:pt x="3015" y="673"/>
                    <a:pt x="2366" y="1"/>
                    <a:pt x="1580" y="1"/>
                  </a:cubicBezTo>
                  <a:cubicBezTo>
                    <a:pt x="1556" y="1"/>
                    <a:pt x="1532" y="1"/>
                    <a:pt x="1508" y="3"/>
                  </a:cubicBezTo>
                  <a:cubicBezTo>
                    <a:pt x="1483"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4"/>
            <p:cNvSpPr/>
            <p:nvPr/>
          </p:nvSpPr>
          <p:spPr>
            <a:xfrm>
              <a:off x="5449975" y="2771825"/>
              <a:ext cx="75425" cy="74375"/>
            </a:xfrm>
            <a:custGeom>
              <a:avLst/>
              <a:gdLst/>
              <a:ahLst/>
              <a:cxnLst/>
              <a:rect l="l" t="t" r="r" b="b"/>
              <a:pathLst>
                <a:path w="3017" h="2975" extrusionOk="0">
                  <a:moveTo>
                    <a:pt x="1436" y="1"/>
                  </a:moveTo>
                  <a:cubicBezTo>
                    <a:pt x="652" y="1"/>
                    <a:pt x="43" y="673"/>
                    <a:pt x="1" y="1467"/>
                  </a:cubicBezTo>
                  <a:cubicBezTo>
                    <a:pt x="44" y="2286"/>
                    <a:pt x="690" y="2975"/>
                    <a:pt x="1509" y="2975"/>
                  </a:cubicBezTo>
                  <a:cubicBezTo>
                    <a:pt x="2370" y="2975"/>
                    <a:pt x="3016" y="2286"/>
                    <a:pt x="3016" y="1467"/>
                  </a:cubicBezTo>
                  <a:cubicBezTo>
                    <a:pt x="3016" y="673"/>
                    <a:pt x="2408" y="1"/>
                    <a:pt x="1585" y="1"/>
                  </a:cubicBezTo>
                  <a:cubicBezTo>
                    <a:pt x="1560" y="1"/>
                    <a:pt x="1534" y="1"/>
                    <a:pt x="1509" y="3"/>
                  </a:cubicBezTo>
                  <a:cubicBezTo>
                    <a:pt x="1484" y="1"/>
                    <a:pt x="146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4"/>
            <p:cNvSpPr/>
            <p:nvPr/>
          </p:nvSpPr>
          <p:spPr>
            <a:xfrm>
              <a:off x="5375675" y="2771825"/>
              <a:ext cx="75425" cy="74375"/>
            </a:xfrm>
            <a:custGeom>
              <a:avLst/>
              <a:gdLst/>
              <a:ahLst/>
              <a:cxnLst/>
              <a:rect l="l" t="t" r="r" b="b"/>
              <a:pathLst>
                <a:path w="3017" h="2975" extrusionOk="0">
                  <a:moveTo>
                    <a:pt x="1432" y="1"/>
                  </a:moveTo>
                  <a:cubicBezTo>
                    <a:pt x="609" y="1"/>
                    <a:pt x="1" y="673"/>
                    <a:pt x="1" y="1467"/>
                  </a:cubicBezTo>
                  <a:cubicBezTo>
                    <a:pt x="1" y="2286"/>
                    <a:pt x="647" y="2975"/>
                    <a:pt x="1509" y="2975"/>
                  </a:cubicBezTo>
                  <a:cubicBezTo>
                    <a:pt x="2327" y="2975"/>
                    <a:pt x="2973" y="2286"/>
                    <a:pt x="3016" y="1467"/>
                  </a:cubicBezTo>
                  <a:cubicBezTo>
                    <a:pt x="2974" y="673"/>
                    <a:pt x="2365" y="1"/>
                    <a:pt x="1581" y="1"/>
                  </a:cubicBezTo>
                  <a:cubicBezTo>
                    <a:pt x="1557" y="1"/>
                    <a:pt x="1533" y="1"/>
                    <a:pt x="1509" y="3"/>
                  </a:cubicBezTo>
                  <a:cubicBezTo>
                    <a:pt x="1483"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4"/>
            <p:cNvSpPr/>
            <p:nvPr/>
          </p:nvSpPr>
          <p:spPr>
            <a:xfrm>
              <a:off x="5300300" y="2771825"/>
              <a:ext cx="75400" cy="74375"/>
            </a:xfrm>
            <a:custGeom>
              <a:avLst/>
              <a:gdLst/>
              <a:ahLst/>
              <a:cxnLst/>
              <a:rect l="l" t="t" r="r" b="b"/>
              <a:pathLst>
                <a:path w="3016" h="2975" extrusionOk="0">
                  <a:moveTo>
                    <a:pt x="1436" y="1"/>
                  </a:moveTo>
                  <a:cubicBezTo>
                    <a:pt x="650" y="1"/>
                    <a:pt x="1" y="673"/>
                    <a:pt x="1" y="1467"/>
                  </a:cubicBezTo>
                  <a:cubicBezTo>
                    <a:pt x="1" y="2286"/>
                    <a:pt x="690" y="2975"/>
                    <a:pt x="1508" y="2975"/>
                  </a:cubicBezTo>
                  <a:cubicBezTo>
                    <a:pt x="2327" y="2975"/>
                    <a:pt x="3016" y="2286"/>
                    <a:pt x="3016" y="1467"/>
                  </a:cubicBezTo>
                  <a:cubicBezTo>
                    <a:pt x="3016" y="673"/>
                    <a:pt x="2367" y="1"/>
                    <a:pt x="1581" y="1"/>
                  </a:cubicBezTo>
                  <a:cubicBezTo>
                    <a:pt x="1557" y="1"/>
                    <a:pt x="1533" y="1"/>
                    <a:pt x="1508" y="3"/>
                  </a:cubicBezTo>
                  <a:cubicBezTo>
                    <a:pt x="1484" y="1"/>
                    <a:pt x="146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a:off x="5224925" y="2771825"/>
              <a:ext cx="75400" cy="74375"/>
            </a:xfrm>
            <a:custGeom>
              <a:avLst/>
              <a:gdLst/>
              <a:ahLst/>
              <a:cxnLst/>
              <a:rect l="l" t="t" r="r" b="b"/>
              <a:pathLst>
                <a:path w="3016" h="2975" extrusionOk="0">
                  <a:moveTo>
                    <a:pt x="1436" y="1"/>
                  </a:moveTo>
                  <a:cubicBezTo>
                    <a:pt x="649" y="1"/>
                    <a:pt x="1" y="673"/>
                    <a:pt x="1" y="1467"/>
                  </a:cubicBezTo>
                  <a:cubicBezTo>
                    <a:pt x="44" y="2286"/>
                    <a:pt x="690" y="2975"/>
                    <a:pt x="1508" y="2975"/>
                  </a:cubicBezTo>
                  <a:cubicBezTo>
                    <a:pt x="2327" y="2975"/>
                    <a:pt x="3016" y="2286"/>
                    <a:pt x="3016" y="1467"/>
                  </a:cubicBezTo>
                  <a:cubicBezTo>
                    <a:pt x="3016" y="673"/>
                    <a:pt x="2367" y="1"/>
                    <a:pt x="1581" y="1"/>
                  </a:cubicBezTo>
                  <a:cubicBezTo>
                    <a:pt x="1557" y="1"/>
                    <a:pt x="1533" y="1"/>
                    <a:pt x="1508" y="3"/>
                  </a:cubicBezTo>
                  <a:cubicBezTo>
                    <a:pt x="1484" y="1"/>
                    <a:pt x="146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a:off x="5150625" y="2771825"/>
              <a:ext cx="74325" cy="74375"/>
            </a:xfrm>
            <a:custGeom>
              <a:avLst/>
              <a:gdLst/>
              <a:ahLst/>
              <a:cxnLst/>
              <a:rect l="l" t="t" r="r" b="b"/>
              <a:pathLst>
                <a:path w="2973" h="2975" extrusionOk="0">
                  <a:moveTo>
                    <a:pt x="1432" y="1"/>
                  </a:moveTo>
                  <a:cubicBezTo>
                    <a:pt x="609" y="1"/>
                    <a:pt x="1" y="673"/>
                    <a:pt x="1" y="1467"/>
                  </a:cubicBezTo>
                  <a:cubicBezTo>
                    <a:pt x="1" y="2286"/>
                    <a:pt x="647" y="2975"/>
                    <a:pt x="1508" y="2975"/>
                  </a:cubicBezTo>
                  <a:cubicBezTo>
                    <a:pt x="2327" y="2975"/>
                    <a:pt x="2973" y="2286"/>
                    <a:pt x="2973" y="1467"/>
                  </a:cubicBezTo>
                  <a:cubicBezTo>
                    <a:pt x="2973" y="673"/>
                    <a:pt x="2365" y="1"/>
                    <a:pt x="1581" y="1"/>
                  </a:cubicBezTo>
                  <a:cubicBezTo>
                    <a:pt x="1557" y="1"/>
                    <a:pt x="1533" y="1"/>
                    <a:pt x="1508" y="3"/>
                  </a:cubicBezTo>
                  <a:cubicBezTo>
                    <a:pt x="1483"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a:off x="5075250" y="2771825"/>
              <a:ext cx="75400" cy="74375"/>
            </a:xfrm>
            <a:custGeom>
              <a:avLst/>
              <a:gdLst/>
              <a:ahLst/>
              <a:cxnLst/>
              <a:rect l="l" t="t" r="r" b="b"/>
              <a:pathLst>
                <a:path w="3016" h="2975" extrusionOk="0">
                  <a:moveTo>
                    <a:pt x="1435" y="1"/>
                  </a:moveTo>
                  <a:cubicBezTo>
                    <a:pt x="649" y="1"/>
                    <a:pt x="1" y="673"/>
                    <a:pt x="1" y="1467"/>
                  </a:cubicBezTo>
                  <a:cubicBezTo>
                    <a:pt x="1" y="2286"/>
                    <a:pt x="690" y="2975"/>
                    <a:pt x="1508" y="2975"/>
                  </a:cubicBezTo>
                  <a:cubicBezTo>
                    <a:pt x="2327" y="2975"/>
                    <a:pt x="3016" y="2286"/>
                    <a:pt x="3016" y="1467"/>
                  </a:cubicBezTo>
                  <a:cubicBezTo>
                    <a:pt x="3016" y="673"/>
                    <a:pt x="2367" y="1"/>
                    <a:pt x="1581" y="1"/>
                  </a:cubicBezTo>
                  <a:cubicBezTo>
                    <a:pt x="1557" y="1"/>
                    <a:pt x="1533" y="1"/>
                    <a:pt x="1508" y="3"/>
                  </a:cubicBezTo>
                  <a:cubicBezTo>
                    <a:pt x="1484" y="1"/>
                    <a:pt x="1460"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4"/>
            <p:cNvSpPr/>
            <p:nvPr/>
          </p:nvSpPr>
          <p:spPr>
            <a:xfrm>
              <a:off x="4999875" y="2771825"/>
              <a:ext cx="75400" cy="74375"/>
            </a:xfrm>
            <a:custGeom>
              <a:avLst/>
              <a:gdLst/>
              <a:ahLst/>
              <a:cxnLst/>
              <a:rect l="l" t="t" r="r" b="b"/>
              <a:pathLst>
                <a:path w="3016" h="2975" extrusionOk="0">
                  <a:moveTo>
                    <a:pt x="1435" y="1"/>
                  </a:moveTo>
                  <a:cubicBezTo>
                    <a:pt x="649" y="1"/>
                    <a:pt x="1" y="673"/>
                    <a:pt x="1" y="1467"/>
                  </a:cubicBezTo>
                  <a:cubicBezTo>
                    <a:pt x="1" y="2286"/>
                    <a:pt x="690" y="2975"/>
                    <a:pt x="1508" y="2975"/>
                  </a:cubicBezTo>
                  <a:cubicBezTo>
                    <a:pt x="2326" y="2975"/>
                    <a:pt x="3016" y="2286"/>
                    <a:pt x="3016" y="1467"/>
                  </a:cubicBezTo>
                  <a:cubicBezTo>
                    <a:pt x="3016" y="673"/>
                    <a:pt x="2367" y="1"/>
                    <a:pt x="1581" y="1"/>
                  </a:cubicBezTo>
                  <a:cubicBezTo>
                    <a:pt x="1557" y="1"/>
                    <a:pt x="1532" y="1"/>
                    <a:pt x="1508" y="3"/>
                  </a:cubicBezTo>
                  <a:cubicBezTo>
                    <a:pt x="1484"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4"/>
            <p:cNvSpPr/>
            <p:nvPr/>
          </p:nvSpPr>
          <p:spPr>
            <a:xfrm>
              <a:off x="4925575" y="2771825"/>
              <a:ext cx="74325" cy="74375"/>
            </a:xfrm>
            <a:custGeom>
              <a:avLst/>
              <a:gdLst/>
              <a:ahLst/>
              <a:cxnLst/>
              <a:rect l="l" t="t" r="r" b="b"/>
              <a:pathLst>
                <a:path w="2973" h="2975" extrusionOk="0">
                  <a:moveTo>
                    <a:pt x="1432" y="1"/>
                  </a:moveTo>
                  <a:cubicBezTo>
                    <a:pt x="609" y="1"/>
                    <a:pt x="1" y="673"/>
                    <a:pt x="1" y="1467"/>
                  </a:cubicBezTo>
                  <a:cubicBezTo>
                    <a:pt x="1" y="2286"/>
                    <a:pt x="647" y="2975"/>
                    <a:pt x="1508" y="2975"/>
                  </a:cubicBezTo>
                  <a:cubicBezTo>
                    <a:pt x="2326" y="2975"/>
                    <a:pt x="2973" y="2286"/>
                    <a:pt x="2973" y="1467"/>
                  </a:cubicBezTo>
                  <a:cubicBezTo>
                    <a:pt x="2973" y="673"/>
                    <a:pt x="2364" y="1"/>
                    <a:pt x="1581" y="1"/>
                  </a:cubicBezTo>
                  <a:cubicBezTo>
                    <a:pt x="1557" y="1"/>
                    <a:pt x="1532" y="1"/>
                    <a:pt x="1508" y="3"/>
                  </a:cubicBezTo>
                  <a:cubicBezTo>
                    <a:pt x="1482"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4"/>
            <p:cNvSpPr/>
            <p:nvPr/>
          </p:nvSpPr>
          <p:spPr>
            <a:xfrm>
              <a:off x="4850200" y="2771825"/>
              <a:ext cx="75400" cy="74375"/>
            </a:xfrm>
            <a:custGeom>
              <a:avLst/>
              <a:gdLst/>
              <a:ahLst/>
              <a:cxnLst/>
              <a:rect l="l" t="t" r="r" b="b"/>
              <a:pathLst>
                <a:path w="3016" h="2975" extrusionOk="0">
                  <a:moveTo>
                    <a:pt x="1435" y="1"/>
                  </a:moveTo>
                  <a:cubicBezTo>
                    <a:pt x="649" y="1"/>
                    <a:pt x="0" y="673"/>
                    <a:pt x="0" y="1467"/>
                  </a:cubicBezTo>
                  <a:cubicBezTo>
                    <a:pt x="0" y="2286"/>
                    <a:pt x="690" y="2975"/>
                    <a:pt x="1508" y="2975"/>
                  </a:cubicBezTo>
                  <a:cubicBezTo>
                    <a:pt x="2326" y="2975"/>
                    <a:pt x="2972" y="2286"/>
                    <a:pt x="3016" y="1467"/>
                  </a:cubicBezTo>
                  <a:cubicBezTo>
                    <a:pt x="3016" y="673"/>
                    <a:pt x="2367" y="1"/>
                    <a:pt x="1581" y="1"/>
                  </a:cubicBezTo>
                  <a:cubicBezTo>
                    <a:pt x="1557" y="1"/>
                    <a:pt x="1532" y="1"/>
                    <a:pt x="1508" y="3"/>
                  </a:cubicBezTo>
                  <a:cubicBezTo>
                    <a:pt x="1484"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4"/>
            <p:cNvSpPr/>
            <p:nvPr/>
          </p:nvSpPr>
          <p:spPr>
            <a:xfrm>
              <a:off x="4775900" y="2771825"/>
              <a:ext cx="74325" cy="74375"/>
            </a:xfrm>
            <a:custGeom>
              <a:avLst/>
              <a:gdLst/>
              <a:ahLst/>
              <a:cxnLst/>
              <a:rect l="l" t="t" r="r" b="b"/>
              <a:pathLst>
                <a:path w="2973" h="2975" extrusionOk="0">
                  <a:moveTo>
                    <a:pt x="1432" y="1"/>
                  </a:moveTo>
                  <a:cubicBezTo>
                    <a:pt x="609" y="1"/>
                    <a:pt x="0" y="673"/>
                    <a:pt x="0" y="1467"/>
                  </a:cubicBezTo>
                  <a:cubicBezTo>
                    <a:pt x="0" y="2286"/>
                    <a:pt x="646" y="2975"/>
                    <a:pt x="1508" y="2975"/>
                  </a:cubicBezTo>
                  <a:cubicBezTo>
                    <a:pt x="2326" y="2975"/>
                    <a:pt x="2972" y="2286"/>
                    <a:pt x="2972" y="1467"/>
                  </a:cubicBezTo>
                  <a:cubicBezTo>
                    <a:pt x="2972" y="673"/>
                    <a:pt x="2364" y="1"/>
                    <a:pt x="1581" y="1"/>
                  </a:cubicBezTo>
                  <a:cubicBezTo>
                    <a:pt x="1557" y="1"/>
                    <a:pt x="1532" y="1"/>
                    <a:pt x="1508" y="3"/>
                  </a:cubicBezTo>
                  <a:cubicBezTo>
                    <a:pt x="1482"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4"/>
            <p:cNvSpPr/>
            <p:nvPr/>
          </p:nvSpPr>
          <p:spPr>
            <a:xfrm>
              <a:off x="4699475" y="2771825"/>
              <a:ext cx="75375" cy="74375"/>
            </a:xfrm>
            <a:custGeom>
              <a:avLst/>
              <a:gdLst/>
              <a:ahLst/>
              <a:cxnLst/>
              <a:rect l="l" t="t" r="r" b="b"/>
              <a:pathLst>
                <a:path w="3015" h="2975" extrusionOk="0">
                  <a:moveTo>
                    <a:pt x="1583" y="1"/>
                  </a:moveTo>
                  <a:cubicBezTo>
                    <a:pt x="1558" y="1"/>
                    <a:pt x="1532" y="1"/>
                    <a:pt x="1507" y="3"/>
                  </a:cubicBezTo>
                  <a:cubicBezTo>
                    <a:pt x="1482" y="1"/>
                    <a:pt x="1458" y="1"/>
                    <a:pt x="1434" y="1"/>
                  </a:cubicBezTo>
                  <a:cubicBezTo>
                    <a:pt x="648" y="1"/>
                    <a:pt x="0" y="674"/>
                    <a:pt x="42" y="1510"/>
                  </a:cubicBezTo>
                  <a:cubicBezTo>
                    <a:pt x="42" y="2286"/>
                    <a:pt x="688" y="2975"/>
                    <a:pt x="1507" y="2975"/>
                  </a:cubicBezTo>
                  <a:cubicBezTo>
                    <a:pt x="2368" y="2975"/>
                    <a:pt x="3014" y="2286"/>
                    <a:pt x="3014" y="1467"/>
                  </a:cubicBezTo>
                  <a:cubicBezTo>
                    <a:pt x="3014" y="673"/>
                    <a:pt x="2406" y="1"/>
                    <a:pt x="15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p:nvPr/>
          </p:nvSpPr>
          <p:spPr>
            <a:xfrm>
              <a:off x="4625150" y="2771875"/>
              <a:ext cx="75400" cy="74325"/>
            </a:xfrm>
            <a:custGeom>
              <a:avLst/>
              <a:gdLst/>
              <a:ahLst/>
              <a:cxnLst/>
              <a:rect l="l" t="t" r="r" b="b"/>
              <a:pathLst>
                <a:path w="3016" h="2973" extrusionOk="0">
                  <a:moveTo>
                    <a:pt x="1508" y="1"/>
                  </a:moveTo>
                  <a:cubicBezTo>
                    <a:pt x="646" y="1"/>
                    <a:pt x="0" y="647"/>
                    <a:pt x="0" y="1508"/>
                  </a:cubicBezTo>
                  <a:cubicBezTo>
                    <a:pt x="0" y="2327"/>
                    <a:pt x="689" y="2973"/>
                    <a:pt x="1508" y="2973"/>
                  </a:cubicBezTo>
                  <a:cubicBezTo>
                    <a:pt x="2326" y="2973"/>
                    <a:pt x="2972" y="2284"/>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4"/>
            <p:cNvSpPr/>
            <p:nvPr/>
          </p:nvSpPr>
          <p:spPr>
            <a:xfrm>
              <a:off x="4549775" y="2771875"/>
              <a:ext cx="75400" cy="74325"/>
            </a:xfrm>
            <a:custGeom>
              <a:avLst/>
              <a:gdLst/>
              <a:ahLst/>
              <a:cxnLst/>
              <a:rect l="l" t="t" r="r" b="b"/>
              <a:pathLst>
                <a:path w="3016" h="2973" extrusionOk="0">
                  <a:moveTo>
                    <a:pt x="1508" y="1"/>
                  </a:moveTo>
                  <a:cubicBezTo>
                    <a:pt x="646" y="1"/>
                    <a:pt x="0" y="647"/>
                    <a:pt x="0" y="1508"/>
                  </a:cubicBezTo>
                  <a:cubicBezTo>
                    <a:pt x="0" y="2327"/>
                    <a:pt x="689" y="2973"/>
                    <a:pt x="1508" y="2973"/>
                  </a:cubicBezTo>
                  <a:cubicBezTo>
                    <a:pt x="2326" y="2930"/>
                    <a:pt x="2972" y="2284"/>
                    <a:pt x="3015"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4"/>
            <p:cNvSpPr/>
            <p:nvPr/>
          </p:nvSpPr>
          <p:spPr>
            <a:xfrm>
              <a:off x="4474425" y="2771825"/>
              <a:ext cx="75375" cy="74375"/>
            </a:xfrm>
            <a:custGeom>
              <a:avLst/>
              <a:gdLst/>
              <a:ahLst/>
              <a:cxnLst/>
              <a:rect l="l" t="t" r="r" b="b"/>
              <a:pathLst>
                <a:path w="3015" h="2975" extrusionOk="0">
                  <a:moveTo>
                    <a:pt x="1434" y="1"/>
                  </a:moveTo>
                  <a:cubicBezTo>
                    <a:pt x="648" y="1"/>
                    <a:pt x="0" y="673"/>
                    <a:pt x="42" y="1467"/>
                  </a:cubicBezTo>
                  <a:cubicBezTo>
                    <a:pt x="42" y="2286"/>
                    <a:pt x="688" y="2975"/>
                    <a:pt x="1507" y="2975"/>
                  </a:cubicBezTo>
                  <a:cubicBezTo>
                    <a:pt x="2325" y="2975"/>
                    <a:pt x="3014" y="2286"/>
                    <a:pt x="3014" y="1467"/>
                  </a:cubicBezTo>
                  <a:cubicBezTo>
                    <a:pt x="3014" y="673"/>
                    <a:pt x="2365" y="1"/>
                    <a:pt x="1579" y="1"/>
                  </a:cubicBezTo>
                  <a:cubicBezTo>
                    <a:pt x="1555" y="1"/>
                    <a:pt x="1531" y="1"/>
                    <a:pt x="1507" y="3"/>
                  </a:cubicBezTo>
                  <a:cubicBezTo>
                    <a:pt x="1482" y="1"/>
                    <a:pt x="1458" y="1"/>
                    <a:pt x="1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p:nvPr/>
          </p:nvSpPr>
          <p:spPr>
            <a:xfrm>
              <a:off x="4400075" y="2771825"/>
              <a:ext cx="75425" cy="74375"/>
            </a:xfrm>
            <a:custGeom>
              <a:avLst/>
              <a:gdLst/>
              <a:ahLst/>
              <a:cxnLst/>
              <a:rect l="l" t="t" r="r" b="b"/>
              <a:pathLst>
                <a:path w="3017" h="2975" extrusionOk="0">
                  <a:moveTo>
                    <a:pt x="1581" y="1"/>
                  </a:moveTo>
                  <a:cubicBezTo>
                    <a:pt x="1557" y="1"/>
                    <a:pt x="1533" y="1"/>
                    <a:pt x="1508" y="3"/>
                  </a:cubicBezTo>
                  <a:cubicBezTo>
                    <a:pt x="1483" y="1"/>
                    <a:pt x="1457" y="1"/>
                    <a:pt x="1432" y="1"/>
                  </a:cubicBezTo>
                  <a:cubicBezTo>
                    <a:pt x="609" y="1"/>
                    <a:pt x="1" y="674"/>
                    <a:pt x="1" y="1510"/>
                  </a:cubicBezTo>
                  <a:cubicBezTo>
                    <a:pt x="1" y="2286"/>
                    <a:pt x="690" y="2975"/>
                    <a:pt x="1508" y="2975"/>
                  </a:cubicBezTo>
                  <a:cubicBezTo>
                    <a:pt x="2327" y="2975"/>
                    <a:pt x="2973" y="2286"/>
                    <a:pt x="3016" y="1467"/>
                  </a:cubicBezTo>
                  <a:cubicBezTo>
                    <a:pt x="2974" y="673"/>
                    <a:pt x="2365" y="1"/>
                    <a:pt x="15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4"/>
            <p:cNvSpPr/>
            <p:nvPr/>
          </p:nvSpPr>
          <p:spPr>
            <a:xfrm>
              <a:off x="4324700" y="2771875"/>
              <a:ext cx="75400" cy="74325"/>
            </a:xfrm>
            <a:custGeom>
              <a:avLst/>
              <a:gdLst/>
              <a:ahLst/>
              <a:cxnLst/>
              <a:rect l="l" t="t" r="r" b="b"/>
              <a:pathLst>
                <a:path w="3016" h="2973" extrusionOk="0">
                  <a:moveTo>
                    <a:pt x="1508" y="1"/>
                  </a:moveTo>
                  <a:cubicBezTo>
                    <a:pt x="690" y="1"/>
                    <a:pt x="1" y="647"/>
                    <a:pt x="1" y="1508"/>
                  </a:cubicBezTo>
                  <a:cubicBezTo>
                    <a:pt x="1" y="2284"/>
                    <a:pt x="690" y="2973"/>
                    <a:pt x="1508" y="2973"/>
                  </a:cubicBezTo>
                  <a:cubicBezTo>
                    <a:pt x="2327" y="2973"/>
                    <a:pt x="2973" y="2284"/>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a:off x="4249325" y="2771825"/>
              <a:ext cx="75400" cy="74375"/>
            </a:xfrm>
            <a:custGeom>
              <a:avLst/>
              <a:gdLst/>
              <a:ahLst/>
              <a:cxnLst/>
              <a:rect l="l" t="t" r="r" b="b"/>
              <a:pathLst>
                <a:path w="3016" h="2975" extrusionOk="0">
                  <a:moveTo>
                    <a:pt x="1436" y="1"/>
                  </a:moveTo>
                  <a:cubicBezTo>
                    <a:pt x="649" y="1"/>
                    <a:pt x="1" y="673"/>
                    <a:pt x="1" y="1467"/>
                  </a:cubicBezTo>
                  <a:cubicBezTo>
                    <a:pt x="44" y="2286"/>
                    <a:pt x="690" y="2975"/>
                    <a:pt x="1508" y="2975"/>
                  </a:cubicBezTo>
                  <a:cubicBezTo>
                    <a:pt x="2327" y="2975"/>
                    <a:pt x="3016" y="2286"/>
                    <a:pt x="3016" y="1467"/>
                  </a:cubicBezTo>
                  <a:cubicBezTo>
                    <a:pt x="3016" y="673"/>
                    <a:pt x="2367" y="1"/>
                    <a:pt x="1581" y="1"/>
                  </a:cubicBezTo>
                  <a:cubicBezTo>
                    <a:pt x="1557" y="1"/>
                    <a:pt x="1533" y="1"/>
                    <a:pt x="1508" y="3"/>
                  </a:cubicBezTo>
                  <a:cubicBezTo>
                    <a:pt x="1484" y="1"/>
                    <a:pt x="146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a:off x="4175025" y="2771825"/>
              <a:ext cx="74325" cy="74375"/>
            </a:xfrm>
            <a:custGeom>
              <a:avLst/>
              <a:gdLst/>
              <a:ahLst/>
              <a:cxnLst/>
              <a:rect l="l" t="t" r="r" b="b"/>
              <a:pathLst>
                <a:path w="2973" h="2975" extrusionOk="0">
                  <a:moveTo>
                    <a:pt x="1432" y="1"/>
                  </a:moveTo>
                  <a:cubicBezTo>
                    <a:pt x="609" y="1"/>
                    <a:pt x="1" y="673"/>
                    <a:pt x="1" y="1467"/>
                  </a:cubicBezTo>
                  <a:cubicBezTo>
                    <a:pt x="1" y="2286"/>
                    <a:pt x="647" y="2975"/>
                    <a:pt x="1508" y="2975"/>
                  </a:cubicBezTo>
                  <a:cubicBezTo>
                    <a:pt x="2327" y="2975"/>
                    <a:pt x="2973" y="2286"/>
                    <a:pt x="2973" y="1467"/>
                  </a:cubicBezTo>
                  <a:cubicBezTo>
                    <a:pt x="2973" y="673"/>
                    <a:pt x="2365" y="1"/>
                    <a:pt x="1581" y="1"/>
                  </a:cubicBezTo>
                  <a:cubicBezTo>
                    <a:pt x="1557" y="1"/>
                    <a:pt x="1533" y="1"/>
                    <a:pt x="1508" y="3"/>
                  </a:cubicBezTo>
                  <a:cubicBezTo>
                    <a:pt x="1483"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4"/>
            <p:cNvSpPr/>
            <p:nvPr/>
          </p:nvSpPr>
          <p:spPr>
            <a:xfrm>
              <a:off x="4099650" y="2771825"/>
              <a:ext cx="75400" cy="74375"/>
            </a:xfrm>
            <a:custGeom>
              <a:avLst/>
              <a:gdLst/>
              <a:ahLst/>
              <a:cxnLst/>
              <a:rect l="l" t="t" r="r" b="b"/>
              <a:pathLst>
                <a:path w="3016" h="2975" extrusionOk="0">
                  <a:moveTo>
                    <a:pt x="1581" y="1"/>
                  </a:moveTo>
                  <a:cubicBezTo>
                    <a:pt x="1557" y="1"/>
                    <a:pt x="1533" y="1"/>
                    <a:pt x="1508" y="3"/>
                  </a:cubicBezTo>
                  <a:cubicBezTo>
                    <a:pt x="1484" y="1"/>
                    <a:pt x="1460" y="1"/>
                    <a:pt x="1435" y="1"/>
                  </a:cubicBezTo>
                  <a:cubicBezTo>
                    <a:pt x="649" y="1"/>
                    <a:pt x="1" y="674"/>
                    <a:pt x="1" y="1510"/>
                  </a:cubicBezTo>
                  <a:cubicBezTo>
                    <a:pt x="1" y="2286"/>
                    <a:pt x="690" y="2975"/>
                    <a:pt x="1508" y="2975"/>
                  </a:cubicBezTo>
                  <a:cubicBezTo>
                    <a:pt x="2327" y="2975"/>
                    <a:pt x="3016" y="2286"/>
                    <a:pt x="3016" y="1467"/>
                  </a:cubicBezTo>
                  <a:cubicBezTo>
                    <a:pt x="3016" y="673"/>
                    <a:pt x="2367" y="1"/>
                    <a:pt x="15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a:off x="4024275" y="2771875"/>
              <a:ext cx="75400" cy="74325"/>
            </a:xfrm>
            <a:custGeom>
              <a:avLst/>
              <a:gdLst/>
              <a:ahLst/>
              <a:cxnLst/>
              <a:rect l="l" t="t" r="r" b="b"/>
              <a:pathLst>
                <a:path w="3016" h="2973" extrusionOk="0">
                  <a:moveTo>
                    <a:pt x="1508" y="1"/>
                  </a:moveTo>
                  <a:cubicBezTo>
                    <a:pt x="690" y="1"/>
                    <a:pt x="1" y="647"/>
                    <a:pt x="1" y="1508"/>
                  </a:cubicBezTo>
                  <a:cubicBezTo>
                    <a:pt x="44" y="2284"/>
                    <a:pt x="690" y="2973"/>
                    <a:pt x="1508" y="2973"/>
                  </a:cubicBezTo>
                  <a:cubicBezTo>
                    <a:pt x="2326" y="2973"/>
                    <a:pt x="3016" y="2284"/>
                    <a:pt x="3016" y="1508"/>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a:off x="3949975" y="2771825"/>
              <a:ext cx="74325" cy="74375"/>
            </a:xfrm>
            <a:custGeom>
              <a:avLst/>
              <a:gdLst/>
              <a:ahLst/>
              <a:cxnLst/>
              <a:rect l="l" t="t" r="r" b="b"/>
              <a:pathLst>
                <a:path w="2973" h="2975" extrusionOk="0">
                  <a:moveTo>
                    <a:pt x="1392" y="1"/>
                  </a:moveTo>
                  <a:cubicBezTo>
                    <a:pt x="609" y="1"/>
                    <a:pt x="0" y="673"/>
                    <a:pt x="0" y="1467"/>
                  </a:cubicBezTo>
                  <a:cubicBezTo>
                    <a:pt x="0" y="2286"/>
                    <a:pt x="647" y="2975"/>
                    <a:pt x="1465" y="2975"/>
                  </a:cubicBezTo>
                  <a:cubicBezTo>
                    <a:pt x="2326" y="2975"/>
                    <a:pt x="2973" y="2286"/>
                    <a:pt x="2973" y="1467"/>
                  </a:cubicBezTo>
                  <a:cubicBezTo>
                    <a:pt x="2973" y="673"/>
                    <a:pt x="2364" y="1"/>
                    <a:pt x="1541" y="1"/>
                  </a:cubicBezTo>
                  <a:cubicBezTo>
                    <a:pt x="1516" y="1"/>
                    <a:pt x="1491" y="1"/>
                    <a:pt x="1465" y="3"/>
                  </a:cubicBezTo>
                  <a:cubicBezTo>
                    <a:pt x="1441" y="1"/>
                    <a:pt x="1416" y="1"/>
                    <a:pt x="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p:nvPr/>
          </p:nvSpPr>
          <p:spPr>
            <a:xfrm>
              <a:off x="3874600" y="2771825"/>
              <a:ext cx="75400" cy="74375"/>
            </a:xfrm>
            <a:custGeom>
              <a:avLst/>
              <a:gdLst/>
              <a:ahLst/>
              <a:cxnLst/>
              <a:rect l="l" t="t" r="r" b="b"/>
              <a:pathLst>
                <a:path w="3016" h="2975" extrusionOk="0">
                  <a:moveTo>
                    <a:pt x="1435" y="1"/>
                  </a:moveTo>
                  <a:cubicBezTo>
                    <a:pt x="649" y="1"/>
                    <a:pt x="0" y="673"/>
                    <a:pt x="0" y="1467"/>
                  </a:cubicBezTo>
                  <a:cubicBezTo>
                    <a:pt x="0" y="2286"/>
                    <a:pt x="690" y="2975"/>
                    <a:pt x="1508" y="2975"/>
                  </a:cubicBezTo>
                  <a:cubicBezTo>
                    <a:pt x="2326" y="2975"/>
                    <a:pt x="2972" y="2286"/>
                    <a:pt x="3015" y="1467"/>
                  </a:cubicBezTo>
                  <a:cubicBezTo>
                    <a:pt x="3015" y="673"/>
                    <a:pt x="2367" y="1"/>
                    <a:pt x="1581" y="1"/>
                  </a:cubicBezTo>
                  <a:cubicBezTo>
                    <a:pt x="1557" y="1"/>
                    <a:pt x="1532" y="1"/>
                    <a:pt x="1508" y="3"/>
                  </a:cubicBezTo>
                  <a:cubicBezTo>
                    <a:pt x="1484"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4"/>
            <p:cNvSpPr/>
            <p:nvPr/>
          </p:nvSpPr>
          <p:spPr>
            <a:xfrm>
              <a:off x="3799225" y="2771825"/>
              <a:ext cx="75400" cy="74375"/>
            </a:xfrm>
            <a:custGeom>
              <a:avLst/>
              <a:gdLst/>
              <a:ahLst/>
              <a:cxnLst/>
              <a:rect l="l" t="t" r="r" b="b"/>
              <a:pathLst>
                <a:path w="3016" h="2975" extrusionOk="0">
                  <a:moveTo>
                    <a:pt x="1581" y="1"/>
                  </a:moveTo>
                  <a:cubicBezTo>
                    <a:pt x="1556" y="1"/>
                    <a:pt x="1532" y="1"/>
                    <a:pt x="1508" y="3"/>
                  </a:cubicBezTo>
                  <a:cubicBezTo>
                    <a:pt x="1483" y="1"/>
                    <a:pt x="1459" y="1"/>
                    <a:pt x="1435" y="1"/>
                  </a:cubicBezTo>
                  <a:cubicBezTo>
                    <a:pt x="649" y="1"/>
                    <a:pt x="0" y="674"/>
                    <a:pt x="0" y="1510"/>
                  </a:cubicBezTo>
                  <a:cubicBezTo>
                    <a:pt x="43" y="2286"/>
                    <a:pt x="689" y="2975"/>
                    <a:pt x="1508" y="2975"/>
                  </a:cubicBezTo>
                  <a:cubicBezTo>
                    <a:pt x="2326" y="2975"/>
                    <a:pt x="3015" y="2286"/>
                    <a:pt x="3015" y="1467"/>
                  </a:cubicBezTo>
                  <a:cubicBezTo>
                    <a:pt x="3015" y="673"/>
                    <a:pt x="2367" y="1"/>
                    <a:pt x="15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4"/>
            <p:cNvSpPr/>
            <p:nvPr/>
          </p:nvSpPr>
          <p:spPr>
            <a:xfrm>
              <a:off x="3724925" y="2771875"/>
              <a:ext cx="74325" cy="74325"/>
            </a:xfrm>
            <a:custGeom>
              <a:avLst/>
              <a:gdLst/>
              <a:ahLst/>
              <a:cxnLst/>
              <a:rect l="l" t="t" r="r" b="b"/>
              <a:pathLst>
                <a:path w="2973" h="2973" extrusionOk="0">
                  <a:moveTo>
                    <a:pt x="1465" y="1"/>
                  </a:moveTo>
                  <a:cubicBezTo>
                    <a:pt x="646" y="1"/>
                    <a:pt x="0" y="647"/>
                    <a:pt x="0" y="1508"/>
                  </a:cubicBezTo>
                  <a:cubicBezTo>
                    <a:pt x="0" y="2284"/>
                    <a:pt x="646" y="2973"/>
                    <a:pt x="1465" y="2973"/>
                  </a:cubicBezTo>
                  <a:cubicBezTo>
                    <a:pt x="2283" y="2973"/>
                    <a:pt x="2972" y="2284"/>
                    <a:pt x="2972" y="1508"/>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4"/>
            <p:cNvSpPr/>
            <p:nvPr/>
          </p:nvSpPr>
          <p:spPr>
            <a:xfrm>
              <a:off x="3649550" y="2771825"/>
              <a:ext cx="75400" cy="74375"/>
            </a:xfrm>
            <a:custGeom>
              <a:avLst/>
              <a:gdLst/>
              <a:ahLst/>
              <a:cxnLst/>
              <a:rect l="l" t="t" r="r" b="b"/>
              <a:pathLst>
                <a:path w="3016" h="2975" extrusionOk="0">
                  <a:moveTo>
                    <a:pt x="1431" y="1"/>
                  </a:moveTo>
                  <a:cubicBezTo>
                    <a:pt x="608" y="1"/>
                    <a:pt x="0" y="673"/>
                    <a:pt x="0" y="1467"/>
                  </a:cubicBezTo>
                  <a:cubicBezTo>
                    <a:pt x="0" y="2286"/>
                    <a:pt x="646" y="2975"/>
                    <a:pt x="1508" y="2975"/>
                  </a:cubicBezTo>
                  <a:cubicBezTo>
                    <a:pt x="2326" y="2975"/>
                    <a:pt x="2972" y="2286"/>
                    <a:pt x="3015" y="1467"/>
                  </a:cubicBezTo>
                  <a:cubicBezTo>
                    <a:pt x="2973" y="673"/>
                    <a:pt x="2364" y="1"/>
                    <a:pt x="1580" y="1"/>
                  </a:cubicBezTo>
                  <a:cubicBezTo>
                    <a:pt x="1556" y="1"/>
                    <a:pt x="1532" y="1"/>
                    <a:pt x="1508" y="3"/>
                  </a:cubicBezTo>
                  <a:cubicBezTo>
                    <a:pt x="1482" y="1"/>
                    <a:pt x="1457"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4"/>
            <p:cNvSpPr/>
            <p:nvPr/>
          </p:nvSpPr>
          <p:spPr>
            <a:xfrm>
              <a:off x="3574175" y="2771825"/>
              <a:ext cx="75400" cy="74375"/>
            </a:xfrm>
            <a:custGeom>
              <a:avLst/>
              <a:gdLst/>
              <a:ahLst/>
              <a:cxnLst/>
              <a:rect l="l" t="t" r="r" b="b"/>
              <a:pathLst>
                <a:path w="3016" h="2975" extrusionOk="0">
                  <a:moveTo>
                    <a:pt x="1580" y="1"/>
                  </a:moveTo>
                  <a:cubicBezTo>
                    <a:pt x="1556" y="1"/>
                    <a:pt x="1532" y="1"/>
                    <a:pt x="1508" y="3"/>
                  </a:cubicBezTo>
                  <a:cubicBezTo>
                    <a:pt x="689" y="3"/>
                    <a:pt x="0" y="649"/>
                    <a:pt x="43" y="1510"/>
                  </a:cubicBezTo>
                  <a:cubicBezTo>
                    <a:pt x="43" y="2286"/>
                    <a:pt x="689" y="2932"/>
                    <a:pt x="1508" y="2975"/>
                  </a:cubicBezTo>
                  <a:cubicBezTo>
                    <a:pt x="2326" y="2975"/>
                    <a:pt x="3015" y="2286"/>
                    <a:pt x="3015" y="1467"/>
                  </a:cubicBezTo>
                  <a:cubicBezTo>
                    <a:pt x="3015" y="673"/>
                    <a:pt x="2366"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p:nvPr/>
          </p:nvSpPr>
          <p:spPr>
            <a:xfrm>
              <a:off x="3499875" y="2771875"/>
              <a:ext cx="75400" cy="74325"/>
            </a:xfrm>
            <a:custGeom>
              <a:avLst/>
              <a:gdLst/>
              <a:ahLst/>
              <a:cxnLst/>
              <a:rect l="l" t="t" r="r" b="b"/>
              <a:pathLst>
                <a:path w="3016" h="2973" extrusionOk="0">
                  <a:moveTo>
                    <a:pt x="1508" y="1"/>
                  </a:moveTo>
                  <a:cubicBezTo>
                    <a:pt x="646" y="1"/>
                    <a:pt x="0" y="647"/>
                    <a:pt x="0" y="1508"/>
                  </a:cubicBezTo>
                  <a:cubicBezTo>
                    <a:pt x="0" y="2284"/>
                    <a:pt x="646" y="2930"/>
                    <a:pt x="1464" y="2973"/>
                  </a:cubicBezTo>
                  <a:cubicBezTo>
                    <a:pt x="2283" y="2973"/>
                    <a:pt x="2972" y="2327"/>
                    <a:pt x="3015"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4"/>
            <p:cNvSpPr/>
            <p:nvPr/>
          </p:nvSpPr>
          <p:spPr>
            <a:xfrm>
              <a:off x="3424475" y="2771825"/>
              <a:ext cx="74325" cy="74375"/>
            </a:xfrm>
            <a:custGeom>
              <a:avLst/>
              <a:gdLst/>
              <a:ahLst/>
              <a:cxnLst/>
              <a:rect l="l" t="t" r="r" b="b"/>
              <a:pathLst>
                <a:path w="2973" h="2975" extrusionOk="0">
                  <a:moveTo>
                    <a:pt x="1432" y="1"/>
                  </a:moveTo>
                  <a:cubicBezTo>
                    <a:pt x="609" y="1"/>
                    <a:pt x="1" y="673"/>
                    <a:pt x="1" y="1467"/>
                  </a:cubicBezTo>
                  <a:cubicBezTo>
                    <a:pt x="1" y="2286"/>
                    <a:pt x="647" y="2975"/>
                    <a:pt x="1508" y="2975"/>
                  </a:cubicBezTo>
                  <a:cubicBezTo>
                    <a:pt x="2327" y="2975"/>
                    <a:pt x="2973" y="2286"/>
                    <a:pt x="2973" y="1467"/>
                  </a:cubicBezTo>
                  <a:cubicBezTo>
                    <a:pt x="2973" y="673"/>
                    <a:pt x="2365" y="1"/>
                    <a:pt x="1581" y="1"/>
                  </a:cubicBezTo>
                  <a:cubicBezTo>
                    <a:pt x="1557" y="1"/>
                    <a:pt x="1533" y="1"/>
                    <a:pt x="1508" y="3"/>
                  </a:cubicBezTo>
                  <a:cubicBezTo>
                    <a:pt x="1483"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4"/>
            <p:cNvSpPr/>
            <p:nvPr/>
          </p:nvSpPr>
          <p:spPr>
            <a:xfrm>
              <a:off x="3349100" y="2771825"/>
              <a:ext cx="74325" cy="74375"/>
            </a:xfrm>
            <a:custGeom>
              <a:avLst/>
              <a:gdLst/>
              <a:ahLst/>
              <a:cxnLst/>
              <a:rect l="l" t="t" r="r" b="b"/>
              <a:pathLst>
                <a:path w="2973" h="2975" extrusionOk="0">
                  <a:moveTo>
                    <a:pt x="1432" y="1"/>
                  </a:moveTo>
                  <a:cubicBezTo>
                    <a:pt x="609" y="1"/>
                    <a:pt x="1" y="673"/>
                    <a:pt x="1" y="1467"/>
                  </a:cubicBezTo>
                  <a:cubicBezTo>
                    <a:pt x="1" y="2286"/>
                    <a:pt x="647" y="2975"/>
                    <a:pt x="1508" y="2975"/>
                  </a:cubicBezTo>
                  <a:cubicBezTo>
                    <a:pt x="2327" y="2975"/>
                    <a:pt x="2973" y="2286"/>
                    <a:pt x="2973" y="1467"/>
                  </a:cubicBezTo>
                  <a:cubicBezTo>
                    <a:pt x="2973" y="673"/>
                    <a:pt x="2365" y="1"/>
                    <a:pt x="1581" y="1"/>
                  </a:cubicBezTo>
                  <a:cubicBezTo>
                    <a:pt x="1557" y="1"/>
                    <a:pt x="1533" y="1"/>
                    <a:pt x="1508" y="3"/>
                  </a:cubicBezTo>
                  <a:cubicBezTo>
                    <a:pt x="1483"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4"/>
            <p:cNvSpPr/>
            <p:nvPr/>
          </p:nvSpPr>
          <p:spPr>
            <a:xfrm>
              <a:off x="3273725" y="2771825"/>
              <a:ext cx="75400" cy="74375"/>
            </a:xfrm>
            <a:custGeom>
              <a:avLst/>
              <a:gdLst/>
              <a:ahLst/>
              <a:cxnLst/>
              <a:rect l="l" t="t" r="r" b="b"/>
              <a:pathLst>
                <a:path w="3016" h="2975" extrusionOk="0">
                  <a:moveTo>
                    <a:pt x="1436" y="1"/>
                  </a:moveTo>
                  <a:cubicBezTo>
                    <a:pt x="649" y="1"/>
                    <a:pt x="1" y="673"/>
                    <a:pt x="1" y="1467"/>
                  </a:cubicBezTo>
                  <a:cubicBezTo>
                    <a:pt x="1" y="2286"/>
                    <a:pt x="690" y="2975"/>
                    <a:pt x="1508" y="2975"/>
                  </a:cubicBezTo>
                  <a:cubicBezTo>
                    <a:pt x="2327" y="2975"/>
                    <a:pt x="3016" y="2286"/>
                    <a:pt x="3016" y="1467"/>
                  </a:cubicBezTo>
                  <a:cubicBezTo>
                    <a:pt x="3016" y="673"/>
                    <a:pt x="2367" y="1"/>
                    <a:pt x="1581" y="1"/>
                  </a:cubicBezTo>
                  <a:cubicBezTo>
                    <a:pt x="1557" y="1"/>
                    <a:pt x="1533" y="1"/>
                    <a:pt x="1508" y="3"/>
                  </a:cubicBezTo>
                  <a:cubicBezTo>
                    <a:pt x="1484" y="1"/>
                    <a:pt x="146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a:off x="5600750" y="2696500"/>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4"/>
            <p:cNvSpPr/>
            <p:nvPr/>
          </p:nvSpPr>
          <p:spPr>
            <a:xfrm>
              <a:off x="5525375" y="2696500"/>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4"/>
            <p:cNvSpPr/>
            <p:nvPr/>
          </p:nvSpPr>
          <p:spPr>
            <a:xfrm>
              <a:off x="5449975" y="2696500"/>
              <a:ext cx="75425" cy="75400"/>
            </a:xfrm>
            <a:custGeom>
              <a:avLst/>
              <a:gdLst/>
              <a:ahLst/>
              <a:cxnLst/>
              <a:rect l="l" t="t" r="r" b="b"/>
              <a:pathLst>
                <a:path w="3017" h="3016" extrusionOk="0">
                  <a:moveTo>
                    <a:pt x="1509" y="1"/>
                  </a:moveTo>
                  <a:cubicBezTo>
                    <a:pt x="690" y="1"/>
                    <a:pt x="44" y="690"/>
                    <a:pt x="1" y="1508"/>
                  </a:cubicBezTo>
                  <a:cubicBezTo>
                    <a:pt x="44" y="2327"/>
                    <a:pt x="690" y="3016"/>
                    <a:pt x="1509" y="3016"/>
                  </a:cubicBezTo>
                  <a:cubicBezTo>
                    <a:pt x="2370" y="3016"/>
                    <a:pt x="3016" y="2327"/>
                    <a:pt x="3016" y="1508"/>
                  </a:cubicBezTo>
                  <a:cubicBezTo>
                    <a:pt x="3016" y="690"/>
                    <a:pt x="2370"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4"/>
            <p:cNvSpPr/>
            <p:nvPr/>
          </p:nvSpPr>
          <p:spPr>
            <a:xfrm>
              <a:off x="5375675" y="2696500"/>
              <a:ext cx="75425" cy="75400"/>
            </a:xfrm>
            <a:custGeom>
              <a:avLst/>
              <a:gdLst/>
              <a:ahLst/>
              <a:cxnLst/>
              <a:rect l="l" t="t" r="r" b="b"/>
              <a:pathLst>
                <a:path w="3017" h="3016" extrusionOk="0">
                  <a:moveTo>
                    <a:pt x="1509" y="1"/>
                  </a:moveTo>
                  <a:cubicBezTo>
                    <a:pt x="647" y="1"/>
                    <a:pt x="1" y="690"/>
                    <a:pt x="1" y="1508"/>
                  </a:cubicBezTo>
                  <a:cubicBezTo>
                    <a:pt x="1" y="2327"/>
                    <a:pt x="647" y="3016"/>
                    <a:pt x="1509" y="3016"/>
                  </a:cubicBezTo>
                  <a:cubicBezTo>
                    <a:pt x="2327" y="3016"/>
                    <a:pt x="2973" y="2327"/>
                    <a:pt x="3016" y="1508"/>
                  </a:cubicBezTo>
                  <a:cubicBezTo>
                    <a:pt x="2973" y="690"/>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4"/>
            <p:cNvSpPr/>
            <p:nvPr/>
          </p:nvSpPr>
          <p:spPr>
            <a:xfrm>
              <a:off x="5300300" y="269650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4"/>
            <p:cNvSpPr/>
            <p:nvPr/>
          </p:nvSpPr>
          <p:spPr>
            <a:xfrm>
              <a:off x="5224925" y="269650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4"/>
            <p:cNvSpPr/>
            <p:nvPr/>
          </p:nvSpPr>
          <p:spPr>
            <a:xfrm>
              <a:off x="5150625" y="2696500"/>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7" y="3016"/>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p:nvPr/>
          </p:nvSpPr>
          <p:spPr>
            <a:xfrm>
              <a:off x="5075250" y="269650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4"/>
            <p:cNvSpPr/>
            <p:nvPr/>
          </p:nvSpPr>
          <p:spPr>
            <a:xfrm>
              <a:off x="4999875" y="269650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6" y="3016"/>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a:off x="4925575" y="2696500"/>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6" y="3016"/>
                    <a:pt x="2973" y="2327"/>
                    <a:pt x="2973" y="1508"/>
                  </a:cubicBezTo>
                  <a:cubicBezTo>
                    <a:pt x="2973"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4"/>
            <p:cNvSpPr/>
            <p:nvPr/>
          </p:nvSpPr>
          <p:spPr>
            <a:xfrm>
              <a:off x="4850200" y="2696500"/>
              <a:ext cx="75400" cy="75400"/>
            </a:xfrm>
            <a:custGeom>
              <a:avLst/>
              <a:gdLst/>
              <a:ahLst/>
              <a:cxnLst/>
              <a:rect l="l" t="t" r="r" b="b"/>
              <a:pathLst>
                <a:path w="3016" h="3016" extrusionOk="0">
                  <a:moveTo>
                    <a:pt x="1508" y="1"/>
                  </a:moveTo>
                  <a:cubicBezTo>
                    <a:pt x="690" y="1"/>
                    <a:pt x="0" y="690"/>
                    <a:pt x="0" y="1508"/>
                  </a:cubicBezTo>
                  <a:cubicBezTo>
                    <a:pt x="0" y="2327"/>
                    <a:pt x="690" y="3016"/>
                    <a:pt x="1508" y="3016"/>
                  </a:cubicBezTo>
                  <a:cubicBezTo>
                    <a:pt x="2326" y="3016"/>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p:nvPr/>
          </p:nvSpPr>
          <p:spPr>
            <a:xfrm>
              <a:off x="4775900" y="2696500"/>
              <a:ext cx="74325" cy="75400"/>
            </a:xfrm>
            <a:custGeom>
              <a:avLst/>
              <a:gdLst/>
              <a:ahLst/>
              <a:cxnLst/>
              <a:rect l="l" t="t" r="r" b="b"/>
              <a:pathLst>
                <a:path w="2973" h="3016" extrusionOk="0">
                  <a:moveTo>
                    <a:pt x="1508" y="1"/>
                  </a:moveTo>
                  <a:cubicBezTo>
                    <a:pt x="646" y="1"/>
                    <a:pt x="0" y="690"/>
                    <a:pt x="0" y="1508"/>
                  </a:cubicBezTo>
                  <a:cubicBezTo>
                    <a:pt x="0" y="2327"/>
                    <a:pt x="646" y="3016"/>
                    <a:pt x="1508" y="3016"/>
                  </a:cubicBezTo>
                  <a:cubicBezTo>
                    <a:pt x="2326" y="3016"/>
                    <a:pt x="2972" y="2327"/>
                    <a:pt x="2972"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a:off x="4700525" y="2696500"/>
              <a:ext cx="74325" cy="75400"/>
            </a:xfrm>
            <a:custGeom>
              <a:avLst/>
              <a:gdLst/>
              <a:ahLst/>
              <a:cxnLst/>
              <a:rect l="l" t="t" r="r" b="b"/>
              <a:pathLst>
                <a:path w="2973" h="3016" extrusionOk="0">
                  <a:moveTo>
                    <a:pt x="1465" y="1"/>
                  </a:moveTo>
                  <a:cubicBezTo>
                    <a:pt x="646" y="1"/>
                    <a:pt x="0" y="690"/>
                    <a:pt x="0" y="1508"/>
                  </a:cubicBezTo>
                  <a:cubicBezTo>
                    <a:pt x="0" y="2327"/>
                    <a:pt x="646" y="3016"/>
                    <a:pt x="1465" y="3016"/>
                  </a:cubicBezTo>
                  <a:cubicBezTo>
                    <a:pt x="2326" y="3016"/>
                    <a:pt x="2972" y="2327"/>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4"/>
            <p:cNvSpPr/>
            <p:nvPr/>
          </p:nvSpPr>
          <p:spPr>
            <a:xfrm>
              <a:off x="4625150" y="2696500"/>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4"/>
            <p:cNvSpPr/>
            <p:nvPr/>
          </p:nvSpPr>
          <p:spPr>
            <a:xfrm>
              <a:off x="4549775" y="2696500"/>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4"/>
            <p:cNvSpPr/>
            <p:nvPr/>
          </p:nvSpPr>
          <p:spPr>
            <a:xfrm>
              <a:off x="4474375" y="2696500"/>
              <a:ext cx="75425" cy="75400"/>
            </a:xfrm>
            <a:custGeom>
              <a:avLst/>
              <a:gdLst/>
              <a:ahLst/>
              <a:cxnLst/>
              <a:rect l="l" t="t" r="r" b="b"/>
              <a:pathLst>
                <a:path w="3017" h="3016" extrusionOk="0">
                  <a:moveTo>
                    <a:pt x="1509" y="1"/>
                  </a:moveTo>
                  <a:cubicBezTo>
                    <a:pt x="690" y="1"/>
                    <a:pt x="1" y="690"/>
                    <a:pt x="44" y="1508"/>
                  </a:cubicBezTo>
                  <a:cubicBezTo>
                    <a:pt x="1" y="2327"/>
                    <a:pt x="690" y="3016"/>
                    <a:pt x="1509" y="3016"/>
                  </a:cubicBezTo>
                  <a:cubicBezTo>
                    <a:pt x="2327" y="3016"/>
                    <a:pt x="3016" y="2327"/>
                    <a:pt x="3016" y="1508"/>
                  </a:cubicBezTo>
                  <a:cubicBezTo>
                    <a:pt x="3016" y="690"/>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4"/>
            <p:cNvSpPr/>
            <p:nvPr/>
          </p:nvSpPr>
          <p:spPr>
            <a:xfrm>
              <a:off x="4400075" y="2696500"/>
              <a:ext cx="75425" cy="75400"/>
            </a:xfrm>
            <a:custGeom>
              <a:avLst/>
              <a:gdLst/>
              <a:ahLst/>
              <a:cxnLst/>
              <a:rect l="l" t="t" r="r" b="b"/>
              <a:pathLst>
                <a:path w="3017" h="3016" extrusionOk="0">
                  <a:moveTo>
                    <a:pt x="1508" y="1"/>
                  </a:moveTo>
                  <a:cubicBezTo>
                    <a:pt x="647" y="1"/>
                    <a:pt x="1" y="690"/>
                    <a:pt x="1" y="1508"/>
                  </a:cubicBezTo>
                  <a:cubicBezTo>
                    <a:pt x="1" y="2327"/>
                    <a:pt x="647" y="3016"/>
                    <a:pt x="1508" y="3016"/>
                  </a:cubicBezTo>
                  <a:cubicBezTo>
                    <a:pt x="2327" y="3016"/>
                    <a:pt x="2973" y="2327"/>
                    <a:pt x="3016"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4"/>
            <p:cNvSpPr/>
            <p:nvPr/>
          </p:nvSpPr>
          <p:spPr>
            <a:xfrm>
              <a:off x="4324700" y="269650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4"/>
            <p:cNvSpPr/>
            <p:nvPr/>
          </p:nvSpPr>
          <p:spPr>
            <a:xfrm>
              <a:off x="4249325" y="269650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4"/>
            <p:cNvSpPr/>
            <p:nvPr/>
          </p:nvSpPr>
          <p:spPr>
            <a:xfrm>
              <a:off x="4175025" y="2696500"/>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7" y="3016"/>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4"/>
            <p:cNvSpPr/>
            <p:nvPr/>
          </p:nvSpPr>
          <p:spPr>
            <a:xfrm>
              <a:off x="4099650" y="269650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4"/>
            <p:cNvSpPr/>
            <p:nvPr/>
          </p:nvSpPr>
          <p:spPr>
            <a:xfrm>
              <a:off x="4024275" y="269650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6" y="3016"/>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4"/>
            <p:cNvSpPr/>
            <p:nvPr/>
          </p:nvSpPr>
          <p:spPr>
            <a:xfrm>
              <a:off x="3949975" y="2696500"/>
              <a:ext cx="74325" cy="75400"/>
            </a:xfrm>
            <a:custGeom>
              <a:avLst/>
              <a:gdLst/>
              <a:ahLst/>
              <a:cxnLst/>
              <a:rect l="l" t="t" r="r" b="b"/>
              <a:pathLst>
                <a:path w="2973" h="3016" extrusionOk="0">
                  <a:moveTo>
                    <a:pt x="1465" y="1"/>
                  </a:moveTo>
                  <a:cubicBezTo>
                    <a:pt x="647" y="1"/>
                    <a:pt x="0" y="690"/>
                    <a:pt x="0" y="1508"/>
                  </a:cubicBezTo>
                  <a:cubicBezTo>
                    <a:pt x="0" y="2327"/>
                    <a:pt x="647" y="3016"/>
                    <a:pt x="1465" y="3016"/>
                  </a:cubicBezTo>
                  <a:cubicBezTo>
                    <a:pt x="2326" y="3016"/>
                    <a:pt x="2973" y="2327"/>
                    <a:pt x="2973" y="1508"/>
                  </a:cubicBezTo>
                  <a:cubicBezTo>
                    <a:pt x="2973"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4"/>
            <p:cNvSpPr/>
            <p:nvPr/>
          </p:nvSpPr>
          <p:spPr>
            <a:xfrm>
              <a:off x="3874600" y="2696500"/>
              <a:ext cx="75400" cy="75400"/>
            </a:xfrm>
            <a:custGeom>
              <a:avLst/>
              <a:gdLst/>
              <a:ahLst/>
              <a:cxnLst/>
              <a:rect l="l" t="t" r="r" b="b"/>
              <a:pathLst>
                <a:path w="3016" h="3016" extrusionOk="0">
                  <a:moveTo>
                    <a:pt x="1508" y="1"/>
                  </a:moveTo>
                  <a:cubicBezTo>
                    <a:pt x="690" y="1"/>
                    <a:pt x="0" y="690"/>
                    <a:pt x="0" y="1508"/>
                  </a:cubicBezTo>
                  <a:cubicBezTo>
                    <a:pt x="0" y="2327"/>
                    <a:pt x="690"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4"/>
            <p:cNvSpPr/>
            <p:nvPr/>
          </p:nvSpPr>
          <p:spPr>
            <a:xfrm>
              <a:off x="3799225" y="2696500"/>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4"/>
            <p:cNvSpPr/>
            <p:nvPr/>
          </p:nvSpPr>
          <p:spPr>
            <a:xfrm>
              <a:off x="3724925" y="2696500"/>
              <a:ext cx="74325" cy="75400"/>
            </a:xfrm>
            <a:custGeom>
              <a:avLst/>
              <a:gdLst/>
              <a:ahLst/>
              <a:cxnLst/>
              <a:rect l="l" t="t" r="r" b="b"/>
              <a:pathLst>
                <a:path w="2973" h="3016" extrusionOk="0">
                  <a:moveTo>
                    <a:pt x="1465" y="1"/>
                  </a:moveTo>
                  <a:cubicBezTo>
                    <a:pt x="646" y="1"/>
                    <a:pt x="0" y="690"/>
                    <a:pt x="0" y="1508"/>
                  </a:cubicBezTo>
                  <a:cubicBezTo>
                    <a:pt x="0" y="2327"/>
                    <a:pt x="646" y="3016"/>
                    <a:pt x="1465" y="3016"/>
                  </a:cubicBezTo>
                  <a:cubicBezTo>
                    <a:pt x="2326" y="3016"/>
                    <a:pt x="2972" y="2327"/>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4"/>
            <p:cNvSpPr/>
            <p:nvPr/>
          </p:nvSpPr>
          <p:spPr>
            <a:xfrm>
              <a:off x="3649550" y="2696500"/>
              <a:ext cx="75400" cy="75400"/>
            </a:xfrm>
            <a:custGeom>
              <a:avLst/>
              <a:gdLst/>
              <a:ahLst/>
              <a:cxnLst/>
              <a:rect l="l" t="t" r="r" b="b"/>
              <a:pathLst>
                <a:path w="3016" h="3016" extrusionOk="0">
                  <a:moveTo>
                    <a:pt x="1508" y="1"/>
                  </a:moveTo>
                  <a:cubicBezTo>
                    <a:pt x="646" y="1"/>
                    <a:pt x="0" y="690"/>
                    <a:pt x="0" y="1508"/>
                  </a:cubicBezTo>
                  <a:cubicBezTo>
                    <a:pt x="0" y="2327"/>
                    <a:pt x="646" y="3016"/>
                    <a:pt x="1508" y="3016"/>
                  </a:cubicBezTo>
                  <a:cubicBezTo>
                    <a:pt x="2326" y="3016"/>
                    <a:pt x="2972" y="2327"/>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4"/>
            <p:cNvSpPr/>
            <p:nvPr/>
          </p:nvSpPr>
          <p:spPr>
            <a:xfrm>
              <a:off x="3574175" y="2696500"/>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4"/>
            <p:cNvSpPr/>
            <p:nvPr/>
          </p:nvSpPr>
          <p:spPr>
            <a:xfrm>
              <a:off x="3498775" y="2696500"/>
              <a:ext cx="75425" cy="75400"/>
            </a:xfrm>
            <a:custGeom>
              <a:avLst/>
              <a:gdLst/>
              <a:ahLst/>
              <a:cxnLst/>
              <a:rect l="l" t="t" r="r" b="b"/>
              <a:pathLst>
                <a:path w="3017"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4"/>
            <p:cNvSpPr/>
            <p:nvPr/>
          </p:nvSpPr>
          <p:spPr>
            <a:xfrm>
              <a:off x="3424475" y="2696500"/>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7" y="3016"/>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4"/>
            <p:cNvSpPr/>
            <p:nvPr/>
          </p:nvSpPr>
          <p:spPr>
            <a:xfrm>
              <a:off x="3349100" y="2696500"/>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7" y="3016"/>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4"/>
            <p:cNvSpPr/>
            <p:nvPr/>
          </p:nvSpPr>
          <p:spPr>
            <a:xfrm>
              <a:off x="5676125" y="2622200"/>
              <a:ext cx="74325" cy="74325"/>
            </a:xfrm>
            <a:custGeom>
              <a:avLst/>
              <a:gdLst/>
              <a:ahLst/>
              <a:cxnLst/>
              <a:rect l="l" t="t" r="r" b="b"/>
              <a:pathLst>
                <a:path w="2973" h="2973" extrusionOk="0">
                  <a:moveTo>
                    <a:pt x="1508" y="1"/>
                  </a:moveTo>
                  <a:cubicBezTo>
                    <a:pt x="646" y="1"/>
                    <a:pt x="0" y="690"/>
                    <a:pt x="0" y="1508"/>
                  </a:cubicBezTo>
                  <a:cubicBezTo>
                    <a:pt x="0" y="2327"/>
                    <a:pt x="646" y="2973"/>
                    <a:pt x="1508" y="2973"/>
                  </a:cubicBezTo>
                  <a:cubicBezTo>
                    <a:pt x="2326" y="2973"/>
                    <a:pt x="2972" y="2327"/>
                    <a:pt x="2972"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4"/>
            <p:cNvSpPr/>
            <p:nvPr/>
          </p:nvSpPr>
          <p:spPr>
            <a:xfrm>
              <a:off x="5600750" y="2622200"/>
              <a:ext cx="75400" cy="74325"/>
            </a:xfrm>
            <a:custGeom>
              <a:avLst/>
              <a:gdLst/>
              <a:ahLst/>
              <a:cxnLst/>
              <a:rect l="l" t="t" r="r" b="b"/>
              <a:pathLst>
                <a:path w="3016" h="2973" extrusionOk="0">
                  <a:moveTo>
                    <a:pt x="1508" y="1"/>
                  </a:moveTo>
                  <a:cubicBezTo>
                    <a:pt x="689" y="1"/>
                    <a:pt x="0" y="690"/>
                    <a:pt x="0" y="1508"/>
                  </a:cubicBezTo>
                  <a:cubicBezTo>
                    <a:pt x="0" y="2327"/>
                    <a:pt x="689" y="2973"/>
                    <a:pt x="1508" y="2973"/>
                  </a:cubicBezTo>
                  <a:cubicBezTo>
                    <a:pt x="2326" y="2973"/>
                    <a:pt x="2972"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4"/>
            <p:cNvSpPr/>
            <p:nvPr/>
          </p:nvSpPr>
          <p:spPr>
            <a:xfrm>
              <a:off x="5525375" y="2622200"/>
              <a:ext cx="75400" cy="74325"/>
            </a:xfrm>
            <a:custGeom>
              <a:avLst/>
              <a:gdLst/>
              <a:ahLst/>
              <a:cxnLst/>
              <a:rect l="l" t="t" r="r" b="b"/>
              <a:pathLst>
                <a:path w="3016" h="2973" extrusionOk="0">
                  <a:moveTo>
                    <a:pt x="1508" y="1"/>
                  </a:moveTo>
                  <a:cubicBezTo>
                    <a:pt x="689" y="1"/>
                    <a:pt x="0" y="690"/>
                    <a:pt x="0" y="1508"/>
                  </a:cubicBezTo>
                  <a:cubicBezTo>
                    <a:pt x="0" y="2327"/>
                    <a:pt x="689" y="2973"/>
                    <a:pt x="1508" y="2973"/>
                  </a:cubicBezTo>
                  <a:cubicBezTo>
                    <a:pt x="2326" y="2973"/>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4"/>
            <p:cNvSpPr/>
            <p:nvPr/>
          </p:nvSpPr>
          <p:spPr>
            <a:xfrm>
              <a:off x="5449975" y="2622200"/>
              <a:ext cx="75425" cy="74325"/>
            </a:xfrm>
            <a:custGeom>
              <a:avLst/>
              <a:gdLst/>
              <a:ahLst/>
              <a:cxnLst/>
              <a:rect l="l" t="t" r="r" b="b"/>
              <a:pathLst>
                <a:path w="3017" h="2973" extrusionOk="0">
                  <a:moveTo>
                    <a:pt x="1509" y="1"/>
                  </a:moveTo>
                  <a:cubicBezTo>
                    <a:pt x="690" y="1"/>
                    <a:pt x="44" y="690"/>
                    <a:pt x="1" y="1508"/>
                  </a:cubicBezTo>
                  <a:cubicBezTo>
                    <a:pt x="44" y="2327"/>
                    <a:pt x="690" y="2973"/>
                    <a:pt x="1509" y="2973"/>
                  </a:cubicBezTo>
                  <a:cubicBezTo>
                    <a:pt x="2370" y="2973"/>
                    <a:pt x="3016" y="2327"/>
                    <a:pt x="3016" y="1508"/>
                  </a:cubicBezTo>
                  <a:cubicBezTo>
                    <a:pt x="3016" y="690"/>
                    <a:pt x="2370"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4"/>
            <p:cNvSpPr/>
            <p:nvPr/>
          </p:nvSpPr>
          <p:spPr>
            <a:xfrm>
              <a:off x="5375675" y="2622200"/>
              <a:ext cx="75425" cy="74325"/>
            </a:xfrm>
            <a:custGeom>
              <a:avLst/>
              <a:gdLst/>
              <a:ahLst/>
              <a:cxnLst/>
              <a:rect l="l" t="t" r="r" b="b"/>
              <a:pathLst>
                <a:path w="3017" h="2973" extrusionOk="0">
                  <a:moveTo>
                    <a:pt x="1509" y="1"/>
                  </a:moveTo>
                  <a:cubicBezTo>
                    <a:pt x="647" y="1"/>
                    <a:pt x="1" y="690"/>
                    <a:pt x="1" y="1508"/>
                  </a:cubicBezTo>
                  <a:cubicBezTo>
                    <a:pt x="1" y="2327"/>
                    <a:pt x="647" y="2973"/>
                    <a:pt x="1509" y="2973"/>
                  </a:cubicBezTo>
                  <a:cubicBezTo>
                    <a:pt x="2327" y="2973"/>
                    <a:pt x="2973" y="2327"/>
                    <a:pt x="3016" y="1508"/>
                  </a:cubicBezTo>
                  <a:cubicBezTo>
                    <a:pt x="2973" y="690"/>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4"/>
            <p:cNvSpPr/>
            <p:nvPr/>
          </p:nvSpPr>
          <p:spPr>
            <a:xfrm>
              <a:off x="5300300" y="2622200"/>
              <a:ext cx="75400" cy="74325"/>
            </a:xfrm>
            <a:custGeom>
              <a:avLst/>
              <a:gdLst/>
              <a:ahLst/>
              <a:cxnLst/>
              <a:rect l="l" t="t" r="r" b="b"/>
              <a:pathLst>
                <a:path w="3016" h="2973" extrusionOk="0">
                  <a:moveTo>
                    <a:pt x="1508" y="1"/>
                  </a:moveTo>
                  <a:cubicBezTo>
                    <a:pt x="690" y="1"/>
                    <a:pt x="1" y="690"/>
                    <a:pt x="1" y="1508"/>
                  </a:cubicBezTo>
                  <a:cubicBezTo>
                    <a:pt x="1" y="2327"/>
                    <a:pt x="690" y="2973"/>
                    <a:pt x="1508" y="2973"/>
                  </a:cubicBezTo>
                  <a:cubicBezTo>
                    <a:pt x="2327" y="2973"/>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4"/>
            <p:cNvSpPr/>
            <p:nvPr/>
          </p:nvSpPr>
          <p:spPr>
            <a:xfrm>
              <a:off x="5224925" y="2622200"/>
              <a:ext cx="75400" cy="74325"/>
            </a:xfrm>
            <a:custGeom>
              <a:avLst/>
              <a:gdLst/>
              <a:ahLst/>
              <a:cxnLst/>
              <a:rect l="l" t="t" r="r" b="b"/>
              <a:pathLst>
                <a:path w="3016" h="2973" extrusionOk="0">
                  <a:moveTo>
                    <a:pt x="1508" y="1"/>
                  </a:moveTo>
                  <a:cubicBezTo>
                    <a:pt x="690" y="1"/>
                    <a:pt x="1" y="690"/>
                    <a:pt x="1" y="1508"/>
                  </a:cubicBezTo>
                  <a:cubicBezTo>
                    <a:pt x="44" y="2327"/>
                    <a:pt x="690" y="2973"/>
                    <a:pt x="1508" y="2973"/>
                  </a:cubicBezTo>
                  <a:cubicBezTo>
                    <a:pt x="2327" y="2973"/>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4"/>
            <p:cNvSpPr/>
            <p:nvPr/>
          </p:nvSpPr>
          <p:spPr>
            <a:xfrm>
              <a:off x="5150625" y="2622200"/>
              <a:ext cx="74325" cy="74325"/>
            </a:xfrm>
            <a:custGeom>
              <a:avLst/>
              <a:gdLst/>
              <a:ahLst/>
              <a:cxnLst/>
              <a:rect l="l" t="t" r="r" b="b"/>
              <a:pathLst>
                <a:path w="2973" h="2973" extrusionOk="0">
                  <a:moveTo>
                    <a:pt x="1508" y="1"/>
                  </a:moveTo>
                  <a:cubicBezTo>
                    <a:pt x="647" y="1"/>
                    <a:pt x="1" y="690"/>
                    <a:pt x="1" y="1508"/>
                  </a:cubicBezTo>
                  <a:cubicBezTo>
                    <a:pt x="1" y="2327"/>
                    <a:pt x="647" y="2973"/>
                    <a:pt x="1508" y="2973"/>
                  </a:cubicBezTo>
                  <a:cubicBezTo>
                    <a:pt x="2327" y="2973"/>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4"/>
            <p:cNvSpPr/>
            <p:nvPr/>
          </p:nvSpPr>
          <p:spPr>
            <a:xfrm>
              <a:off x="5075250" y="2622200"/>
              <a:ext cx="75400" cy="74325"/>
            </a:xfrm>
            <a:custGeom>
              <a:avLst/>
              <a:gdLst/>
              <a:ahLst/>
              <a:cxnLst/>
              <a:rect l="l" t="t" r="r" b="b"/>
              <a:pathLst>
                <a:path w="3016" h="2973" extrusionOk="0">
                  <a:moveTo>
                    <a:pt x="1508" y="1"/>
                  </a:moveTo>
                  <a:cubicBezTo>
                    <a:pt x="690" y="1"/>
                    <a:pt x="1" y="690"/>
                    <a:pt x="1" y="1508"/>
                  </a:cubicBezTo>
                  <a:cubicBezTo>
                    <a:pt x="1" y="2327"/>
                    <a:pt x="690" y="2973"/>
                    <a:pt x="1508" y="2973"/>
                  </a:cubicBezTo>
                  <a:cubicBezTo>
                    <a:pt x="2327" y="2973"/>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4"/>
            <p:cNvSpPr/>
            <p:nvPr/>
          </p:nvSpPr>
          <p:spPr>
            <a:xfrm>
              <a:off x="4999875" y="2622200"/>
              <a:ext cx="75400" cy="74325"/>
            </a:xfrm>
            <a:custGeom>
              <a:avLst/>
              <a:gdLst/>
              <a:ahLst/>
              <a:cxnLst/>
              <a:rect l="l" t="t" r="r" b="b"/>
              <a:pathLst>
                <a:path w="3016" h="2973" extrusionOk="0">
                  <a:moveTo>
                    <a:pt x="1508" y="1"/>
                  </a:moveTo>
                  <a:cubicBezTo>
                    <a:pt x="690" y="1"/>
                    <a:pt x="1" y="690"/>
                    <a:pt x="1" y="1508"/>
                  </a:cubicBezTo>
                  <a:cubicBezTo>
                    <a:pt x="1" y="2327"/>
                    <a:pt x="690" y="2973"/>
                    <a:pt x="1508" y="2973"/>
                  </a:cubicBezTo>
                  <a:cubicBezTo>
                    <a:pt x="2326" y="2973"/>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4"/>
            <p:cNvSpPr/>
            <p:nvPr/>
          </p:nvSpPr>
          <p:spPr>
            <a:xfrm>
              <a:off x="4925575" y="2622200"/>
              <a:ext cx="74325" cy="74325"/>
            </a:xfrm>
            <a:custGeom>
              <a:avLst/>
              <a:gdLst/>
              <a:ahLst/>
              <a:cxnLst/>
              <a:rect l="l" t="t" r="r" b="b"/>
              <a:pathLst>
                <a:path w="2973" h="2973" extrusionOk="0">
                  <a:moveTo>
                    <a:pt x="1508" y="1"/>
                  </a:moveTo>
                  <a:cubicBezTo>
                    <a:pt x="647" y="1"/>
                    <a:pt x="1" y="690"/>
                    <a:pt x="1" y="1508"/>
                  </a:cubicBezTo>
                  <a:cubicBezTo>
                    <a:pt x="1" y="2327"/>
                    <a:pt x="647" y="2973"/>
                    <a:pt x="1508" y="2973"/>
                  </a:cubicBezTo>
                  <a:cubicBezTo>
                    <a:pt x="2326" y="2973"/>
                    <a:pt x="2973" y="2327"/>
                    <a:pt x="2973" y="1508"/>
                  </a:cubicBezTo>
                  <a:cubicBezTo>
                    <a:pt x="2973"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4"/>
            <p:cNvSpPr/>
            <p:nvPr/>
          </p:nvSpPr>
          <p:spPr>
            <a:xfrm>
              <a:off x="4850200" y="2622200"/>
              <a:ext cx="75400" cy="74325"/>
            </a:xfrm>
            <a:custGeom>
              <a:avLst/>
              <a:gdLst/>
              <a:ahLst/>
              <a:cxnLst/>
              <a:rect l="l" t="t" r="r" b="b"/>
              <a:pathLst>
                <a:path w="3016" h="2973" extrusionOk="0">
                  <a:moveTo>
                    <a:pt x="1508" y="1"/>
                  </a:moveTo>
                  <a:cubicBezTo>
                    <a:pt x="690" y="1"/>
                    <a:pt x="0" y="690"/>
                    <a:pt x="0" y="1508"/>
                  </a:cubicBezTo>
                  <a:cubicBezTo>
                    <a:pt x="0" y="2327"/>
                    <a:pt x="690" y="2973"/>
                    <a:pt x="1508" y="2973"/>
                  </a:cubicBezTo>
                  <a:cubicBezTo>
                    <a:pt x="2326" y="2973"/>
                    <a:pt x="2972"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4"/>
            <p:cNvSpPr/>
            <p:nvPr/>
          </p:nvSpPr>
          <p:spPr>
            <a:xfrm>
              <a:off x="4775900" y="2622200"/>
              <a:ext cx="74325" cy="74325"/>
            </a:xfrm>
            <a:custGeom>
              <a:avLst/>
              <a:gdLst/>
              <a:ahLst/>
              <a:cxnLst/>
              <a:rect l="l" t="t" r="r" b="b"/>
              <a:pathLst>
                <a:path w="2973" h="2973" extrusionOk="0">
                  <a:moveTo>
                    <a:pt x="1508" y="1"/>
                  </a:moveTo>
                  <a:cubicBezTo>
                    <a:pt x="646" y="1"/>
                    <a:pt x="0" y="690"/>
                    <a:pt x="0" y="1508"/>
                  </a:cubicBezTo>
                  <a:cubicBezTo>
                    <a:pt x="0" y="2327"/>
                    <a:pt x="646" y="2973"/>
                    <a:pt x="1508" y="2973"/>
                  </a:cubicBezTo>
                  <a:cubicBezTo>
                    <a:pt x="2326" y="2973"/>
                    <a:pt x="2972" y="2327"/>
                    <a:pt x="2972"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4"/>
            <p:cNvSpPr/>
            <p:nvPr/>
          </p:nvSpPr>
          <p:spPr>
            <a:xfrm>
              <a:off x="4700525" y="2622200"/>
              <a:ext cx="74325" cy="74325"/>
            </a:xfrm>
            <a:custGeom>
              <a:avLst/>
              <a:gdLst/>
              <a:ahLst/>
              <a:cxnLst/>
              <a:rect l="l" t="t" r="r" b="b"/>
              <a:pathLst>
                <a:path w="2973" h="2973" extrusionOk="0">
                  <a:moveTo>
                    <a:pt x="1465" y="1"/>
                  </a:moveTo>
                  <a:cubicBezTo>
                    <a:pt x="646" y="1"/>
                    <a:pt x="0" y="690"/>
                    <a:pt x="0" y="1508"/>
                  </a:cubicBezTo>
                  <a:cubicBezTo>
                    <a:pt x="0" y="2327"/>
                    <a:pt x="646" y="2973"/>
                    <a:pt x="1465" y="2973"/>
                  </a:cubicBezTo>
                  <a:cubicBezTo>
                    <a:pt x="2326" y="2973"/>
                    <a:pt x="2972" y="2327"/>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4"/>
            <p:cNvSpPr/>
            <p:nvPr/>
          </p:nvSpPr>
          <p:spPr>
            <a:xfrm>
              <a:off x="4625150" y="2622200"/>
              <a:ext cx="75400" cy="74375"/>
            </a:xfrm>
            <a:custGeom>
              <a:avLst/>
              <a:gdLst/>
              <a:ahLst/>
              <a:cxnLst/>
              <a:rect l="l" t="t" r="r" b="b"/>
              <a:pathLst>
                <a:path w="3016" h="2975" extrusionOk="0">
                  <a:moveTo>
                    <a:pt x="1508" y="1"/>
                  </a:moveTo>
                  <a:cubicBezTo>
                    <a:pt x="646" y="1"/>
                    <a:pt x="0" y="647"/>
                    <a:pt x="0" y="1508"/>
                  </a:cubicBezTo>
                  <a:cubicBezTo>
                    <a:pt x="0" y="2302"/>
                    <a:pt x="608" y="2975"/>
                    <a:pt x="1431" y="2975"/>
                  </a:cubicBezTo>
                  <a:cubicBezTo>
                    <a:pt x="1457" y="2975"/>
                    <a:pt x="1482" y="2974"/>
                    <a:pt x="1508" y="2973"/>
                  </a:cubicBezTo>
                  <a:cubicBezTo>
                    <a:pt x="2326" y="2973"/>
                    <a:pt x="2972"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4"/>
            <p:cNvSpPr/>
            <p:nvPr/>
          </p:nvSpPr>
          <p:spPr>
            <a:xfrm>
              <a:off x="4549775" y="2622200"/>
              <a:ext cx="75400" cy="74375"/>
            </a:xfrm>
            <a:custGeom>
              <a:avLst/>
              <a:gdLst/>
              <a:ahLst/>
              <a:cxnLst/>
              <a:rect l="l" t="t" r="r" b="b"/>
              <a:pathLst>
                <a:path w="3016" h="2975" extrusionOk="0">
                  <a:moveTo>
                    <a:pt x="1508" y="1"/>
                  </a:moveTo>
                  <a:cubicBezTo>
                    <a:pt x="646" y="1"/>
                    <a:pt x="0" y="690"/>
                    <a:pt x="0" y="1508"/>
                  </a:cubicBezTo>
                  <a:cubicBezTo>
                    <a:pt x="0" y="2302"/>
                    <a:pt x="649" y="2975"/>
                    <a:pt x="1435" y="2975"/>
                  </a:cubicBezTo>
                  <a:cubicBezTo>
                    <a:pt x="1459" y="2975"/>
                    <a:pt x="1483" y="2974"/>
                    <a:pt x="1508" y="2973"/>
                  </a:cubicBezTo>
                  <a:cubicBezTo>
                    <a:pt x="2326" y="2973"/>
                    <a:pt x="2972" y="2327"/>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4"/>
            <p:cNvSpPr/>
            <p:nvPr/>
          </p:nvSpPr>
          <p:spPr>
            <a:xfrm>
              <a:off x="4474375" y="2622200"/>
              <a:ext cx="75425" cy="74325"/>
            </a:xfrm>
            <a:custGeom>
              <a:avLst/>
              <a:gdLst/>
              <a:ahLst/>
              <a:cxnLst/>
              <a:rect l="l" t="t" r="r" b="b"/>
              <a:pathLst>
                <a:path w="3017" h="2973" extrusionOk="0">
                  <a:moveTo>
                    <a:pt x="1509" y="1"/>
                  </a:moveTo>
                  <a:cubicBezTo>
                    <a:pt x="690" y="1"/>
                    <a:pt x="1" y="690"/>
                    <a:pt x="44" y="1508"/>
                  </a:cubicBezTo>
                  <a:cubicBezTo>
                    <a:pt x="44" y="2327"/>
                    <a:pt x="690" y="2973"/>
                    <a:pt x="1509" y="2973"/>
                  </a:cubicBezTo>
                  <a:cubicBezTo>
                    <a:pt x="2327" y="2973"/>
                    <a:pt x="3016" y="2327"/>
                    <a:pt x="3016" y="1508"/>
                  </a:cubicBezTo>
                  <a:cubicBezTo>
                    <a:pt x="3016" y="690"/>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4"/>
            <p:cNvSpPr/>
            <p:nvPr/>
          </p:nvSpPr>
          <p:spPr>
            <a:xfrm>
              <a:off x="4400075" y="2622200"/>
              <a:ext cx="75425" cy="74325"/>
            </a:xfrm>
            <a:custGeom>
              <a:avLst/>
              <a:gdLst/>
              <a:ahLst/>
              <a:cxnLst/>
              <a:rect l="l" t="t" r="r" b="b"/>
              <a:pathLst>
                <a:path w="3017" h="2973" extrusionOk="0">
                  <a:moveTo>
                    <a:pt x="1508" y="1"/>
                  </a:moveTo>
                  <a:cubicBezTo>
                    <a:pt x="647" y="1"/>
                    <a:pt x="1" y="690"/>
                    <a:pt x="1" y="1508"/>
                  </a:cubicBezTo>
                  <a:cubicBezTo>
                    <a:pt x="1" y="2327"/>
                    <a:pt x="647" y="2973"/>
                    <a:pt x="1508" y="2973"/>
                  </a:cubicBezTo>
                  <a:cubicBezTo>
                    <a:pt x="2327" y="2973"/>
                    <a:pt x="2973" y="2327"/>
                    <a:pt x="3016"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4"/>
            <p:cNvSpPr/>
            <p:nvPr/>
          </p:nvSpPr>
          <p:spPr>
            <a:xfrm>
              <a:off x="4324700" y="2622200"/>
              <a:ext cx="75400" cy="74325"/>
            </a:xfrm>
            <a:custGeom>
              <a:avLst/>
              <a:gdLst/>
              <a:ahLst/>
              <a:cxnLst/>
              <a:rect l="l" t="t" r="r" b="b"/>
              <a:pathLst>
                <a:path w="3016" h="2973" extrusionOk="0">
                  <a:moveTo>
                    <a:pt x="1508" y="1"/>
                  </a:moveTo>
                  <a:cubicBezTo>
                    <a:pt x="690" y="1"/>
                    <a:pt x="1" y="690"/>
                    <a:pt x="1" y="1508"/>
                  </a:cubicBezTo>
                  <a:cubicBezTo>
                    <a:pt x="1" y="2327"/>
                    <a:pt x="690" y="2973"/>
                    <a:pt x="1508" y="2973"/>
                  </a:cubicBezTo>
                  <a:cubicBezTo>
                    <a:pt x="2327" y="2973"/>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4"/>
            <p:cNvSpPr/>
            <p:nvPr/>
          </p:nvSpPr>
          <p:spPr>
            <a:xfrm>
              <a:off x="4249325" y="2622200"/>
              <a:ext cx="75400" cy="74325"/>
            </a:xfrm>
            <a:custGeom>
              <a:avLst/>
              <a:gdLst/>
              <a:ahLst/>
              <a:cxnLst/>
              <a:rect l="l" t="t" r="r" b="b"/>
              <a:pathLst>
                <a:path w="3016" h="2973" extrusionOk="0">
                  <a:moveTo>
                    <a:pt x="1508" y="1"/>
                  </a:moveTo>
                  <a:cubicBezTo>
                    <a:pt x="690" y="1"/>
                    <a:pt x="1" y="690"/>
                    <a:pt x="1" y="1508"/>
                  </a:cubicBezTo>
                  <a:cubicBezTo>
                    <a:pt x="44" y="2327"/>
                    <a:pt x="690" y="2973"/>
                    <a:pt x="1508" y="2973"/>
                  </a:cubicBezTo>
                  <a:cubicBezTo>
                    <a:pt x="2327" y="2973"/>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4"/>
            <p:cNvSpPr/>
            <p:nvPr/>
          </p:nvSpPr>
          <p:spPr>
            <a:xfrm>
              <a:off x="4175025" y="2622200"/>
              <a:ext cx="74325" cy="74325"/>
            </a:xfrm>
            <a:custGeom>
              <a:avLst/>
              <a:gdLst/>
              <a:ahLst/>
              <a:cxnLst/>
              <a:rect l="l" t="t" r="r" b="b"/>
              <a:pathLst>
                <a:path w="2973" h="2973" extrusionOk="0">
                  <a:moveTo>
                    <a:pt x="1508" y="1"/>
                  </a:moveTo>
                  <a:cubicBezTo>
                    <a:pt x="647" y="1"/>
                    <a:pt x="1" y="690"/>
                    <a:pt x="1" y="1508"/>
                  </a:cubicBezTo>
                  <a:cubicBezTo>
                    <a:pt x="1" y="2327"/>
                    <a:pt x="647" y="2973"/>
                    <a:pt x="1508" y="2973"/>
                  </a:cubicBezTo>
                  <a:cubicBezTo>
                    <a:pt x="2327" y="2973"/>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4"/>
            <p:cNvSpPr/>
            <p:nvPr/>
          </p:nvSpPr>
          <p:spPr>
            <a:xfrm>
              <a:off x="4099650" y="2622200"/>
              <a:ext cx="75400" cy="74325"/>
            </a:xfrm>
            <a:custGeom>
              <a:avLst/>
              <a:gdLst/>
              <a:ahLst/>
              <a:cxnLst/>
              <a:rect l="l" t="t" r="r" b="b"/>
              <a:pathLst>
                <a:path w="3016" h="2973" extrusionOk="0">
                  <a:moveTo>
                    <a:pt x="1508" y="1"/>
                  </a:moveTo>
                  <a:cubicBezTo>
                    <a:pt x="690" y="1"/>
                    <a:pt x="1" y="690"/>
                    <a:pt x="1" y="1508"/>
                  </a:cubicBezTo>
                  <a:cubicBezTo>
                    <a:pt x="1" y="2327"/>
                    <a:pt x="690" y="2973"/>
                    <a:pt x="1508" y="2973"/>
                  </a:cubicBezTo>
                  <a:cubicBezTo>
                    <a:pt x="2327" y="2973"/>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4"/>
            <p:cNvSpPr/>
            <p:nvPr/>
          </p:nvSpPr>
          <p:spPr>
            <a:xfrm>
              <a:off x="4024275" y="2622200"/>
              <a:ext cx="75400" cy="74325"/>
            </a:xfrm>
            <a:custGeom>
              <a:avLst/>
              <a:gdLst/>
              <a:ahLst/>
              <a:cxnLst/>
              <a:rect l="l" t="t" r="r" b="b"/>
              <a:pathLst>
                <a:path w="3016" h="2973" extrusionOk="0">
                  <a:moveTo>
                    <a:pt x="1508" y="1"/>
                  </a:moveTo>
                  <a:cubicBezTo>
                    <a:pt x="690" y="1"/>
                    <a:pt x="1" y="690"/>
                    <a:pt x="1" y="1508"/>
                  </a:cubicBezTo>
                  <a:cubicBezTo>
                    <a:pt x="1" y="2327"/>
                    <a:pt x="690" y="2973"/>
                    <a:pt x="1508" y="2973"/>
                  </a:cubicBezTo>
                  <a:cubicBezTo>
                    <a:pt x="2326" y="2973"/>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4"/>
            <p:cNvSpPr/>
            <p:nvPr/>
          </p:nvSpPr>
          <p:spPr>
            <a:xfrm>
              <a:off x="3949975" y="2622200"/>
              <a:ext cx="74325" cy="74325"/>
            </a:xfrm>
            <a:custGeom>
              <a:avLst/>
              <a:gdLst/>
              <a:ahLst/>
              <a:cxnLst/>
              <a:rect l="l" t="t" r="r" b="b"/>
              <a:pathLst>
                <a:path w="2973" h="2973" extrusionOk="0">
                  <a:moveTo>
                    <a:pt x="1465" y="1"/>
                  </a:moveTo>
                  <a:cubicBezTo>
                    <a:pt x="647" y="1"/>
                    <a:pt x="0" y="690"/>
                    <a:pt x="0" y="1508"/>
                  </a:cubicBezTo>
                  <a:cubicBezTo>
                    <a:pt x="0" y="2327"/>
                    <a:pt x="647" y="2973"/>
                    <a:pt x="1465" y="2973"/>
                  </a:cubicBezTo>
                  <a:cubicBezTo>
                    <a:pt x="2326" y="2973"/>
                    <a:pt x="2973" y="2327"/>
                    <a:pt x="2973" y="1508"/>
                  </a:cubicBezTo>
                  <a:cubicBezTo>
                    <a:pt x="2973"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4"/>
            <p:cNvSpPr/>
            <p:nvPr/>
          </p:nvSpPr>
          <p:spPr>
            <a:xfrm>
              <a:off x="3874600" y="2622200"/>
              <a:ext cx="75400" cy="74325"/>
            </a:xfrm>
            <a:custGeom>
              <a:avLst/>
              <a:gdLst/>
              <a:ahLst/>
              <a:cxnLst/>
              <a:rect l="l" t="t" r="r" b="b"/>
              <a:pathLst>
                <a:path w="3016" h="2973" extrusionOk="0">
                  <a:moveTo>
                    <a:pt x="1508" y="1"/>
                  </a:moveTo>
                  <a:cubicBezTo>
                    <a:pt x="690" y="1"/>
                    <a:pt x="0" y="690"/>
                    <a:pt x="0" y="1508"/>
                  </a:cubicBezTo>
                  <a:cubicBezTo>
                    <a:pt x="0" y="2327"/>
                    <a:pt x="690" y="2973"/>
                    <a:pt x="1508" y="2973"/>
                  </a:cubicBezTo>
                  <a:cubicBezTo>
                    <a:pt x="2326" y="2973"/>
                    <a:pt x="2972"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4"/>
            <p:cNvSpPr/>
            <p:nvPr/>
          </p:nvSpPr>
          <p:spPr>
            <a:xfrm>
              <a:off x="3799225" y="2622200"/>
              <a:ext cx="75400" cy="74325"/>
            </a:xfrm>
            <a:custGeom>
              <a:avLst/>
              <a:gdLst/>
              <a:ahLst/>
              <a:cxnLst/>
              <a:rect l="l" t="t" r="r" b="b"/>
              <a:pathLst>
                <a:path w="3016" h="2973" extrusionOk="0">
                  <a:moveTo>
                    <a:pt x="1508" y="1"/>
                  </a:moveTo>
                  <a:cubicBezTo>
                    <a:pt x="689" y="1"/>
                    <a:pt x="0" y="690"/>
                    <a:pt x="0" y="1508"/>
                  </a:cubicBezTo>
                  <a:cubicBezTo>
                    <a:pt x="0" y="2327"/>
                    <a:pt x="689" y="2973"/>
                    <a:pt x="1508" y="2973"/>
                  </a:cubicBezTo>
                  <a:cubicBezTo>
                    <a:pt x="2326" y="2973"/>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4"/>
            <p:cNvSpPr/>
            <p:nvPr/>
          </p:nvSpPr>
          <p:spPr>
            <a:xfrm>
              <a:off x="3724925" y="2622200"/>
              <a:ext cx="74325" cy="74325"/>
            </a:xfrm>
            <a:custGeom>
              <a:avLst/>
              <a:gdLst/>
              <a:ahLst/>
              <a:cxnLst/>
              <a:rect l="l" t="t" r="r" b="b"/>
              <a:pathLst>
                <a:path w="2973" h="2973" extrusionOk="0">
                  <a:moveTo>
                    <a:pt x="1465" y="1"/>
                  </a:moveTo>
                  <a:cubicBezTo>
                    <a:pt x="646" y="1"/>
                    <a:pt x="0" y="690"/>
                    <a:pt x="0" y="1508"/>
                  </a:cubicBezTo>
                  <a:cubicBezTo>
                    <a:pt x="0" y="2327"/>
                    <a:pt x="646" y="2973"/>
                    <a:pt x="1465" y="2973"/>
                  </a:cubicBezTo>
                  <a:cubicBezTo>
                    <a:pt x="2326" y="2973"/>
                    <a:pt x="2972" y="2327"/>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4"/>
            <p:cNvSpPr/>
            <p:nvPr/>
          </p:nvSpPr>
          <p:spPr>
            <a:xfrm>
              <a:off x="3649550" y="2622200"/>
              <a:ext cx="75400" cy="74325"/>
            </a:xfrm>
            <a:custGeom>
              <a:avLst/>
              <a:gdLst/>
              <a:ahLst/>
              <a:cxnLst/>
              <a:rect l="l" t="t" r="r" b="b"/>
              <a:pathLst>
                <a:path w="3016" h="2973" extrusionOk="0">
                  <a:moveTo>
                    <a:pt x="1508" y="1"/>
                  </a:moveTo>
                  <a:cubicBezTo>
                    <a:pt x="646" y="1"/>
                    <a:pt x="0" y="690"/>
                    <a:pt x="0" y="1508"/>
                  </a:cubicBezTo>
                  <a:cubicBezTo>
                    <a:pt x="0" y="2327"/>
                    <a:pt x="646" y="2973"/>
                    <a:pt x="1508" y="2973"/>
                  </a:cubicBezTo>
                  <a:cubicBezTo>
                    <a:pt x="2326" y="2973"/>
                    <a:pt x="2972" y="2327"/>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4"/>
            <p:cNvSpPr/>
            <p:nvPr/>
          </p:nvSpPr>
          <p:spPr>
            <a:xfrm>
              <a:off x="3575250" y="2622200"/>
              <a:ext cx="74325" cy="74325"/>
            </a:xfrm>
            <a:custGeom>
              <a:avLst/>
              <a:gdLst/>
              <a:ahLst/>
              <a:cxnLst/>
              <a:rect l="l" t="t" r="r" b="b"/>
              <a:pathLst>
                <a:path w="2973" h="2973" extrusionOk="0">
                  <a:moveTo>
                    <a:pt x="1465" y="1"/>
                  </a:moveTo>
                  <a:cubicBezTo>
                    <a:pt x="646" y="1"/>
                    <a:pt x="0" y="690"/>
                    <a:pt x="0" y="1508"/>
                  </a:cubicBezTo>
                  <a:cubicBezTo>
                    <a:pt x="0" y="2327"/>
                    <a:pt x="646" y="2973"/>
                    <a:pt x="1465" y="2973"/>
                  </a:cubicBezTo>
                  <a:cubicBezTo>
                    <a:pt x="2283" y="2973"/>
                    <a:pt x="2972" y="2327"/>
                    <a:pt x="2972" y="1508"/>
                  </a:cubicBezTo>
                  <a:cubicBezTo>
                    <a:pt x="2972" y="690"/>
                    <a:pt x="2283"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4"/>
            <p:cNvSpPr/>
            <p:nvPr/>
          </p:nvSpPr>
          <p:spPr>
            <a:xfrm>
              <a:off x="3499875" y="2622200"/>
              <a:ext cx="75400" cy="74375"/>
            </a:xfrm>
            <a:custGeom>
              <a:avLst/>
              <a:gdLst/>
              <a:ahLst/>
              <a:cxnLst/>
              <a:rect l="l" t="t" r="r" b="b"/>
              <a:pathLst>
                <a:path w="3016" h="2975" extrusionOk="0">
                  <a:moveTo>
                    <a:pt x="1508" y="1"/>
                  </a:moveTo>
                  <a:cubicBezTo>
                    <a:pt x="646" y="1"/>
                    <a:pt x="0" y="690"/>
                    <a:pt x="0" y="1508"/>
                  </a:cubicBezTo>
                  <a:cubicBezTo>
                    <a:pt x="0" y="2327"/>
                    <a:pt x="646" y="2973"/>
                    <a:pt x="1464" y="2973"/>
                  </a:cubicBezTo>
                  <a:cubicBezTo>
                    <a:pt x="1490" y="2974"/>
                    <a:pt x="1516" y="2975"/>
                    <a:pt x="1541" y="2975"/>
                  </a:cubicBezTo>
                  <a:cubicBezTo>
                    <a:pt x="2364" y="2975"/>
                    <a:pt x="2973" y="2302"/>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4"/>
            <p:cNvSpPr/>
            <p:nvPr/>
          </p:nvSpPr>
          <p:spPr>
            <a:xfrm>
              <a:off x="3424475" y="2622200"/>
              <a:ext cx="74325" cy="74325"/>
            </a:xfrm>
            <a:custGeom>
              <a:avLst/>
              <a:gdLst/>
              <a:ahLst/>
              <a:cxnLst/>
              <a:rect l="l" t="t" r="r" b="b"/>
              <a:pathLst>
                <a:path w="2973" h="2973" extrusionOk="0">
                  <a:moveTo>
                    <a:pt x="1508" y="1"/>
                  </a:moveTo>
                  <a:cubicBezTo>
                    <a:pt x="647" y="1"/>
                    <a:pt x="1" y="690"/>
                    <a:pt x="1" y="1508"/>
                  </a:cubicBezTo>
                  <a:cubicBezTo>
                    <a:pt x="1" y="2327"/>
                    <a:pt x="647" y="2973"/>
                    <a:pt x="1508" y="2973"/>
                  </a:cubicBezTo>
                  <a:cubicBezTo>
                    <a:pt x="2327" y="2973"/>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4"/>
            <p:cNvSpPr/>
            <p:nvPr/>
          </p:nvSpPr>
          <p:spPr>
            <a:xfrm>
              <a:off x="3349100" y="2622200"/>
              <a:ext cx="74325" cy="74325"/>
            </a:xfrm>
            <a:custGeom>
              <a:avLst/>
              <a:gdLst/>
              <a:ahLst/>
              <a:cxnLst/>
              <a:rect l="l" t="t" r="r" b="b"/>
              <a:pathLst>
                <a:path w="2973" h="2973" extrusionOk="0">
                  <a:moveTo>
                    <a:pt x="1508" y="1"/>
                  </a:moveTo>
                  <a:cubicBezTo>
                    <a:pt x="647" y="1"/>
                    <a:pt x="1" y="690"/>
                    <a:pt x="1" y="1508"/>
                  </a:cubicBezTo>
                  <a:cubicBezTo>
                    <a:pt x="1" y="2327"/>
                    <a:pt x="647" y="2973"/>
                    <a:pt x="1508" y="2973"/>
                  </a:cubicBezTo>
                  <a:cubicBezTo>
                    <a:pt x="2327" y="2973"/>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4"/>
            <p:cNvSpPr/>
            <p:nvPr/>
          </p:nvSpPr>
          <p:spPr>
            <a:xfrm>
              <a:off x="3273725" y="2622200"/>
              <a:ext cx="75400" cy="74325"/>
            </a:xfrm>
            <a:custGeom>
              <a:avLst/>
              <a:gdLst/>
              <a:ahLst/>
              <a:cxnLst/>
              <a:rect l="l" t="t" r="r" b="b"/>
              <a:pathLst>
                <a:path w="3016" h="2973" extrusionOk="0">
                  <a:moveTo>
                    <a:pt x="1508" y="1"/>
                  </a:moveTo>
                  <a:cubicBezTo>
                    <a:pt x="690" y="1"/>
                    <a:pt x="1" y="690"/>
                    <a:pt x="1" y="1508"/>
                  </a:cubicBezTo>
                  <a:cubicBezTo>
                    <a:pt x="1" y="2327"/>
                    <a:pt x="690" y="2973"/>
                    <a:pt x="1508" y="2973"/>
                  </a:cubicBezTo>
                  <a:cubicBezTo>
                    <a:pt x="2327" y="2973"/>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4"/>
            <p:cNvSpPr/>
            <p:nvPr/>
          </p:nvSpPr>
          <p:spPr>
            <a:xfrm>
              <a:off x="5676125" y="2547900"/>
              <a:ext cx="74325" cy="74325"/>
            </a:xfrm>
            <a:custGeom>
              <a:avLst/>
              <a:gdLst/>
              <a:ahLst/>
              <a:cxnLst/>
              <a:rect l="l" t="t" r="r" b="b"/>
              <a:pathLst>
                <a:path w="2973" h="2973" extrusionOk="0">
                  <a:moveTo>
                    <a:pt x="1508" y="1"/>
                  </a:moveTo>
                  <a:cubicBezTo>
                    <a:pt x="646" y="1"/>
                    <a:pt x="0" y="647"/>
                    <a:pt x="0" y="1508"/>
                  </a:cubicBezTo>
                  <a:cubicBezTo>
                    <a:pt x="0" y="2326"/>
                    <a:pt x="646" y="2973"/>
                    <a:pt x="1508" y="2973"/>
                  </a:cubicBezTo>
                  <a:cubicBezTo>
                    <a:pt x="2326" y="2973"/>
                    <a:pt x="2972" y="2326"/>
                    <a:pt x="2972"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4"/>
            <p:cNvSpPr/>
            <p:nvPr/>
          </p:nvSpPr>
          <p:spPr>
            <a:xfrm>
              <a:off x="5600750" y="2547900"/>
              <a:ext cx="75400" cy="74325"/>
            </a:xfrm>
            <a:custGeom>
              <a:avLst/>
              <a:gdLst/>
              <a:ahLst/>
              <a:cxnLst/>
              <a:rect l="l" t="t" r="r" b="b"/>
              <a:pathLst>
                <a:path w="3016" h="2973" extrusionOk="0">
                  <a:moveTo>
                    <a:pt x="1508" y="1"/>
                  </a:moveTo>
                  <a:cubicBezTo>
                    <a:pt x="689" y="1"/>
                    <a:pt x="0" y="647"/>
                    <a:pt x="0" y="1508"/>
                  </a:cubicBezTo>
                  <a:cubicBezTo>
                    <a:pt x="0" y="2326"/>
                    <a:pt x="689" y="2973"/>
                    <a:pt x="1508" y="2973"/>
                  </a:cubicBezTo>
                  <a:cubicBezTo>
                    <a:pt x="2326" y="2973"/>
                    <a:pt x="3015" y="2326"/>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4"/>
            <p:cNvSpPr/>
            <p:nvPr/>
          </p:nvSpPr>
          <p:spPr>
            <a:xfrm>
              <a:off x="5525375" y="2547900"/>
              <a:ext cx="75400" cy="74325"/>
            </a:xfrm>
            <a:custGeom>
              <a:avLst/>
              <a:gdLst/>
              <a:ahLst/>
              <a:cxnLst/>
              <a:rect l="l" t="t" r="r" b="b"/>
              <a:pathLst>
                <a:path w="3016" h="2973" extrusionOk="0">
                  <a:moveTo>
                    <a:pt x="1508" y="1"/>
                  </a:moveTo>
                  <a:cubicBezTo>
                    <a:pt x="689" y="1"/>
                    <a:pt x="0" y="647"/>
                    <a:pt x="0" y="1508"/>
                  </a:cubicBezTo>
                  <a:cubicBezTo>
                    <a:pt x="0" y="2326"/>
                    <a:pt x="689" y="2973"/>
                    <a:pt x="1508" y="2973"/>
                  </a:cubicBezTo>
                  <a:cubicBezTo>
                    <a:pt x="2326" y="2973"/>
                    <a:pt x="3015" y="2326"/>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4"/>
            <p:cNvSpPr/>
            <p:nvPr/>
          </p:nvSpPr>
          <p:spPr>
            <a:xfrm>
              <a:off x="5449975" y="2547900"/>
              <a:ext cx="75425" cy="74325"/>
            </a:xfrm>
            <a:custGeom>
              <a:avLst/>
              <a:gdLst/>
              <a:ahLst/>
              <a:cxnLst/>
              <a:rect l="l" t="t" r="r" b="b"/>
              <a:pathLst>
                <a:path w="3017" h="2973" extrusionOk="0">
                  <a:moveTo>
                    <a:pt x="1509" y="1"/>
                  </a:moveTo>
                  <a:cubicBezTo>
                    <a:pt x="690" y="1"/>
                    <a:pt x="44" y="647"/>
                    <a:pt x="1" y="1508"/>
                  </a:cubicBezTo>
                  <a:cubicBezTo>
                    <a:pt x="44" y="2326"/>
                    <a:pt x="690" y="2973"/>
                    <a:pt x="1509" y="2973"/>
                  </a:cubicBezTo>
                  <a:cubicBezTo>
                    <a:pt x="2370" y="2973"/>
                    <a:pt x="3016" y="2326"/>
                    <a:pt x="3016" y="1508"/>
                  </a:cubicBezTo>
                  <a:cubicBezTo>
                    <a:pt x="3016" y="647"/>
                    <a:pt x="2370"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4"/>
            <p:cNvSpPr/>
            <p:nvPr/>
          </p:nvSpPr>
          <p:spPr>
            <a:xfrm>
              <a:off x="5375675" y="2547900"/>
              <a:ext cx="75425" cy="74325"/>
            </a:xfrm>
            <a:custGeom>
              <a:avLst/>
              <a:gdLst/>
              <a:ahLst/>
              <a:cxnLst/>
              <a:rect l="l" t="t" r="r" b="b"/>
              <a:pathLst>
                <a:path w="3017" h="2973" extrusionOk="0">
                  <a:moveTo>
                    <a:pt x="1509" y="1"/>
                  </a:moveTo>
                  <a:cubicBezTo>
                    <a:pt x="647" y="1"/>
                    <a:pt x="1" y="647"/>
                    <a:pt x="1" y="1508"/>
                  </a:cubicBezTo>
                  <a:cubicBezTo>
                    <a:pt x="1" y="2326"/>
                    <a:pt x="647" y="2973"/>
                    <a:pt x="1509" y="2973"/>
                  </a:cubicBezTo>
                  <a:cubicBezTo>
                    <a:pt x="2327" y="2973"/>
                    <a:pt x="2973" y="2326"/>
                    <a:pt x="3016" y="1508"/>
                  </a:cubicBezTo>
                  <a:cubicBezTo>
                    <a:pt x="2973" y="647"/>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4"/>
            <p:cNvSpPr/>
            <p:nvPr/>
          </p:nvSpPr>
          <p:spPr>
            <a:xfrm>
              <a:off x="5300300" y="2547900"/>
              <a:ext cx="75400" cy="74325"/>
            </a:xfrm>
            <a:custGeom>
              <a:avLst/>
              <a:gdLst/>
              <a:ahLst/>
              <a:cxnLst/>
              <a:rect l="l" t="t" r="r" b="b"/>
              <a:pathLst>
                <a:path w="3016" h="2973" extrusionOk="0">
                  <a:moveTo>
                    <a:pt x="1508" y="1"/>
                  </a:moveTo>
                  <a:cubicBezTo>
                    <a:pt x="690" y="1"/>
                    <a:pt x="1" y="647"/>
                    <a:pt x="1" y="1508"/>
                  </a:cubicBezTo>
                  <a:cubicBezTo>
                    <a:pt x="1" y="2326"/>
                    <a:pt x="690" y="2973"/>
                    <a:pt x="1508" y="2973"/>
                  </a:cubicBezTo>
                  <a:cubicBezTo>
                    <a:pt x="2327" y="2973"/>
                    <a:pt x="3016" y="2326"/>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4"/>
            <p:cNvSpPr/>
            <p:nvPr/>
          </p:nvSpPr>
          <p:spPr>
            <a:xfrm>
              <a:off x="5224925" y="2547900"/>
              <a:ext cx="75400" cy="74325"/>
            </a:xfrm>
            <a:custGeom>
              <a:avLst/>
              <a:gdLst/>
              <a:ahLst/>
              <a:cxnLst/>
              <a:rect l="l" t="t" r="r" b="b"/>
              <a:pathLst>
                <a:path w="3016" h="2973" extrusionOk="0">
                  <a:moveTo>
                    <a:pt x="1508" y="1"/>
                  </a:moveTo>
                  <a:cubicBezTo>
                    <a:pt x="690" y="1"/>
                    <a:pt x="1" y="647"/>
                    <a:pt x="1" y="1508"/>
                  </a:cubicBezTo>
                  <a:cubicBezTo>
                    <a:pt x="1" y="2326"/>
                    <a:pt x="690" y="2973"/>
                    <a:pt x="1508" y="2973"/>
                  </a:cubicBezTo>
                  <a:cubicBezTo>
                    <a:pt x="2327" y="2973"/>
                    <a:pt x="3016" y="2326"/>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a:off x="5150625" y="2547900"/>
              <a:ext cx="74325" cy="74325"/>
            </a:xfrm>
            <a:custGeom>
              <a:avLst/>
              <a:gdLst/>
              <a:ahLst/>
              <a:cxnLst/>
              <a:rect l="l" t="t" r="r" b="b"/>
              <a:pathLst>
                <a:path w="2973" h="2973" extrusionOk="0">
                  <a:moveTo>
                    <a:pt x="1508" y="1"/>
                  </a:moveTo>
                  <a:cubicBezTo>
                    <a:pt x="647" y="1"/>
                    <a:pt x="1" y="647"/>
                    <a:pt x="1" y="1508"/>
                  </a:cubicBezTo>
                  <a:cubicBezTo>
                    <a:pt x="1" y="2326"/>
                    <a:pt x="647" y="2973"/>
                    <a:pt x="1508" y="2973"/>
                  </a:cubicBezTo>
                  <a:cubicBezTo>
                    <a:pt x="2327" y="2973"/>
                    <a:pt x="2973" y="2326"/>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a:off x="5075250" y="2547900"/>
              <a:ext cx="75400" cy="74325"/>
            </a:xfrm>
            <a:custGeom>
              <a:avLst/>
              <a:gdLst/>
              <a:ahLst/>
              <a:cxnLst/>
              <a:rect l="l" t="t" r="r" b="b"/>
              <a:pathLst>
                <a:path w="3016" h="2973" extrusionOk="0">
                  <a:moveTo>
                    <a:pt x="1508" y="1"/>
                  </a:moveTo>
                  <a:cubicBezTo>
                    <a:pt x="690" y="1"/>
                    <a:pt x="1" y="647"/>
                    <a:pt x="1" y="1508"/>
                  </a:cubicBezTo>
                  <a:cubicBezTo>
                    <a:pt x="1" y="2326"/>
                    <a:pt x="690" y="2973"/>
                    <a:pt x="1508" y="2973"/>
                  </a:cubicBezTo>
                  <a:cubicBezTo>
                    <a:pt x="2327" y="2973"/>
                    <a:pt x="3016" y="2326"/>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4"/>
            <p:cNvSpPr/>
            <p:nvPr/>
          </p:nvSpPr>
          <p:spPr>
            <a:xfrm>
              <a:off x="4999875" y="2547900"/>
              <a:ext cx="75400" cy="74325"/>
            </a:xfrm>
            <a:custGeom>
              <a:avLst/>
              <a:gdLst/>
              <a:ahLst/>
              <a:cxnLst/>
              <a:rect l="l" t="t" r="r" b="b"/>
              <a:pathLst>
                <a:path w="3016" h="2973" extrusionOk="0">
                  <a:moveTo>
                    <a:pt x="1508" y="1"/>
                  </a:moveTo>
                  <a:cubicBezTo>
                    <a:pt x="690" y="1"/>
                    <a:pt x="1" y="647"/>
                    <a:pt x="1" y="1508"/>
                  </a:cubicBezTo>
                  <a:cubicBezTo>
                    <a:pt x="1" y="2326"/>
                    <a:pt x="690" y="2973"/>
                    <a:pt x="1508" y="2973"/>
                  </a:cubicBezTo>
                  <a:cubicBezTo>
                    <a:pt x="2326" y="2973"/>
                    <a:pt x="3016" y="2326"/>
                    <a:pt x="3016" y="1508"/>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a:off x="4925575" y="2547900"/>
              <a:ext cx="74325" cy="74325"/>
            </a:xfrm>
            <a:custGeom>
              <a:avLst/>
              <a:gdLst/>
              <a:ahLst/>
              <a:cxnLst/>
              <a:rect l="l" t="t" r="r" b="b"/>
              <a:pathLst>
                <a:path w="2973" h="2973" extrusionOk="0">
                  <a:moveTo>
                    <a:pt x="1508" y="1"/>
                  </a:moveTo>
                  <a:cubicBezTo>
                    <a:pt x="647" y="1"/>
                    <a:pt x="1" y="647"/>
                    <a:pt x="1" y="1508"/>
                  </a:cubicBezTo>
                  <a:cubicBezTo>
                    <a:pt x="1" y="2326"/>
                    <a:pt x="647" y="2973"/>
                    <a:pt x="1508" y="2973"/>
                  </a:cubicBezTo>
                  <a:cubicBezTo>
                    <a:pt x="2326" y="2973"/>
                    <a:pt x="2973" y="2326"/>
                    <a:pt x="2973" y="1508"/>
                  </a:cubicBezTo>
                  <a:cubicBezTo>
                    <a:pt x="2973"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4"/>
            <p:cNvSpPr/>
            <p:nvPr/>
          </p:nvSpPr>
          <p:spPr>
            <a:xfrm>
              <a:off x="4850200" y="2547900"/>
              <a:ext cx="75400" cy="74325"/>
            </a:xfrm>
            <a:custGeom>
              <a:avLst/>
              <a:gdLst/>
              <a:ahLst/>
              <a:cxnLst/>
              <a:rect l="l" t="t" r="r" b="b"/>
              <a:pathLst>
                <a:path w="3016" h="2973" extrusionOk="0">
                  <a:moveTo>
                    <a:pt x="1508" y="1"/>
                  </a:moveTo>
                  <a:cubicBezTo>
                    <a:pt x="690" y="1"/>
                    <a:pt x="0" y="647"/>
                    <a:pt x="0" y="1508"/>
                  </a:cubicBezTo>
                  <a:cubicBezTo>
                    <a:pt x="0" y="2326"/>
                    <a:pt x="690" y="2973"/>
                    <a:pt x="1508" y="2973"/>
                  </a:cubicBezTo>
                  <a:cubicBezTo>
                    <a:pt x="2326" y="2973"/>
                    <a:pt x="3016" y="2326"/>
                    <a:pt x="3016" y="1508"/>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4"/>
            <p:cNvSpPr/>
            <p:nvPr/>
          </p:nvSpPr>
          <p:spPr>
            <a:xfrm>
              <a:off x="4775900" y="2547900"/>
              <a:ext cx="74325" cy="74325"/>
            </a:xfrm>
            <a:custGeom>
              <a:avLst/>
              <a:gdLst/>
              <a:ahLst/>
              <a:cxnLst/>
              <a:rect l="l" t="t" r="r" b="b"/>
              <a:pathLst>
                <a:path w="2973" h="2973" extrusionOk="0">
                  <a:moveTo>
                    <a:pt x="1508" y="1"/>
                  </a:moveTo>
                  <a:cubicBezTo>
                    <a:pt x="646" y="1"/>
                    <a:pt x="0" y="647"/>
                    <a:pt x="0" y="1508"/>
                  </a:cubicBezTo>
                  <a:cubicBezTo>
                    <a:pt x="0" y="2326"/>
                    <a:pt x="646" y="2973"/>
                    <a:pt x="1508" y="2973"/>
                  </a:cubicBezTo>
                  <a:cubicBezTo>
                    <a:pt x="2326" y="2973"/>
                    <a:pt x="2972" y="2326"/>
                    <a:pt x="2972"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4"/>
            <p:cNvSpPr/>
            <p:nvPr/>
          </p:nvSpPr>
          <p:spPr>
            <a:xfrm>
              <a:off x="4700525" y="2547900"/>
              <a:ext cx="74325" cy="74325"/>
            </a:xfrm>
            <a:custGeom>
              <a:avLst/>
              <a:gdLst/>
              <a:ahLst/>
              <a:cxnLst/>
              <a:rect l="l" t="t" r="r" b="b"/>
              <a:pathLst>
                <a:path w="2973" h="2973" extrusionOk="0">
                  <a:moveTo>
                    <a:pt x="1465" y="1"/>
                  </a:moveTo>
                  <a:cubicBezTo>
                    <a:pt x="646" y="1"/>
                    <a:pt x="0" y="647"/>
                    <a:pt x="0" y="1508"/>
                  </a:cubicBezTo>
                  <a:cubicBezTo>
                    <a:pt x="0" y="2326"/>
                    <a:pt x="646" y="2973"/>
                    <a:pt x="1465" y="2973"/>
                  </a:cubicBezTo>
                  <a:cubicBezTo>
                    <a:pt x="2326" y="2973"/>
                    <a:pt x="2972" y="2326"/>
                    <a:pt x="2972" y="1508"/>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4"/>
            <p:cNvSpPr/>
            <p:nvPr/>
          </p:nvSpPr>
          <p:spPr>
            <a:xfrm>
              <a:off x="4625150" y="2547900"/>
              <a:ext cx="75400" cy="74325"/>
            </a:xfrm>
            <a:custGeom>
              <a:avLst/>
              <a:gdLst/>
              <a:ahLst/>
              <a:cxnLst/>
              <a:rect l="l" t="t" r="r" b="b"/>
              <a:pathLst>
                <a:path w="3016" h="2973" extrusionOk="0">
                  <a:moveTo>
                    <a:pt x="1508" y="1"/>
                  </a:moveTo>
                  <a:cubicBezTo>
                    <a:pt x="689" y="1"/>
                    <a:pt x="0" y="647"/>
                    <a:pt x="0" y="1508"/>
                  </a:cubicBezTo>
                  <a:cubicBezTo>
                    <a:pt x="0" y="2326"/>
                    <a:pt x="689" y="2973"/>
                    <a:pt x="1508" y="2973"/>
                  </a:cubicBezTo>
                  <a:cubicBezTo>
                    <a:pt x="2326" y="2973"/>
                    <a:pt x="3015" y="2326"/>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4"/>
            <p:cNvSpPr/>
            <p:nvPr/>
          </p:nvSpPr>
          <p:spPr>
            <a:xfrm>
              <a:off x="4549775" y="2547900"/>
              <a:ext cx="75400" cy="74325"/>
            </a:xfrm>
            <a:custGeom>
              <a:avLst/>
              <a:gdLst/>
              <a:ahLst/>
              <a:cxnLst/>
              <a:rect l="l" t="t" r="r" b="b"/>
              <a:pathLst>
                <a:path w="3016" h="2973" extrusionOk="0">
                  <a:moveTo>
                    <a:pt x="1508" y="1"/>
                  </a:moveTo>
                  <a:cubicBezTo>
                    <a:pt x="689" y="1"/>
                    <a:pt x="0" y="647"/>
                    <a:pt x="0" y="1508"/>
                  </a:cubicBezTo>
                  <a:cubicBezTo>
                    <a:pt x="0" y="2326"/>
                    <a:pt x="689" y="2973"/>
                    <a:pt x="1508" y="2973"/>
                  </a:cubicBezTo>
                  <a:cubicBezTo>
                    <a:pt x="2326" y="2973"/>
                    <a:pt x="3015" y="2326"/>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4"/>
            <p:cNvSpPr/>
            <p:nvPr/>
          </p:nvSpPr>
          <p:spPr>
            <a:xfrm>
              <a:off x="4474375" y="2547900"/>
              <a:ext cx="75425" cy="74325"/>
            </a:xfrm>
            <a:custGeom>
              <a:avLst/>
              <a:gdLst/>
              <a:ahLst/>
              <a:cxnLst/>
              <a:rect l="l" t="t" r="r" b="b"/>
              <a:pathLst>
                <a:path w="3017" h="2973" extrusionOk="0">
                  <a:moveTo>
                    <a:pt x="1509" y="1"/>
                  </a:moveTo>
                  <a:cubicBezTo>
                    <a:pt x="690" y="1"/>
                    <a:pt x="1" y="647"/>
                    <a:pt x="44" y="1508"/>
                  </a:cubicBezTo>
                  <a:cubicBezTo>
                    <a:pt x="1" y="2326"/>
                    <a:pt x="690" y="2973"/>
                    <a:pt x="1509" y="2973"/>
                  </a:cubicBezTo>
                  <a:cubicBezTo>
                    <a:pt x="2327" y="2973"/>
                    <a:pt x="3016" y="2326"/>
                    <a:pt x="3016" y="1508"/>
                  </a:cubicBezTo>
                  <a:cubicBezTo>
                    <a:pt x="3016" y="647"/>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4400075" y="2547900"/>
              <a:ext cx="75425" cy="74325"/>
            </a:xfrm>
            <a:custGeom>
              <a:avLst/>
              <a:gdLst/>
              <a:ahLst/>
              <a:cxnLst/>
              <a:rect l="l" t="t" r="r" b="b"/>
              <a:pathLst>
                <a:path w="3017" h="2973" extrusionOk="0">
                  <a:moveTo>
                    <a:pt x="1508" y="1"/>
                  </a:moveTo>
                  <a:cubicBezTo>
                    <a:pt x="647" y="1"/>
                    <a:pt x="1" y="647"/>
                    <a:pt x="1" y="1508"/>
                  </a:cubicBezTo>
                  <a:cubicBezTo>
                    <a:pt x="1" y="2326"/>
                    <a:pt x="647" y="2973"/>
                    <a:pt x="1508" y="2973"/>
                  </a:cubicBezTo>
                  <a:cubicBezTo>
                    <a:pt x="2327" y="2973"/>
                    <a:pt x="2973" y="2326"/>
                    <a:pt x="3016"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4324700" y="2547900"/>
              <a:ext cx="75400" cy="74325"/>
            </a:xfrm>
            <a:custGeom>
              <a:avLst/>
              <a:gdLst/>
              <a:ahLst/>
              <a:cxnLst/>
              <a:rect l="l" t="t" r="r" b="b"/>
              <a:pathLst>
                <a:path w="3016" h="2973" extrusionOk="0">
                  <a:moveTo>
                    <a:pt x="1508" y="1"/>
                  </a:moveTo>
                  <a:cubicBezTo>
                    <a:pt x="690" y="1"/>
                    <a:pt x="1" y="647"/>
                    <a:pt x="1" y="1508"/>
                  </a:cubicBezTo>
                  <a:cubicBezTo>
                    <a:pt x="1" y="2326"/>
                    <a:pt x="690" y="2973"/>
                    <a:pt x="1508" y="2973"/>
                  </a:cubicBezTo>
                  <a:cubicBezTo>
                    <a:pt x="2327" y="2973"/>
                    <a:pt x="3016" y="2326"/>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
            <p:cNvSpPr/>
            <p:nvPr/>
          </p:nvSpPr>
          <p:spPr>
            <a:xfrm>
              <a:off x="4249325" y="2547900"/>
              <a:ext cx="75400" cy="74325"/>
            </a:xfrm>
            <a:custGeom>
              <a:avLst/>
              <a:gdLst/>
              <a:ahLst/>
              <a:cxnLst/>
              <a:rect l="l" t="t" r="r" b="b"/>
              <a:pathLst>
                <a:path w="3016" h="2973" extrusionOk="0">
                  <a:moveTo>
                    <a:pt x="1508" y="1"/>
                  </a:moveTo>
                  <a:cubicBezTo>
                    <a:pt x="690" y="1"/>
                    <a:pt x="1" y="647"/>
                    <a:pt x="1" y="1508"/>
                  </a:cubicBezTo>
                  <a:cubicBezTo>
                    <a:pt x="1" y="2326"/>
                    <a:pt x="690" y="2973"/>
                    <a:pt x="1508" y="2973"/>
                  </a:cubicBezTo>
                  <a:cubicBezTo>
                    <a:pt x="2327" y="2973"/>
                    <a:pt x="3016" y="2326"/>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a:off x="4175025" y="2547900"/>
              <a:ext cx="74325" cy="74325"/>
            </a:xfrm>
            <a:custGeom>
              <a:avLst/>
              <a:gdLst/>
              <a:ahLst/>
              <a:cxnLst/>
              <a:rect l="l" t="t" r="r" b="b"/>
              <a:pathLst>
                <a:path w="2973" h="2973" extrusionOk="0">
                  <a:moveTo>
                    <a:pt x="1508" y="1"/>
                  </a:moveTo>
                  <a:cubicBezTo>
                    <a:pt x="647" y="1"/>
                    <a:pt x="1" y="647"/>
                    <a:pt x="1" y="1508"/>
                  </a:cubicBezTo>
                  <a:cubicBezTo>
                    <a:pt x="1" y="2326"/>
                    <a:pt x="647" y="2973"/>
                    <a:pt x="1508" y="2973"/>
                  </a:cubicBezTo>
                  <a:cubicBezTo>
                    <a:pt x="2327" y="2973"/>
                    <a:pt x="2973" y="2326"/>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a:off x="4099650" y="2547900"/>
              <a:ext cx="75400" cy="74325"/>
            </a:xfrm>
            <a:custGeom>
              <a:avLst/>
              <a:gdLst/>
              <a:ahLst/>
              <a:cxnLst/>
              <a:rect l="l" t="t" r="r" b="b"/>
              <a:pathLst>
                <a:path w="3016" h="2973" extrusionOk="0">
                  <a:moveTo>
                    <a:pt x="1508" y="1"/>
                  </a:moveTo>
                  <a:cubicBezTo>
                    <a:pt x="690" y="1"/>
                    <a:pt x="1" y="647"/>
                    <a:pt x="1" y="1508"/>
                  </a:cubicBezTo>
                  <a:cubicBezTo>
                    <a:pt x="1" y="2326"/>
                    <a:pt x="690" y="2973"/>
                    <a:pt x="1508" y="2973"/>
                  </a:cubicBezTo>
                  <a:cubicBezTo>
                    <a:pt x="2327" y="2973"/>
                    <a:pt x="3016" y="2326"/>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4"/>
            <p:cNvSpPr/>
            <p:nvPr/>
          </p:nvSpPr>
          <p:spPr>
            <a:xfrm>
              <a:off x="4024275" y="2547900"/>
              <a:ext cx="75400" cy="74325"/>
            </a:xfrm>
            <a:custGeom>
              <a:avLst/>
              <a:gdLst/>
              <a:ahLst/>
              <a:cxnLst/>
              <a:rect l="l" t="t" r="r" b="b"/>
              <a:pathLst>
                <a:path w="3016" h="2973" extrusionOk="0">
                  <a:moveTo>
                    <a:pt x="1508" y="1"/>
                  </a:moveTo>
                  <a:cubicBezTo>
                    <a:pt x="690" y="1"/>
                    <a:pt x="1" y="647"/>
                    <a:pt x="1" y="1508"/>
                  </a:cubicBezTo>
                  <a:cubicBezTo>
                    <a:pt x="1" y="2326"/>
                    <a:pt x="690" y="2973"/>
                    <a:pt x="1508" y="2973"/>
                  </a:cubicBezTo>
                  <a:cubicBezTo>
                    <a:pt x="2326" y="2973"/>
                    <a:pt x="3016" y="2326"/>
                    <a:pt x="3016" y="1508"/>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3949975" y="2547900"/>
              <a:ext cx="74325" cy="74325"/>
            </a:xfrm>
            <a:custGeom>
              <a:avLst/>
              <a:gdLst/>
              <a:ahLst/>
              <a:cxnLst/>
              <a:rect l="l" t="t" r="r" b="b"/>
              <a:pathLst>
                <a:path w="2973" h="2973" extrusionOk="0">
                  <a:moveTo>
                    <a:pt x="1465" y="1"/>
                  </a:moveTo>
                  <a:cubicBezTo>
                    <a:pt x="647" y="1"/>
                    <a:pt x="0" y="647"/>
                    <a:pt x="0" y="1508"/>
                  </a:cubicBezTo>
                  <a:cubicBezTo>
                    <a:pt x="0" y="2326"/>
                    <a:pt x="647" y="2973"/>
                    <a:pt x="1465" y="2973"/>
                  </a:cubicBezTo>
                  <a:cubicBezTo>
                    <a:pt x="2326" y="2973"/>
                    <a:pt x="2973" y="2326"/>
                    <a:pt x="2973" y="1508"/>
                  </a:cubicBezTo>
                  <a:cubicBezTo>
                    <a:pt x="2973"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a:off x="3874600" y="2547900"/>
              <a:ext cx="75400" cy="74325"/>
            </a:xfrm>
            <a:custGeom>
              <a:avLst/>
              <a:gdLst/>
              <a:ahLst/>
              <a:cxnLst/>
              <a:rect l="l" t="t" r="r" b="b"/>
              <a:pathLst>
                <a:path w="3016" h="2973" extrusionOk="0">
                  <a:moveTo>
                    <a:pt x="1508" y="1"/>
                  </a:moveTo>
                  <a:cubicBezTo>
                    <a:pt x="690" y="1"/>
                    <a:pt x="0" y="647"/>
                    <a:pt x="0" y="1508"/>
                  </a:cubicBezTo>
                  <a:cubicBezTo>
                    <a:pt x="0" y="2326"/>
                    <a:pt x="690" y="2973"/>
                    <a:pt x="1508" y="2973"/>
                  </a:cubicBezTo>
                  <a:cubicBezTo>
                    <a:pt x="2326" y="2973"/>
                    <a:pt x="3015" y="2326"/>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3799225" y="2547900"/>
              <a:ext cx="75400" cy="74325"/>
            </a:xfrm>
            <a:custGeom>
              <a:avLst/>
              <a:gdLst/>
              <a:ahLst/>
              <a:cxnLst/>
              <a:rect l="l" t="t" r="r" b="b"/>
              <a:pathLst>
                <a:path w="3016" h="2973" extrusionOk="0">
                  <a:moveTo>
                    <a:pt x="1508" y="1"/>
                  </a:moveTo>
                  <a:cubicBezTo>
                    <a:pt x="689" y="1"/>
                    <a:pt x="0" y="647"/>
                    <a:pt x="0" y="1508"/>
                  </a:cubicBezTo>
                  <a:cubicBezTo>
                    <a:pt x="0" y="2326"/>
                    <a:pt x="689" y="2973"/>
                    <a:pt x="1508" y="2973"/>
                  </a:cubicBezTo>
                  <a:cubicBezTo>
                    <a:pt x="2326" y="2973"/>
                    <a:pt x="3015" y="2326"/>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3724925" y="2547900"/>
              <a:ext cx="74325" cy="74325"/>
            </a:xfrm>
            <a:custGeom>
              <a:avLst/>
              <a:gdLst/>
              <a:ahLst/>
              <a:cxnLst/>
              <a:rect l="l" t="t" r="r" b="b"/>
              <a:pathLst>
                <a:path w="2973" h="2973" extrusionOk="0">
                  <a:moveTo>
                    <a:pt x="1465" y="1"/>
                  </a:moveTo>
                  <a:cubicBezTo>
                    <a:pt x="646" y="1"/>
                    <a:pt x="0" y="647"/>
                    <a:pt x="0" y="1508"/>
                  </a:cubicBezTo>
                  <a:cubicBezTo>
                    <a:pt x="0" y="2326"/>
                    <a:pt x="646" y="2973"/>
                    <a:pt x="1465" y="2973"/>
                  </a:cubicBezTo>
                  <a:cubicBezTo>
                    <a:pt x="2326" y="2973"/>
                    <a:pt x="2972" y="2326"/>
                    <a:pt x="2972" y="1508"/>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3649550" y="2547900"/>
              <a:ext cx="75400" cy="74325"/>
            </a:xfrm>
            <a:custGeom>
              <a:avLst/>
              <a:gdLst/>
              <a:ahLst/>
              <a:cxnLst/>
              <a:rect l="l" t="t" r="r" b="b"/>
              <a:pathLst>
                <a:path w="3016" h="2973" extrusionOk="0">
                  <a:moveTo>
                    <a:pt x="1508" y="1"/>
                  </a:moveTo>
                  <a:cubicBezTo>
                    <a:pt x="646" y="1"/>
                    <a:pt x="0" y="647"/>
                    <a:pt x="0" y="1508"/>
                  </a:cubicBezTo>
                  <a:cubicBezTo>
                    <a:pt x="0" y="2326"/>
                    <a:pt x="646" y="2973"/>
                    <a:pt x="1508" y="2973"/>
                  </a:cubicBezTo>
                  <a:cubicBezTo>
                    <a:pt x="2326" y="2973"/>
                    <a:pt x="2972" y="2326"/>
                    <a:pt x="3015"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p:nvPr/>
          </p:nvSpPr>
          <p:spPr>
            <a:xfrm>
              <a:off x="3574175" y="2547900"/>
              <a:ext cx="75400" cy="74325"/>
            </a:xfrm>
            <a:custGeom>
              <a:avLst/>
              <a:gdLst/>
              <a:ahLst/>
              <a:cxnLst/>
              <a:rect l="l" t="t" r="r" b="b"/>
              <a:pathLst>
                <a:path w="3016" h="2973" extrusionOk="0">
                  <a:moveTo>
                    <a:pt x="1508" y="1"/>
                  </a:moveTo>
                  <a:cubicBezTo>
                    <a:pt x="689" y="1"/>
                    <a:pt x="0" y="647"/>
                    <a:pt x="0" y="1508"/>
                  </a:cubicBezTo>
                  <a:cubicBezTo>
                    <a:pt x="0" y="2326"/>
                    <a:pt x="689" y="2973"/>
                    <a:pt x="1508" y="2973"/>
                  </a:cubicBezTo>
                  <a:cubicBezTo>
                    <a:pt x="2326" y="2973"/>
                    <a:pt x="3015" y="2326"/>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4"/>
            <p:cNvSpPr/>
            <p:nvPr/>
          </p:nvSpPr>
          <p:spPr>
            <a:xfrm>
              <a:off x="3498775" y="2547900"/>
              <a:ext cx="75425" cy="74325"/>
            </a:xfrm>
            <a:custGeom>
              <a:avLst/>
              <a:gdLst/>
              <a:ahLst/>
              <a:cxnLst/>
              <a:rect l="l" t="t" r="r" b="b"/>
              <a:pathLst>
                <a:path w="3017" h="2973" extrusionOk="0">
                  <a:moveTo>
                    <a:pt x="1508" y="1"/>
                  </a:moveTo>
                  <a:cubicBezTo>
                    <a:pt x="690" y="1"/>
                    <a:pt x="1" y="647"/>
                    <a:pt x="1" y="1508"/>
                  </a:cubicBezTo>
                  <a:cubicBezTo>
                    <a:pt x="1" y="2326"/>
                    <a:pt x="690" y="2973"/>
                    <a:pt x="1508" y="2973"/>
                  </a:cubicBezTo>
                  <a:cubicBezTo>
                    <a:pt x="2327" y="2973"/>
                    <a:pt x="3016" y="2326"/>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3424475" y="2547900"/>
              <a:ext cx="74325" cy="74325"/>
            </a:xfrm>
            <a:custGeom>
              <a:avLst/>
              <a:gdLst/>
              <a:ahLst/>
              <a:cxnLst/>
              <a:rect l="l" t="t" r="r" b="b"/>
              <a:pathLst>
                <a:path w="2973" h="2973" extrusionOk="0">
                  <a:moveTo>
                    <a:pt x="1508" y="1"/>
                  </a:moveTo>
                  <a:cubicBezTo>
                    <a:pt x="647" y="1"/>
                    <a:pt x="1" y="647"/>
                    <a:pt x="1" y="1508"/>
                  </a:cubicBezTo>
                  <a:cubicBezTo>
                    <a:pt x="1" y="2326"/>
                    <a:pt x="647" y="2973"/>
                    <a:pt x="1508" y="2973"/>
                  </a:cubicBezTo>
                  <a:cubicBezTo>
                    <a:pt x="2327" y="2973"/>
                    <a:pt x="2973" y="2326"/>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3349100" y="2547900"/>
              <a:ext cx="74325" cy="74325"/>
            </a:xfrm>
            <a:custGeom>
              <a:avLst/>
              <a:gdLst/>
              <a:ahLst/>
              <a:cxnLst/>
              <a:rect l="l" t="t" r="r" b="b"/>
              <a:pathLst>
                <a:path w="2973" h="2973" extrusionOk="0">
                  <a:moveTo>
                    <a:pt x="1508" y="1"/>
                  </a:moveTo>
                  <a:cubicBezTo>
                    <a:pt x="647" y="1"/>
                    <a:pt x="1" y="647"/>
                    <a:pt x="1" y="1508"/>
                  </a:cubicBezTo>
                  <a:cubicBezTo>
                    <a:pt x="1" y="2326"/>
                    <a:pt x="647" y="2973"/>
                    <a:pt x="1508" y="2973"/>
                  </a:cubicBezTo>
                  <a:cubicBezTo>
                    <a:pt x="2327" y="2973"/>
                    <a:pt x="2973" y="2326"/>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4"/>
            <p:cNvSpPr/>
            <p:nvPr/>
          </p:nvSpPr>
          <p:spPr>
            <a:xfrm>
              <a:off x="3273725" y="2547900"/>
              <a:ext cx="75400" cy="74325"/>
            </a:xfrm>
            <a:custGeom>
              <a:avLst/>
              <a:gdLst/>
              <a:ahLst/>
              <a:cxnLst/>
              <a:rect l="l" t="t" r="r" b="b"/>
              <a:pathLst>
                <a:path w="3016" h="2973" extrusionOk="0">
                  <a:moveTo>
                    <a:pt x="1508" y="1"/>
                  </a:moveTo>
                  <a:cubicBezTo>
                    <a:pt x="690" y="1"/>
                    <a:pt x="1" y="647"/>
                    <a:pt x="1" y="1508"/>
                  </a:cubicBezTo>
                  <a:cubicBezTo>
                    <a:pt x="1" y="2326"/>
                    <a:pt x="690" y="2973"/>
                    <a:pt x="1508" y="2973"/>
                  </a:cubicBezTo>
                  <a:cubicBezTo>
                    <a:pt x="2327" y="2973"/>
                    <a:pt x="3016" y="2326"/>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4"/>
            <p:cNvSpPr/>
            <p:nvPr/>
          </p:nvSpPr>
          <p:spPr>
            <a:xfrm>
              <a:off x="3199425" y="2547900"/>
              <a:ext cx="74325" cy="74325"/>
            </a:xfrm>
            <a:custGeom>
              <a:avLst/>
              <a:gdLst/>
              <a:ahLst/>
              <a:cxnLst/>
              <a:rect l="l" t="t" r="r" b="b"/>
              <a:pathLst>
                <a:path w="2973" h="2973" extrusionOk="0">
                  <a:moveTo>
                    <a:pt x="1508" y="1"/>
                  </a:moveTo>
                  <a:cubicBezTo>
                    <a:pt x="647" y="1"/>
                    <a:pt x="1" y="647"/>
                    <a:pt x="1" y="1508"/>
                  </a:cubicBezTo>
                  <a:cubicBezTo>
                    <a:pt x="1" y="2326"/>
                    <a:pt x="647" y="2973"/>
                    <a:pt x="1508" y="2973"/>
                  </a:cubicBezTo>
                  <a:cubicBezTo>
                    <a:pt x="2327" y="2973"/>
                    <a:pt x="2973" y="2326"/>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4"/>
            <p:cNvSpPr/>
            <p:nvPr/>
          </p:nvSpPr>
          <p:spPr>
            <a:xfrm>
              <a:off x="3124050" y="2547900"/>
              <a:ext cx="75400" cy="74325"/>
            </a:xfrm>
            <a:custGeom>
              <a:avLst/>
              <a:gdLst/>
              <a:ahLst/>
              <a:cxnLst/>
              <a:rect l="l" t="t" r="r" b="b"/>
              <a:pathLst>
                <a:path w="3016" h="2973" extrusionOk="0">
                  <a:moveTo>
                    <a:pt x="1508" y="1"/>
                  </a:moveTo>
                  <a:cubicBezTo>
                    <a:pt x="690" y="1"/>
                    <a:pt x="1" y="647"/>
                    <a:pt x="1" y="1508"/>
                  </a:cubicBezTo>
                  <a:cubicBezTo>
                    <a:pt x="1" y="2326"/>
                    <a:pt x="690" y="2973"/>
                    <a:pt x="1508" y="2973"/>
                  </a:cubicBezTo>
                  <a:cubicBezTo>
                    <a:pt x="2327" y="2973"/>
                    <a:pt x="3016" y="2326"/>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4"/>
            <p:cNvSpPr/>
            <p:nvPr/>
          </p:nvSpPr>
          <p:spPr>
            <a:xfrm>
              <a:off x="3048675" y="2547900"/>
              <a:ext cx="75400" cy="74325"/>
            </a:xfrm>
            <a:custGeom>
              <a:avLst/>
              <a:gdLst/>
              <a:ahLst/>
              <a:cxnLst/>
              <a:rect l="l" t="t" r="r" b="b"/>
              <a:pathLst>
                <a:path w="3016" h="2973" extrusionOk="0">
                  <a:moveTo>
                    <a:pt x="1508" y="1"/>
                  </a:moveTo>
                  <a:cubicBezTo>
                    <a:pt x="690" y="1"/>
                    <a:pt x="0" y="647"/>
                    <a:pt x="0" y="1508"/>
                  </a:cubicBezTo>
                  <a:cubicBezTo>
                    <a:pt x="0" y="2326"/>
                    <a:pt x="690" y="2973"/>
                    <a:pt x="1508" y="2973"/>
                  </a:cubicBezTo>
                  <a:cubicBezTo>
                    <a:pt x="2326" y="2973"/>
                    <a:pt x="3016" y="2326"/>
                    <a:pt x="3016" y="1508"/>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a:off x="2523175" y="2547900"/>
              <a:ext cx="75425" cy="74325"/>
            </a:xfrm>
            <a:custGeom>
              <a:avLst/>
              <a:gdLst/>
              <a:ahLst/>
              <a:cxnLst/>
              <a:rect l="l" t="t" r="r" b="b"/>
              <a:pathLst>
                <a:path w="3017" h="2973" extrusionOk="0">
                  <a:moveTo>
                    <a:pt x="1508" y="1"/>
                  </a:moveTo>
                  <a:cubicBezTo>
                    <a:pt x="690" y="1"/>
                    <a:pt x="1" y="647"/>
                    <a:pt x="1" y="1508"/>
                  </a:cubicBezTo>
                  <a:cubicBezTo>
                    <a:pt x="1" y="2326"/>
                    <a:pt x="690" y="2973"/>
                    <a:pt x="1508" y="2973"/>
                  </a:cubicBezTo>
                  <a:cubicBezTo>
                    <a:pt x="2327" y="2973"/>
                    <a:pt x="3016" y="2326"/>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a:off x="2223825" y="2547900"/>
              <a:ext cx="74325" cy="74325"/>
            </a:xfrm>
            <a:custGeom>
              <a:avLst/>
              <a:gdLst/>
              <a:ahLst/>
              <a:cxnLst/>
              <a:rect l="l" t="t" r="r" b="b"/>
              <a:pathLst>
                <a:path w="2973" h="2973" extrusionOk="0">
                  <a:moveTo>
                    <a:pt x="1465" y="1"/>
                  </a:moveTo>
                  <a:cubicBezTo>
                    <a:pt x="647" y="1"/>
                    <a:pt x="1" y="647"/>
                    <a:pt x="1" y="1508"/>
                  </a:cubicBezTo>
                  <a:cubicBezTo>
                    <a:pt x="1" y="2326"/>
                    <a:pt x="647" y="2973"/>
                    <a:pt x="1465" y="2973"/>
                  </a:cubicBezTo>
                  <a:cubicBezTo>
                    <a:pt x="2327" y="2973"/>
                    <a:pt x="2973" y="2326"/>
                    <a:pt x="2973" y="1508"/>
                  </a:cubicBezTo>
                  <a:cubicBezTo>
                    <a:pt x="2973" y="647"/>
                    <a:pt x="2327"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a:off x="2148450" y="2547900"/>
              <a:ext cx="75400" cy="74325"/>
            </a:xfrm>
            <a:custGeom>
              <a:avLst/>
              <a:gdLst/>
              <a:ahLst/>
              <a:cxnLst/>
              <a:rect l="l" t="t" r="r" b="b"/>
              <a:pathLst>
                <a:path w="3016" h="2973" extrusionOk="0">
                  <a:moveTo>
                    <a:pt x="1508" y="1"/>
                  </a:moveTo>
                  <a:cubicBezTo>
                    <a:pt x="647" y="1"/>
                    <a:pt x="1" y="647"/>
                    <a:pt x="1" y="1508"/>
                  </a:cubicBezTo>
                  <a:cubicBezTo>
                    <a:pt x="1" y="2326"/>
                    <a:pt x="647" y="2973"/>
                    <a:pt x="1508" y="2973"/>
                  </a:cubicBezTo>
                  <a:cubicBezTo>
                    <a:pt x="2326" y="2973"/>
                    <a:pt x="3016" y="2326"/>
                    <a:pt x="3016" y="1508"/>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a:off x="2073075" y="2547900"/>
              <a:ext cx="75400" cy="74325"/>
            </a:xfrm>
            <a:custGeom>
              <a:avLst/>
              <a:gdLst/>
              <a:ahLst/>
              <a:cxnLst/>
              <a:rect l="l" t="t" r="r" b="b"/>
              <a:pathLst>
                <a:path w="3016" h="2973" extrusionOk="0">
                  <a:moveTo>
                    <a:pt x="1508" y="1"/>
                  </a:moveTo>
                  <a:cubicBezTo>
                    <a:pt x="647" y="1"/>
                    <a:pt x="0" y="647"/>
                    <a:pt x="0" y="1508"/>
                  </a:cubicBezTo>
                  <a:cubicBezTo>
                    <a:pt x="0" y="2326"/>
                    <a:pt x="690" y="2973"/>
                    <a:pt x="1508" y="2973"/>
                  </a:cubicBezTo>
                  <a:cubicBezTo>
                    <a:pt x="2326" y="2973"/>
                    <a:pt x="2972" y="2326"/>
                    <a:pt x="3016"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a:off x="5750425" y="2473600"/>
              <a:ext cx="75400" cy="74325"/>
            </a:xfrm>
            <a:custGeom>
              <a:avLst/>
              <a:gdLst/>
              <a:ahLst/>
              <a:cxnLst/>
              <a:rect l="l" t="t" r="r" b="b"/>
              <a:pathLst>
                <a:path w="3016" h="2973" extrusionOk="0">
                  <a:moveTo>
                    <a:pt x="1508" y="0"/>
                  </a:moveTo>
                  <a:cubicBezTo>
                    <a:pt x="689" y="0"/>
                    <a:pt x="0" y="647"/>
                    <a:pt x="0" y="1465"/>
                  </a:cubicBezTo>
                  <a:cubicBezTo>
                    <a:pt x="0" y="2326"/>
                    <a:pt x="689" y="2973"/>
                    <a:pt x="1508" y="2973"/>
                  </a:cubicBezTo>
                  <a:cubicBezTo>
                    <a:pt x="2326" y="2973"/>
                    <a:pt x="3015" y="2326"/>
                    <a:pt x="3015" y="1465"/>
                  </a:cubicBezTo>
                  <a:cubicBezTo>
                    <a:pt x="3015"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a:off x="5676125" y="2473600"/>
              <a:ext cx="74325" cy="74325"/>
            </a:xfrm>
            <a:custGeom>
              <a:avLst/>
              <a:gdLst/>
              <a:ahLst/>
              <a:cxnLst/>
              <a:rect l="l" t="t" r="r" b="b"/>
              <a:pathLst>
                <a:path w="2973" h="2973" extrusionOk="0">
                  <a:moveTo>
                    <a:pt x="1508" y="0"/>
                  </a:moveTo>
                  <a:cubicBezTo>
                    <a:pt x="646" y="0"/>
                    <a:pt x="0" y="647"/>
                    <a:pt x="0" y="1465"/>
                  </a:cubicBezTo>
                  <a:cubicBezTo>
                    <a:pt x="0" y="2326"/>
                    <a:pt x="646" y="2973"/>
                    <a:pt x="1508" y="2973"/>
                  </a:cubicBezTo>
                  <a:cubicBezTo>
                    <a:pt x="2326" y="2973"/>
                    <a:pt x="2972" y="2283"/>
                    <a:pt x="2972" y="1465"/>
                  </a:cubicBezTo>
                  <a:cubicBezTo>
                    <a:pt x="2972"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a:off x="5600750" y="2473600"/>
              <a:ext cx="75400" cy="74325"/>
            </a:xfrm>
            <a:custGeom>
              <a:avLst/>
              <a:gdLst/>
              <a:ahLst/>
              <a:cxnLst/>
              <a:rect l="l" t="t" r="r" b="b"/>
              <a:pathLst>
                <a:path w="3016" h="2973" extrusionOk="0">
                  <a:moveTo>
                    <a:pt x="1508" y="0"/>
                  </a:moveTo>
                  <a:cubicBezTo>
                    <a:pt x="689" y="0"/>
                    <a:pt x="0" y="647"/>
                    <a:pt x="0" y="1465"/>
                  </a:cubicBezTo>
                  <a:cubicBezTo>
                    <a:pt x="0" y="2326"/>
                    <a:pt x="689" y="2973"/>
                    <a:pt x="1508" y="2973"/>
                  </a:cubicBezTo>
                  <a:cubicBezTo>
                    <a:pt x="2326" y="2973"/>
                    <a:pt x="2972" y="2326"/>
                    <a:pt x="3015" y="1465"/>
                  </a:cubicBezTo>
                  <a:cubicBezTo>
                    <a:pt x="3015"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a:off x="5525375" y="2473600"/>
              <a:ext cx="75400" cy="74325"/>
            </a:xfrm>
            <a:custGeom>
              <a:avLst/>
              <a:gdLst/>
              <a:ahLst/>
              <a:cxnLst/>
              <a:rect l="l" t="t" r="r" b="b"/>
              <a:pathLst>
                <a:path w="3016" h="2973" extrusionOk="0">
                  <a:moveTo>
                    <a:pt x="1508" y="0"/>
                  </a:moveTo>
                  <a:cubicBezTo>
                    <a:pt x="689" y="0"/>
                    <a:pt x="0" y="647"/>
                    <a:pt x="0" y="1465"/>
                  </a:cubicBezTo>
                  <a:cubicBezTo>
                    <a:pt x="0" y="2283"/>
                    <a:pt x="689" y="2973"/>
                    <a:pt x="1508" y="2973"/>
                  </a:cubicBezTo>
                  <a:cubicBezTo>
                    <a:pt x="2326" y="2973"/>
                    <a:pt x="3015" y="2326"/>
                    <a:pt x="3015" y="1465"/>
                  </a:cubicBezTo>
                  <a:cubicBezTo>
                    <a:pt x="3015"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a:off x="5449975" y="2473600"/>
              <a:ext cx="75425" cy="74325"/>
            </a:xfrm>
            <a:custGeom>
              <a:avLst/>
              <a:gdLst/>
              <a:ahLst/>
              <a:cxnLst/>
              <a:rect l="l" t="t" r="r" b="b"/>
              <a:pathLst>
                <a:path w="3017" h="2973" extrusionOk="0">
                  <a:moveTo>
                    <a:pt x="1509" y="0"/>
                  </a:moveTo>
                  <a:cubicBezTo>
                    <a:pt x="690" y="0"/>
                    <a:pt x="44" y="647"/>
                    <a:pt x="1" y="1465"/>
                  </a:cubicBezTo>
                  <a:cubicBezTo>
                    <a:pt x="44" y="2326"/>
                    <a:pt x="690" y="2973"/>
                    <a:pt x="1509" y="2973"/>
                  </a:cubicBezTo>
                  <a:cubicBezTo>
                    <a:pt x="2370" y="2973"/>
                    <a:pt x="3016" y="2326"/>
                    <a:pt x="3016" y="1465"/>
                  </a:cubicBezTo>
                  <a:cubicBezTo>
                    <a:pt x="3016" y="647"/>
                    <a:pt x="2370"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a:off x="5375675" y="2473600"/>
              <a:ext cx="75425" cy="74325"/>
            </a:xfrm>
            <a:custGeom>
              <a:avLst/>
              <a:gdLst/>
              <a:ahLst/>
              <a:cxnLst/>
              <a:rect l="l" t="t" r="r" b="b"/>
              <a:pathLst>
                <a:path w="3017" h="2973" extrusionOk="0">
                  <a:moveTo>
                    <a:pt x="1509" y="0"/>
                  </a:moveTo>
                  <a:cubicBezTo>
                    <a:pt x="647" y="0"/>
                    <a:pt x="1" y="647"/>
                    <a:pt x="1" y="1465"/>
                  </a:cubicBezTo>
                  <a:cubicBezTo>
                    <a:pt x="1" y="2326"/>
                    <a:pt x="647" y="2973"/>
                    <a:pt x="1509" y="2973"/>
                  </a:cubicBezTo>
                  <a:cubicBezTo>
                    <a:pt x="2327" y="2973"/>
                    <a:pt x="2973" y="2326"/>
                    <a:pt x="3016" y="1465"/>
                  </a:cubicBezTo>
                  <a:cubicBezTo>
                    <a:pt x="2973" y="647"/>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a:off x="5300300" y="2473600"/>
              <a:ext cx="75400" cy="74325"/>
            </a:xfrm>
            <a:custGeom>
              <a:avLst/>
              <a:gdLst/>
              <a:ahLst/>
              <a:cxnLst/>
              <a:rect l="l" t="t" r="r" b="b"/>
              <a:pathLst>
                <a:path w="3016" h="2973" extrusionOk="0">
                  <a:moveTo>
                    <a:pt x="1508" y="0"/>
                  </a:moveTo>
                  <a:cubicBezTo>
                    <a:pt x="690" y="0"/>
                    <a:pt x="1" y="647"/>
                    <a:pt x="1" y="1465"/>
                  </a:cubicBezTo>
                  <a:cubicBezTo>
                    <a:pt x="1" y="2326"/>
                    <a:pt x="690" y="2973"/>
                    <a:pt x="1508" y="2973"/>
                  </a:cubicBezTo>
                  <a:cubicBezTo>
                    <a:pt x="2327" y="2973"/>
                    <a:pt x="3016" y="2283"/>
                    <a:pt x="3016" y="1465"/>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a:off x="5224925" y="2473600"/>
              <a:ext cx="75400" cy="74325"/>
            </a:xfrm>
            <a:custGeom>
              <a:avLst/>
              <a:gdLst/>
              <a:ahLst/>
              <a:cxnLst/>
              <a:rect l="l" t="t" r="r" b="b"/>
              <a:pathLst>
                <a:path w="3016" h="2973" extrusionOk="0">
                  <a:moveTo>
                    <a:pt x="1508" y="0"/>
                  </a:moveTo>
                  <a:cubicBezTo>
                    <a:pt x="690" y="0"/>
                    <a:pt x="1" y="647"/>
                    <a:pt x="1" y="1465"/>
                  </a:cubicBezTo>
                  <a:cubicBezTo>
                    <a:pt x="44" y="2326"/>
                    <a:pt x="690" y="2973"/>
                    <a:pt x="1508" y="2973"/>
                  </a:cubicBezTo>
                  <a:cubicBezTo>
                    <a:pt x="2327" y="2973"/>
                    <a:pt x="3016" y="2326"/>
                    <a:pt x="3016" y="1465"/>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4"/>
            <p:cNvSpPr/>
            <p:nvPr/>
          </p:nvSpPr>
          <p:spPr>
            <a:xfrm>
              <a:off x="5150625" y="2473600"/>
              <a:ext cx="74325" cy="74325"/>
            </a:xfrm>
            <a:custGeom>
              <a:avLst/>
              <a:gdLst/>
              <a:ahLst/>
              <a:cxnLst/>
              <a:rect l="l" t="t" r="r" b="b"/>
              <a:pathLst>
                <a:path w="2973" h="2973" extrusionOk="0">
                  <a:moveTo>
                    <a:pt x="1508" y="0"/>
                  </a:moveTo>
                  <a:cubicBezTo>
                    <a:pt x="647" y="0"/>
                    <a:pt x="1" y="647"/>
                    <a:pt x="1" y="1465"/>
                  </a:cubicBezTo>
                  <a:cubicBezTo>
                    <a:pt x="1" y="2326"/>
                    <a:pt x="647" y="2973"/>
                    <a:pt x="1508" y="2973"/>
                  </a:cubicBezTo>
                  <a:cubicBezTo>
                    <a:pt x="2327" y="2973"/>
                    <a:pt x="2973" y="2283"/>
                    <a:pt x="2973" y="1465"/>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4"/>
            <p:cNvSpPr/>
            <p:nvPr/>
          </p:nvSpPr>
          <p:spPr>
            <a:xfrm>
              <a:off x="5075250" y="2473600"/>
              <a:ext cx="75400" cy="74325"/>
            </a:xfrm>
            <a:custGeom>
              <a:avLst/>
              <a:gdLst/>
              <a:ahLst/>
              <a:cxnLst/>
              <a:rect l="l" t="t" r="r" b="b"/>
              <a:pathLst>
                <a:path w="3016" h="2973" extrusionOk="0">
                  <a:moveTo>
                    <a:pt x="1508" y="0"/>
                  </a:moveTo>
                  <a:cubicBezTo>
                    <a:pt x="690" y="0"/>
                    <a:pt x="1" y="647"/>
                    <a:pt x="1" y="1465"/>
                  </a:cubicBezTo>
                  <a:cubicBezTo>
                    <a:pt x="1" y="2326"/>
                    <a:pt x="690" y="2973"/>
                    <a:pt x="1508" y="2973"/>
                  </a:cubicBezTo>
                  <a:cubicBezTo>
                    <a:pt x="2327" y="2973"/>
                    <a:pt x="3016" y="2326"/>
                    <a:pt x="3016" y="1465"/>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a:off x="4999875" y="2473600"/>
              <a:ext cx="75400" cy="74325"/>
            </a:xfrm>
            <a:custGeom>
              <a:avLst/>
              <a:gdLst/>
              <a:ahLst/>
              <a:cxnLst/>
              <a:rect l="l" t="t" r="r" b="b"/>
              <a:pathLst>
                <a:path w="3016" h="2973" extrusionOk="0">
                  <a:moveTo>
                    <a:pt x="1508" y="0"/>
                  </a:moveTo>
                  <a:cubicBezTo>
                    <a:pt x="690" y="0"/>
                    <a:pt x="1" y="647"/>
                    <a:pt x="1" y="1465"/>
                  </a:cubicBezTo>
                  <a:cubicBezTo>
                    <a:pt x="1" y="2283"/>
                    <a:pt x="690" y="2973"/>
                    <a:pt x="1508" y="2973"/>
                  </a:cubicBezTo>
                  <a:cubicBezTo>
                    <a:pt x="2326" y="2973"/>
                    <a:pt x="3016" y="2326"/>
                    <a:pt x="3016" y="1465"/>
                  </a:cubicBezTo>
                  <a:cubicBezTo>
                    <a:pt x="3016"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4"/>
            <p:cNvSpPr/>
            <p:nvPr/>
          </p:nvSpPr>
          <p:spPr>
            <a:xfrm>
              <a:off x="4925575" y="2473600"/>
              <a:ext cx="74325" cy="74325"/>
            </a:xfrm>
            <a:custGeom>
              <a:avLst/>
              <a:gdLst/>
              <a:ahLst/>
              <a:cxnLst/>
              <a:rect l="l" t="t" r="r" b="b"/>
              <a:pathLst>
                <a:path w="2973" h="2973" extrusionOk="0">
                  <a:moveTo>
                    <a:pt x="1508" y="0"/>
                  </a:moveTo>
                  <a:cubicBezTo>
                    <a:pt x="647" y="0"/>
                    <a:pt x="1" y="647"/>
                    <a:pt x="1" y="1465"/>
                  </a:cubicBezTo>
                  <a:cubicBezTo>
                    <a:pt x="1" y="2326"/>
                    <a:pt x="647" y="2973"/>
                    <a:pt x="1508" y="2973"/>
                  </a:cubicBezTo>
                  <a:cubicBezTo>
                    <a:pt x="2326" y="2973"/>
                    <a:pt x="2973" y="2326"/>
                    <a:pt x="2973" y="1465"/>
                  </a:cubicBezTo>
                  <a:cubicBezTo>
                    <a:pt x="2973"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4"/>
            <p:cNvSpPr/>
            <p:nvPr/>
          </p:nvSpPr>
          <p:spPr>
            <a:xfrm>
              <a:off x="4850200" y="2473600"/>
              <a:ext cx="75400" cy="74325"/>
            </a:xfrm>
            <a:custGeom>
              <a:avLst/>
              <a:gdLst/>
              <a:ahLst/>
              <a:cxnLst/>
              <a:rect l="l" t="t" r="r" b="b"/>
              <a:pathLst>
                <a:path w="3016" h="2973" extrusionOk="0">
                  <a:moveTo>
                    <a:pt x="1508" y="0"/>
                  </a:moveTo>
                  <a:cubicBezTo>
                    <a:pt x="690" y="0"/>
                    <a:pt x="0" y="647"/>
                    <a:pt x="0" y="1465"/>
                  </a:cubicBezTo>
                  <a:cubicBezTo>
                    <a:pt x="0" y="2326"/>
                    <a:pt x="690" y="2973"/>
                    <a:pt x="1508" y="2973"/>
                  </a:cubicBezTo>
                  <a:cubicBezTo>
                    <a:pt x="2326" y="2973"/>
                    <a:pt x="2972" y="2326"/>
                    <a:pt x="3016" y="1465"/>
                  </a:cubicBezTo>
                  <a:cubicBezTo>
                    <a:pt x="3016"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4"/>
            <p:cNvSpPr/>
            <p:nvPr/>
          </p:nvSpPr>
          <p:spPr>
            <a:xfrm>
              <a:off x="4775900" y="2473600"/>
              <a:ext cx="74325" cy="74325"/>
            </a:xfrm>
            <a:custGeom>
              <a:avLst/>
              <a:gdLst/>
              <a:ahLst/>
              <a:cxnLst/>
              <a:rect l="l" t="t" r="r" b="b"/>
              <a:pathLst>
                <a:path w="2973" h="2973" extrusionOk="0">
                  <a:moveTo>
                    <a:pt x="1508" y="0"/>
                  </a:moveTo>
                  <a:cubicBezTo>
                    <a:pt x="646" y="0"/>
                    <a:pt x="0" y="647"/>
                    <a:pt x="0" y="1465"/>
                  </a:cubicBezTo>
                  <a:cubicBezTo>
                    <a:pt x="0" y="2326"/>
                    <a:pt x="646" y="2973"/>
                    <a:pt x="1508" y="2973"/>
                  </a:cubicBezTo>
                  <a:cubicBezTo>
                    <a:pt x="2326" y="2973"/>
                    <a:pt x="2972" y="2283"/>
                    <a:pt x="2972" y="1465"/>
                  </a:cubicBezTo>
                  <a:cubicBezTo>
                    <a:pt x="2972"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4"/>
            <p:cNvSpPr/>
            <p:nvPr/>
          </p:nvSpPr>
          <p:spPr>
            <a:xfrm>
              <a:off x="4700525" y="2473600"/>
              <a:ext cx="74325" cy="74325"/>
            </a:xfrm>
            <a:custGeom>
              <a:avLst/>
              <a:gdLst/>
              <a:ahLst/>
              <a:cxnLst/>
              <a:rect l="l" t="t" r="r" b="b"/>
              <a:pathLst>
                <a:path w="2973" h="2973" extrusionOk="0">
                  <a:moveTo>
                    <a:pt x="1465" y="0"/>
                  </a:moveTo>
                  <a:cubicBezTo>
                    <a:pt x="646" y="0"/>
                    <a:pt x="0" y="647"/>
                    <a:pt x="0" y="1465"/>
                  </a:cubicBezTo>
                  <a:cubicBezTo>
                    <a:pt x="0" y="2326"/>
                    <a:pt x="646" y="2973"/>
                    <a:pt x="1465" y="2973"/>
                  </a:cubicBezTo>
                  <a:cubicBezTo>
                    <a:pt x="2326" y="2973"/>
                    <a:pt x="2972" y="2326"/>
                    <a:pt x="2972" y="1465"/>
                  </a:cubicBezTo>
                  <a:cubicBezTo>
                    <a:pt x="2972" y="647"/>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a:off x="4625150" y="2473600"/>
              <a:ext cx="75400" cy="74325"/>
            </a:xfrm>
            <a:custGeom>
              <a:avLst/>
              <a:gdLst/>
              <a:ahLst/>
              <a:cxnLst/>
              <a:rect l="l" t="t" r="r" b="b"/>
              <a:pathLst>
                <a:path w="3016" h="2973" extrusionOk="0">
                  <a:moveTo>
                    <a:pt x="1508" y="0"/>
                  </a:moveTo>
                  <a:cubicBezTo>
                    <a:pt x="689" y="0"/>
                    <a:pt x="0" y="647"/>
                    <a:pt x="0" y="1465"/>
                  </a:cubicBezTo>
                  <a:cubicBezTo>
                    <a:pt x="0" y="2326"/>
                    <a:pt x="689" y="2973"/>
                    <a:pt x="1508" y="2973"/>
                  </a:cubicBezTo>
                  <a:cubicBezTo>
                    <a:pt x="2326" y="2973"/>
                    <a:pt x="2972" y="2283"/>
                    <a:pt x="3015" y="1465"/>
                  </a:cubicBezTo>
                  <a:cubicBezTo>
                    <a:pt x="3015"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a:off x="4549775" y="2473600"/>
              <a:ext cx="75400" cy="74325"/>
            </a:xfrm>
            <a:custGeom>
              <a:avLst/>
              <a:gdLst/>
              <a:ahLst/>
              <a:cxnLst/>
              <a:rect l="l" t="t" r="r" b="b"/>
              <a:pathLst>
                <a:path w="3016" h="2973" extrusionOk="0">
                  <a:moveTo>
                    <a:pt x="1508" y="0"/>
                  </a:moveTo>
                  <a:cubicBezTo>
                    <a:pt x="689" y="0"/>
                    <a:pt x="0" y="647"/>
                    <a:pt x="0" y="1465"/>
                  </a:cubicBezTo>
                  <a:cubicBezTo>
                    <a:pt x="0" y="2326"/>
                    <a:pt x="689" y="2973"/>
                    <a:pt x="1508" y="2973"/>
                  </a:cubicBezTo>
                  <a:cubicBezTo>
                    <a:pt x="2326" y="2973"/>
                    <a:pt x="3015" y="2326"/>
                    <a:pt x="3015" y="1465"/>
                  </a:cubicBezTo>
                  <a:cubicBezTo>
                    <a:pt x="3015"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a:off x="4474375" y="2473600"/>
              <a:ext cx="75425" cy="74325"/>
            </a:xfrm>
            <a:custGeom>
              <a:avLst/>
              <a:gdLst/>
              <a:ahLst/>
              <a:cxnLst/>
              <a:rect l="l" t="t" r="r" b="b"/>
              <a:pathLst>
                <a:path w="3017" h="2973" extrusionOk="0">
                  <a:moveTo>
                    <a:pt x="1509" y="0"/>
                  </a:moveTo>
                  <a:cubicBezTo>
                    <a:pt x="690" y="0"/>
                    <a:pt x="1" y="647"/>
                    <a:pt x="44" y="1465"/>
                  </a:cubicBezTo>
                  <a:cubicBezTo>
                    <a:pt x="44" y="2283"/>
                    <a:pt x="690" y="2973"/>
                    <a:pt x="1509" y="2973"/>
                  </a:cubicBezTo>
                  <a:cubicBezTo>
                    <a:pt x="2327" y="2973"/>
                    <a:pt x="3016" y="2326"/>
                    <a:pt x="3016" y="1465"/>
                  </a:cubicBezTo>
                  <a:cubicBezTo>
                    <a:pt x="3016" y="647"/>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
            <p:cNvSpPr/>
            <p:nvPr/>
          </p:nvSpPr>
          <p:spPr>
            <a:xfrm>
              <a:off x="4400075" y="2473600"/>
              <a:ext cx="75425" cy="74325"/>
            </a:xfrm>
            <a:custGeom>
              <a:avLst/>
              <a:gdLst/>
              <a:ahLst/>
              <a:cxnLst/>
              <a:rect l="l" t="t" r="r" b="b"/>
              <a:pathLst>
                <a:path w="3017" h="2973" extrusionOk="0">
                  <a:moveTo>
                    <a:pt x="1508" y="0"/>
                  </a:moveTo>
                  <a:cubicBezTo>
                    <a:pt x="647" y="0"/>
                    <a:pt x="1" y="647"/>
                    <a:pt x="1" y="1465"/>
                  </a:cubicBezTo>
                  <a:cubicBezTo>
                    <a:pt x="1" y="2326"/>
                    <a:pt x="647" y="2973"/>
                    <a:pt x="1508" y="2973"/>
                  </a:cubicBezTo>
                  <a:cubicBezTo>
                    <a:pt x="2327" y="2973"/>
                    <a:pt x="2973" y="2326"/>
                    <a:pt x="3016" y="1465"/>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
            <p:cNvSpPr/>
            <p:nvPr/>
          </p:nvSpPr>
          <p:spPr>
            <a:xfrm>
              <a:off x="4324700" y="2473600"/>
              <a:ext cx="75400" cy="74325"/>
            </a:xfrm>
            <a:custGeom>
              <a:avLst/>
              <a:gdLst/>
              <a:ahLst/>
              <a:cxnLst/>
              <a:rect l="l" t="t" r="r" b="b"/>
              <a:pathLst>
                <a:path w="3016" h="2973" extrusionOk="0">
                  <a:moveTo>
                    <a:pt x="1508" y="0"/>
                  </a:moveTo>
                  <a:cubicBezTo>
                    <a:pt x="690" y="0"/>
                    <a:pt x="1" y="647"/>
                    <a:pt x="1" y="1465"/>
                  </a:cubicBezTo>
                  <a:cubicBezTo>
                    <a:pt x="1" y="2326"/>
                    <a:pt x="690" y="2973"/>
                    <a:pt x="1508" y="2973"/>
                  </a:cubicBezTo>
                  <a:cubicBezTo>
                    <a:pt x="2327" y="2973"/>
                    <a:pt x="3016" y="2326"/>
                    <a:pt x="3016" y="1465"/>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4"/>
            <p:cNvSpPr/>
            <p:nvPr/>
          </p:nvSpPr>
          <p:spPr>
            <a:xfrm>
              <a:off x="4249325" y="2473600"/>
              <a:ext cx="75400" cy="74325"/>
            </a:xfrm>
            <a:custGeom>
              <a:avLst/>
              <a:gdLst/>
              <a:ahLst/>
              <a:cxnLst/>
              <a:rect l="l" t="t" r="r" b="b"/>
              <a:pathLst>
                <a:path w="3016" h="2973" extrusionOk="0">
                  <a:moveTo>
                    <a:pt x="1508" y="0"/>
                  </a:moveTo>
                  <a:cubicBezTo>
                    <a:pt x="690" y="0"/>
                    <a:pt x="1" y="647"/>
                    <a:pt x="1" y="1465"/>
                  </a:cubicBezTo>
                  <a:cubicBezTo>
                    <a:pt x="44" y="2326"/>
                    <a:pt x="690" y="2973"/>
                    <a:pt x="1508" y="2973"/>
                  </a:cubicBezTo>
                  <a:cubicBezTo>
                    <a:pt x="2327" y="2973"/>
                    <a:pt x="3016" y="2283"/>
                    <a:pt x="3016" y="1465"/>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a:off x="4175025" y="2473600"/>
              <a:ext cx="74325" cy="74325"/>
            </a:xfrm>
            <a:custGeom>
              <a:avLst/>
              <a:gdLst/>
              <a:ahLst/>
              <a:cxnLst/>
              <a:rect l="l" t="t" r="r" b="b"/>
              <a:pathLst>
                <a:path w="2973" h="2973" extrusionOk="0">
                  <a:moveTo>
                    <a:pt x="1508" y="0"/>
                  </a:moveTo>
                  <a:cubicBezTo>
                    <a:pt x="647" y="0"/>
                    <a:pt x="1" y="647"/>
                    <a:pt x="1" y="1465"/>
                  </a:cubicBezTo>
                  <a:cubicBezTo>
                    <a:pt x="1" y="2326"/>
                    <a:pt x="647" y="2973"/>
                    <a:pt x="1508" y="2973"/>
                  </a:cubicBezTo>
                  <a:cubicBezTo>
                    <a:pt x="2327" y="2973"/>
                    <a:pt x="2973" y="2326"/>
                    <a:pt x="2973" y="1465"/>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a:off x="4099650" y="2473600"/>
              <a:ext cx="75400" cy="74325"/>
            </a:xfrm>
            <a:custGeom>
              <a:avLst/>
              <a:gdLst/>
              <a:ahLst/>
              <a:cxnLst/>
              <a:rect l="l" t="t" r="r" b="b"/>
              <a:pathLst>
                <a:path w="3016" h="2973" extrusionOk="0">
                  <a:moveTo>
                    <a:pt x="1508" y="0"/>
                  </a:moveTo>
                  <a:cubicBezTo>
                    <a:pt x="690" y="0"/>
                    <a:pt x="1" y="647"/>
                    <a:pt x="1" y="1465"/>
                  </a:cubicBezTo>
                  <a:cubicBezTo>
                    <a:pt x="1" y="2326"/>
                    <a:pt x="690" y="2973"/>
                    <a:pt x="1508" y="2973"/>
                  </a:cubicBezTo>
                  <a:cubicBezTo>
                    <a:pt x="2327" y="2973"/>
                    <a:pt x="3016" y="2283"/>
                    <a:pt x="3016" y="1465"/>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a:off x="4024275" y="2473600"/>
              <a:ext cx="75400" cy="74325"/>
            </a:xfrm>
            <a:custGeom>
              <a:avLst/>
              <a:gdLst/>
              <a:ahLst/>
              <a:cxnLst/>
              <a:rect l="l" t="t" r="r" b="b"/>
              <a:pathLst>
                <a:path w="3016" h="2973" extrusionOk="0">
                  <a:moveTo>
                    <a:pt x="1508" y="0"/>
                  </a:moveTo>
                  <a:cubicBezTo>
                    <a:pt x="690" y="0"/>
                    <a:pt x="1" y="647"/>
                    <a:pt x="1" y="1465"/>
                  </a:cubicBezTo>
                  <a:cubicBezTo>
                    <a:pt x="1" y="2326"/>
                    <a:pt x="690" y="2973"/>
                    <a:pt x="1508" y="2973"/>
                  </a:cubicBezTo>
                  <a:cubicBezTo>
                    <a:pt x="2326" y="2973"/>
                    <a:pt x="3016" y="2326"/>
                    <a:pt x="3016" y="1465"/>
                  </a:cubicBezTo>
                  <a:cubicBezTo>
                    <a:pt x="3016"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4"/>
            <p:cNvSpPr/>
            <p:nvPr/>
          </p:nvSpPr>
          <p:spPr>
            <a:xfrm>
              <a:off x="3949975" y="2473600"/>
              <a:ext cx="74325" cy="74325"/>
            </a:xfrm>
            <a:custGeom>
              <a:avLst/>
              <a:gdLst/>
              <a:ahLst/>
              <a:cxnLst/>
              <a:rect l="l" t="t" r="r" b="b"/>
              <a:pathLst>
                <a:path w="2973" h="2973" extrusionOk="0">
                  <a:moveTo>
                    <a:pt x="1465" y="0"/>
                  </a:moveTo>
                  <a:cubicBezTo>
                    <a:pt x="647" y="0"/>
                    <a:pt x="0" y="647"/>
                    <a:pt x="0" y="1465"/>
                  </a:cubicBezTo>
                  <a:cubicBezTo>
                    <a:pt x="0" y="2283"/>
                    <a:pt x="647" y="2973"/>
                    <a:pt x="1465" y="2973"/>
                  </a:cubicBezTo>
                  <a:cubicBezTo>
                    <a:pt x="2326" y="2973"/>
                    <a:pt x="2973" y="2326"/>
                    <a:pt x="2973" y="1465"/>
                  </a:cubicBezTo>
                  <a:cubicBezTo>
                    <a:pt x="2973" y="647"/>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4"/>
            <p:cNvSpPr/>
            <p:nvPr/>
          </p:nvSpPr>
          <p:spPr>
            <a:xfrm>
              <a:off x="3874600" y="2473600"/>
              <a:ext cx="75400" cy="74325"/>
            </a:xfrm>
            <a:custGeom>
              <a:avLst/>
              <a:gdLst/>
              <a:ahLst/>
              <a:cxnLst/>
              <a:rect l="l" t="t" r="r" b="b"/>
              <a:pathLst>
                <a:path w="3016" h="2973" extrusionOk="0">
                  <a:moveTo>
                    <a:pt x="1508" y="0"/>
                  </a:moveTo>
                  <a:cubicBezTo>
                    <a:pt x="690" y="0"/>
                    <a:pt x="0" y="647"/>
                    <a:pt x="0" y="1465"/>
                  </a:cubicBezTo>
                  <a:cubicBezTo>
                    <a:pt x="0" y="2326"/>
                    <a:pt x="690" y="2973"/>
                    <a:pt x="1508" y="2973"/>
                  </a:cubicBezTo>
                  <a:cubicBezTo>
                    <a:pt x="2326" y="2973"/>
                    <a:pt x="2972" y="2326"/>
                    <a:pt x="3015" y="1465"/>
                  </a:cubicBezTo>
                  <a:cubicBezTo>
                    <a:pt x="3015"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a:off x="3799225" y="2473600"/>
              <a:ext cx="75400" cy="74325"/>
            </a:xfrm>
            <a:custGeom>
              <a:avLst/>
              <a:gdLst/>
              <a:ahLst/>
              <a:cxnLst/>
              <a:rect l="l" t="t" r="r" b="b"/>
              <a:pathLst>
                <a:path w="3016" h="2973" extrusionOk="0">
                  <a:moveTo>
                    <a:pt x="1508" y="0"/>
                  </a:moveTo>
                  <a:cubicBezTo>
                    <a:pt x="689" y="0"/>
                    <a:pt x="0" y="647"/>
                    <a:pt x="0" y="1465"/>
                  </a:cubicBezTo>
                  <a:cubicBezTo>
                    <a:pt x="0" y="2283"/>
                    <a:pt x="689" y="2973"/>
                    <a:pt x="1508" y="2973"/>
                  </a:cubicBezTo>
                  <a:cubicBezTo>
                    <a:pt x="2326" y="2973"/>
                    <a:pt x="3015" y="2326"/>
                    <a:pt x="3015" y="1465"/>
                  </a:cubicBezTo>
                  <a:cubicBezTo>
                    <a:pt x="3015"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3724925" y="2473600"/>
              <a:ext cx="74325" cy="74325"/>
            </a:xfrm>
            <a:custGeom>
              <a:avLst/>
              <a:gdLst/>
              <a:ahLst/>
              <a:cxnLst/>
              <a:rect l="l" t="t" r="r" b="b"/>
              <a:pathLst>
                <a:path w="2973" h="2973" extrusionOk="0">
                  <a:moveTo>
                    <a:pt x="1465" y="0"/>
                  </a:moveTo>
                  <a:cubicBezTo>
                    <a:pt x="646" y="0"/>
                    <a:pt x="0" y="647"/>
                    <a:pt x="0" y="1465"/>
                  </a:cubicBezTo>
                  <a:cubicBezTo>
                    <a:pt x="0" y="2326"/>
                    <a:pt x="646" y="2973"/>
                    <a:pt x="1465" y="2973"/>
                  </a:cubicBezTo>
                  <a:cubicBezTo>
                    <a:pt x="2326" y="2973"/>
                    <a:pt x="2972" y="2326"/>
                    <a:pt x="2972" y="1465"/>
                  </a:cubicBezTo>
                  <a:cubicBezTo>
                    <a:pt x="2972" y="647"/>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3649550" y="2473600"/>
              <a:ext cx="75400" cy="74325"/>
            </a:xfrm>
            <a:custGeom>
              <a:avLst/>
              <a:gdLst/>
              <a:ahLst/>
              <a:cxnLst/>
              <a:rect l="l" t="t" r="r" b="b"/>
              <a:pathLst>
                <a:path w="3016" h="2973" extrusionOk="0">
                  <a:moveTo>
                    <a:pt x="1508" y="0"/>
                  </a:moveTo>
                  <a:cubicBezTo>
                    <a:pt x="646" y="0"/>
                    <a:pt x="0" y="647"/>
                    <a:pt x="0" y="1465"/>
                  </a:cubicBezTo>
                  <a:cubicBezTo>
                    <a:pt x="0" y="2326"/>
                    <a:pt x="646" y="2973"/>
                    <a:pt x="1508" y="2973"/>
                  </a:cubicBezTo>
                  <a:cubicBezTo>
                    <a:pt x="2326" y="2973"/>
                    <a:pt x="2972" y="2326"/>
                    <a:pt x="3015" y="1465"/>
                  </a:cubicBezTo>
                  <a:cubicBezTo>
                    <a:pt x="2972"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4"/>
            <p:cNvSpPr/>
            <p:nvPr/>
          </p:nvSpPr>
          <p:spPr>
            <a:xfrm>
              <a:off x="3574175" y="2473600"/>
              <a:ext cx="75400" cy="74325"/>
            </a:xfrm>
            <a:custGeom>
              <a:avLst/>
              <a:gdLst/>
              <a:ahLst/>
              <a:cxnLst/>
              <a:rect l="l" t="t" r="r" b="b"/>
              <a:pathLst>
                <a:path w="3016" h="2973" extrusionOk="0">
                  <a:moveTo>
                    <a:pt x="1508" y="0"/>
                  </a:moveTo>
                  <a:cubicBezTo>
                    <a:pt x="689" y="0"/>
                    <a:pt x="0" y="647"/>
                    <a:pt x="0" y="1465"/>
                  </a:cubicBezTo>
                  <a:cubicBezTo>
                    <a:pt x="0" y="2326"/>
                    <a:pt x="689" y="2973"/>
                    <a:pt x="1508" y="2973"/>
                  </a:cubicBezTo>
                  <a:cubicBezTo>
                    <a:pt x="2326" y="2973"/>
                    <a:pt x="3015" y="2283"/>
                    <a:pt x="3015" y="1465"/>
                  </a:cubicBezTo>
                  <a:cubicBezTo>
                    <a:pt x="3015"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4"/>
            <p:cNvSpPr/>
            <p:nvPr/>
          </p:nvSpPr>
          <p:spPr>
            <a:xfrm>
              <a:off x="3498775" y="2473600"/>
              <a:ext cx="75425" cy="74325"/>
            </a:xfrm>
            <a:custGeom>
              <a:avLst/>
              <a:gdLst/>
              <a:ahLst/>
              <a:cxnLst/>
              <a:rect l="l" t="t" r="r" b="b"/>
              <a:pathLst>
                <a:path w="3017" h="2973" extrusionOk="0">
                  <a:moveTo>
                    <a:pt x="1508" y="0"/>
                  </a:moveTo>
                  <a:cubicBezTo>
                    <a:pt x="690" y="0"/>
                    <a:pt x="1" y="647"/>
                    <a:pt x="1" y="1465"/>
                  </a:cubicBezTo>
                  <a:cubicBezTo>
                    <a:pt x="44" y="2326"/>
                    <a:pt x="690" y="2973"/>
                    <a:pt x="1508" y="2973"/>
                  </a:cubicBezTo>
                  <a:cubicBezTo>
                    <a:pt x="2327" y="2973"/>
                    <a:pt x="3016" y="2326"/>
                    <a:pt x="3016" y="1465"/>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4"/>
            <p:cNvSpPr/>
            <p:nvPr/>
          </p:nvSpPr>
          <p:spPr>
            <a:xfrm>
              <a:off x="3424475" y="2473600"/>
              <a:ext cx="74325" cy="74325"/>
            </a:xfrm>
            <a:custGeom>
              <a:avLst/>
              <a:gdLst/>
              <a:ahLst/>
              <a:cxnLst/>
              <a:rect l="l" t="t" r="r" b="b"/>
              <a:pathLst>
                <a:path w="2973" h="2973" extrusionOk="0">
                  <a:moveTo>
                    <a:pt x="1508" y="0"/>
                  </a:moveTo>
                  <a:cubicBezTo>
                    <a:pt x="647" y="0"/>
                    <a:pt x="1" y="647"/>
                    <a:pt x="1" y="1465"/>
                  </a:cubicBezTo>
                  <a:cubicBezTo>
                    <a:pt x="1" y="2283"/>
                    <a:pt x="647" y="2973"/>
                    <a:pt x="1508" y="2973"/>
                  </a:cubicBezTo>
                  <a:cubicBezTo>
                    <a:pt x="2327" y="2973"/>
                    <a:pt x="2973" y="2326"/>
                    <a:pt x="2973" y="1465"/>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4"/>
            <p:cNvSpPr/>
            <p:nvPr/>
          </p:nvSpPr>
          <p:spPr>
            <a:xfrm>
              <a:off x="3349100" y="2473600"/>
              <a:ext cx="74325" cy="74325"/>
            </a:xfrm>
            <a:custGeom>
              <a:avLst/>
              <a:gdLst/>
              <a:ahLst/>
              <a:cxnLst/>
              <a:rect l="l" t="t" r="r" b="b"/>
              <a:pathLst>
                <a:path w="2973" h="2973" extrusionOk="0">
                  <a:moveTo>
                    <a:pt x="1508" y="0"/>
                  </a:moveTo>
                  <a:cubicBezTo>
                    <a:pt x="647" y="0"/>
                    <a:pt x="1" y="647"/>
                    <a:pt x="1" y="1465"/>
                  </a:cubicBezTo>
                  <a:cubicBezTo>
                    <a:pt x="1" y="2326"/>
                    <a:pt x="647" y="2973"/>
                    <a:pt x="1508" y="2973"/>
                  </a:cubicBezTo>
                  <a:cubicBezTo>
                    <a:pt x="2327" y="2973"/>
                    <a:pt x="2973" y="2326"/>
                    <a:pt x="2973" y="1465"/>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a:off x="3273725" y="2473600"/>
              <a:ext cx="75400" cy="74325"/>
            </a:xfrm>
            <a:custGeom>
              <a:avLst/>
              <a:gdLst/>
              <a:ahLst/>
              <a:cxnLst/>
              <a:rect l="l" t="t" r="r" b="b"/>
              <a:pathLst>
                <a:path w="3016" h="2973" extrusionOk="0">
                  <a:moveTo>
                    <a:pt x="1508" y="0"/>
                  </a:moveTo>
                  <a:cubicBezTo>
                    <a:pt x="690" y="0"/>
                    <a:pt x="1" y="647"/>
                    <a:pt x="1" y="1465"/>
                  </a:cubicBezTo>
                  <a:cubicBezTo>
                    <a:pt x="1" y="2283"/>
                    <a:pt x="690" y="2973"/>
                    <a:pt x="1508" y="2973"/>
                  </a:cubicBezTo>
                  <a:cubicBezTo>
                    <a:pt x="2327" y="2973"/>
                    <a:pt x="3016" y="2326"/>
                    <a:pt x="3016" y="1465"/>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a:off x="3199425" y="2473600"/>
              <a:ext cx="74325" cy="74325"/>
            </a:xfrm>
            <a:custGeom>
              <a:avLst/>
              <a:gdLst/>
              <a:ahLst/>
              <a:cxnLst/>
              <a:rect l="l" t="t" r="r" b="b"/>
              <a:pathLst>
                <a:path w="2973" h="2973" extrusionOk="0">
                  <a:moveTo>
                    <a:pt x="1508" y="0"/>
                  </a:moveTo>
                  <a:cubicBezTo>
                    <a:pt x="647" y="0"/>
                    <a:pt x="1" y="647"/>
                    <a:pt x="1" y="1465"/>
                  </a:cubicBezTo>
                  <a:cubicBezTo>
                    <a:pt x="1" y="2326"/>
                    <a:pt x="647" y="2973"/>
                    <a:pt x="1508" y="2973"/>
                  </a:cubicBezTo>
                  <a:cubicBezTo>
                    <a:pt x="2327" y="2973"/>
                    <a:pt x="2973" y="2326"/>
                    <a:pt x="2973" y="1465"/>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3124050" y="2473600"/>
              <a:ext cx="75400" cy="74325"/>
            </a:xfrm>
            <a:custGeom>
              <a:avLst/>
              <a:gdLst/>
              <a:ahLst/>
              <a:cxnLst/>
              <a:rect l="l" t="t" r="r" b="b"/>
              <a:pathLst>
                <a:path w="3016" h="2973" extrusionOk="0">
                  <a:moveTo>
                    <a:pt x="1508" y="0"/>
                  </a:moveTo>
                  <a:cubicBezTo>
                    <a:pt x="690" y="0"/>
                    <a:pt x="1" y="647"/>
                    <a:pt x="1" y="1465"/>
                  </a:cubicBezTo>
                  <a:cubicBezTo>
                    <a:pt x="1" y="2326"/>
                    <a:pt x="690" y="2973"/>
                    <a:pt x="1508" y="2973"/>
                  </a:cubicBezTo>
                  <a:cubicBezTo>
                    <a:pt x="2327" y="2973"/>
                    <a:pt x="2973" y="2326"/>
                    <a:pt x="3016" y="1465"/>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4"/>
            <p:cNvSpPr/>
            <p:nvPr/>
          </p:nvSpPr>
          <p:spPr>
            <a:xfrm>
              <a:off x="3048675" y="2473600"/>
              <a:ext cx="75400" cy="74325"/>
            </a:xfrm>
            <a:custGeom>
              <a:avLst/>
              <a:gdLst/>
              <a:ahLst/>
              <a:cxnLst/>
              <a:rect l="l" t="t" r="r" b="b"/>
              <a:pathLst>
                <a:path w="3016" h="2973" extrusionOk="0">
                  <a:moveTo>
                    <a:pt x="1508" y="0"/>
                  </a:moveTo>
                  <a:cubicBezTo>
                    <a:pt x="690" y="0"/>
                    <a:pt x="0" y="647"/>
                    <a:pt x="0" y="1465"/>
                  </a:cubicBezTo>
                  <a:cubicBezTo>
                    <a:pt x="0" y="2326"/>
                    <a:pt x="690" y="2973"/>
                    <a:pt x="1508" y="2973"/>
                  </a:cubicBezTo>
                  <a:cubicBezTo>
                    <a:pt x="2326" y="2973"/>
                    <a:pt x="3016" y="2283"/>
                    <a:pt x="3016" y="1465"/>
                  </a:cubicBezTo>
                  <a:cubicBezTo>
                    <a:pt x="3016"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4"/>
            <p:cNvSpPr/>
            <p:nvPr/>
          </p:nvSpPr>
          <p:spPr>
            <a:xfrm>
              <a:off x="2974375" y="2473600"/>
              <a:ext cx="74325" cy="74325"/>
            </a:xfrm>
            <a:custGeom>
              <a:avLst/>
              <a:gdLst/>
              <a:ahLst/>
              <a:cxnLst/>
              <a:rect l="l" t="t" r="r" b="b"/>
              <a:pathLst>
                <a:path w="2973" h="2973" extrusionOk="0">
                  <a:moveTo>
                    <a:pt x="1465" y="0"/>
                  </a:moveTo>
                  <a:cubicBezTo>
                    <a:pt x="647" y="0"/>
                    <a:pt x="0" y="647"/>
                    <a:pt x="0" y="1465"/>
                  </a:cubicBezTo>
                  <a:cubicBezTo>
                    <a:pt x="0" y="2326"/>
                    <a:pt x="647" y="2973"/>
                    <a:pt x="1465" y="2973"/>
                  </a:cubicBezTo>
                  <a:cubicBezTo>
                    <a:pt x="2326" y="2973"/>
                    <a:pt x="2972" y="2326"/>
                    <a:pt x="2972" y="1465"/>
                  </a:cubicBezTo>
                  <a:cubicBezTo>
                    <a:pt x="2972" y="647"/>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2673950" y="2473600"/>
              <a:ext cx="75400" cy="74325"/>
            </a:xfrm>
            <a:custGeom>
              <a:avLst/>
              <a:gdLst/>
              <a:ahLst/>
              <a:cxnLst/>
              <a:rect l="l" t="t" r="r" b="b"/>
              <a:pathLst>
                <a:path w="3016" h="2973" extrusionOk="0">
                  <a:moveTo>
                    <a:pt x="1508" y="0"/>
                  </a:moveTo>
                  <a:cubicBezTo>
                    <a:pt x="646" y="0"/>
                    <a:pt x="0" y="647"/>
                    <a:pt x="0" y="1465"/>
                  </a:cubicBezTo>
                  <a:cubicBezTo>
                    <a:pt x="0" y="2326"/>
                    <a:pt x="646" y="2973"/>
                    <a:pt x="1508" y="2973"/>
                  </a:cubicBezTo>
                  <a:cubicBezTo>
                    <a:pt x="2326" y="2973"/>
                    <a:pt x="2972" y="2326"/>
                    <a:pt x="3015" y="1465"/>
                  </a:cubicBezTo>
                  <a:cubicBezTo>
                    <a:pt x="2972"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a:off x="2598575" y="2473600"/>
              <a:ext cx="75400" cy="74325"/>
            </a:xfrm>
            <a:custGeom>
              <a:avLst/>
              <a:gdLst/>
              <a:ahLst/>
              <a:cxnLst/>
              <a:rect l="l" t="t" r="r" b="b"/>
              <a:pathLst>
                <a:path w="3016" h="2973" extrusionOk="0">
                  <a:moveTo>
                    <a:pt x="1508" y="0"/>
                  </a:moveTo>
                  <a:cubicBezTo>
                    <a:pt x="689" y="0"/>
                    <a:pt x="0" y="647"/>
                    <a:pt x="0" y="1465"/>
                  </a:cubicBezTo>
                  <a:cubicBezTo>
                    <a:pt x="0" y="2326"/>
                    <a:pt x="689" y="2973"/>
                    <a:pt x="1508" y="2973"/>
                  </a:cubicBezTo>
                  <a:cubicBezTo>
                    <a:pt x="2326" y="2973"/>
                    <a:pt x="3015" y="2326"/>
                    <a:pt x="3015" y="1465"/>
                  </a:cubicBezTo>
                  <a:cubicBezTo>
                    <a:pt x="3015"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a:off x="2523175" y="2473600"/>
              <a:ext cx="75425" cy="74325"/>
            </a:xfrm>
            <a:custGeom>
              <a:avLst/>
              <a:gdLst/>
              <a:ahLst/>
              <a:cxnLst/>
              <a:rect l="l" t="t" r="r" b="b"/>
              <a:pathLst>
                <a:path w="3017" h="2973" extrusionOk="0">
                  <a:moveTo>
                    <a:pt x="1508" y="0"/>
                  </a:moveTo>
                  <a:cubicBezTo>
                    <a:pt x="690" y="0"/>
                    <a:pt x="1" y="647"/>
                    <a:pt x="1" y="1465"/>
                  </a:cubicBezTo>
                  <a:cubicBezTo>
                    <a:pt x="44" y="2326"/>
                    <a:pt x="690" y="2973"/>
                    <a:pt x="1508" y="2973"/>
                  </a:cubicBezTo>
                  <a:cubicBezTo>
                    <a:pt x="2327" y="2973"/>
                    <a:pt x="3016" y="2283"/>
                    <a:pt x="3016" y="1465"/>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a:off x="2448875" y="2473600"/>
              <a:ext cx="74325" cy="74325"/>
            </a:xfrm>
            <a:custGeom>
              <a:avLst/>
              <a:gdLst/>
              <a:ahLst/>
              <a:cxnLst/>
              <a:rect l="l" t="t" r="r" b="b"/>
              <a:pathLst>
                <a:path w="2973" h="2973" extrusionOk="0">
                  <a:moveTo>
                    <a:pt x="1508" y="0"/>
                  </a:moveTo>
                  <a:cubicBezTo>
                    <a:pt x="647" y="0"/>
                    <a:pt x="1" y="647"/>
                    <a:pt x="1" y="1465"/>
                  </a:cubicBezTo>
                  <a:cubicBezTo>
                    <a:pt x="1" y="2326"/>
                    <a:pt x="647" y="2973"/>
                    <a:pt x="1508" y="2973"/>
                  </a:cubicBezTo>
                  <a:cubicBezTo>
                    <a:pt x="2327" y="2973"/>
                    <a:pt x="2973" y="2326"/>
                    <a:pt x="2973" y="1465"/>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2373500" y="2473600"/>
              <a:ext cx="75400" cy="74325"/>
            </a:xfrm>
            <a:custGeom>
              <a:avLst/>
              <a:gdLst/>
              <a:ahLst/>
              <a:cxnLst/>
              <a:rect l="l" t="t" r="r" b="b"/>
              <a:pathLst>
                <a:path w="3016" h="2973" extrusionOk="0">
                  <a:moveTo>
                    <a:pt x="1508" y="0"/>
                  </a:moveTo>
                  <a:cubicBezTo>
                    <a:pt x="690" y="0"/>
                    <a:pt x="1" y="647"/>
                    <a:pt x="1" y="1465"/>
                  </a:cubicBezTo>
                  <a:cubicBezTo>
                    <a:pt x="1" y="2283"/>
                    <a:pt x="690" y="2973"/>
                    <a:pt x="1508" y="2973"/>
                  </a:cubicBezTo>
                  <a:cubicBezTo>
                    <a:pt x="2327" y="2973"/>
                    <a:pt x="2973" y="2326"/>
                    <a:pt x="3016" y="1465"/>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2299200" y="2473600"/>
              <a:ext cx="74325" cy="74325"/>
            </a:xfrm>
            <a:custGeom>
              <a:avLst/>
              <a:gdLst/>
              <a:ahLst/>
              <a:cxnLst/>
              <a:rect l="l" t="t" r="r" b="b"/>
              <a:pathLst>
                <a:path w="2973" h="2973" extrusionOk="0">
                  <a:moveTo>
                    <a:pt x="1508" y="0"/>
                  </a:moveTo>
                  <a:cubicBezTo>
                    <a:pt x="647" y="0"/>
                    <a:pt x="1" y="647"/>
                    <a:pt x="1" y="1465"/>
                  </a:cubicBezTo>
                  <a:cubicBezTo>
                    <a:pt x="1" y="2326"/>
                    <a:pt x="647" y="2973"/>
                    <a:pt x="1508" y="2973"/>
                  </a:cubicBezTo>
                  <a:cubicBezTo>
                    <a:pt x="2327" y="2973"/>
                    <a:pt x="2973" y="2326"/>
                    <a:pt x="2973" y="1465"/>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2223825" y="2473600"/>
              <a:ext cx="74325" cy="74325"/>
            </a:xfrm>
            <a:custGeom>
              <a:avLst/>
              <a:gdLst/>
              <a:ahLst/>
              <a:cxnLst/>
              <a:rect l="l" t="t" r="r" b="b"/>
              <a:pathLst>
                <a:path w="2973" h="2973" extrusionOk="0">
                  <a:moveTo>
                    <a:pt x="1465" y="0"/>
                  </a:moveTo>
                  <a:cubicBezTo>
                    <a:pt x="647" y="0"/>
                    <a:pt x="1" y="647"/>
                    <a:pt x="1" y="1465"/>
                  </a:cubicBezTo>
                  <a:cubicBezTo>
                    <a:pt x="1" y="2283"/>
                    <a:pt x="647" y="2973"/>
                    <a:pt x="1465" y="2973"/>
                  </a:cubicBezTo>
                  <a:cubicBezTo>
                    <a:pt x="2327" y="2973"/>
                    <a:pt x="2973" y="2326"/>
                    <a:pt x="2973" y="1465"/>
                  </a:cubicBezTo>
                  <a:cubicBezTo>
                    <a:pt x="2973" y="647"/>
                    <a:pt x="2327"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a:off x="2148450" y="2473550"/>
              <a:ext cx="75400" cy="74375"/>
            </a:xfrm>
            <a:custGeom>
              <a:avLst/>
              <a:gdLst/>
              <a:ahLst/>
              <a:cxnLst/>
              <a:rect l="l" t="t" r="r" b="b"/>
              <a:pathLst>
                <a:path w="3016" h="2975" extrusionOk="0">
                  <a:moveTo>
                    <a:pt x="1432" y="1"/>
                  </a:moveTo>
                  <a:cubicBezTo>
                    <a:pt x="609" y="1"/>
                    <a:pt x="1" y="673"/>
                    <a:pt x="1" y="1467"/>
                  </a:cubicBezTo>
                  <a:cubicBezTo>
                    <a:pt x="1" y="2328"/>
                    <a:pt x="647" y="2975"/>
                    <a:pt x="1508" y="2975"/>
                  </a:cubicBezTo>
                  <a:cubicBezTo>
                    <a:pt x="2326" y="2975"/>
                    <a:pt x="2973" y="2328"/>
                    <a:pt x="3016" y="1467"/>
                  </a:cubicBezTo>
                  <a:cubicBezTo>
                    <a:pt x="3016" y="649"/>
                    <a:pt x="2326" y="2"/>
                    <a:pt x="1508" y="2"/>
                  </a:cubicBezTo>
                  <a:cubicBezTo>
                    <a:pt x="1482"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a:off x="2073075" y="2473600"/>
              <a:ext cx="75400" cy="74325"/>
            </a:xfrm>
            <a:custGeom>
              <a:avLst/>
              <a:gdLst/>
              <a:ahLst/>
              <a:cxnLst/>
              <a:rect l="l" t="t" r="r" b="b"/>
              <a:pathLst>
                <a:path w="3016" h="2973" extrusionOk="0">
                  <a:moveTo>
                    <a:pt x="1508" y="0"/>
                  </a:moveTo>
                  <a:cubicBezTo>
                    <a:pt x="647" y="0"/>
                    <a:pt x="0" y="647"/>
                    <a:pt x="0" y="1465"/>
                  </a:cubicBezTo>
                  <a:cubicBezTo>
                    <a:pt x="0" y="2326"/>
                    <a:pt x="690" y="2973"/>
                    <a:pt x="1508" y="2973"/>
                  </a:cubicBezTo>
                  <a:cubicBezTo>
                    <a:pt x="2326" y="2973"/>
                    <a:pt x="2972" y="2283"/>
                    <a:pt x="3016" y="1465"/>
                  </a:cubicBezTo>
                  <a:cubicBezTo>
                    <a:pt x="2972"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4"/>
            <p:cNvSpPr/>
            <p:nvPr/>
          </p:nvSpPr>
          <p:spPr>
            <a:xfrm>
              <a:off x="5750425" y="2398225"/>
              <a:ext cx="75400" cy="75400"/>
            </a:xfrm>
            <a:custGeom>
              <a:avLst/>
              <a:gdLst/>
              <a:ahLst/>
              <a:cxnLst/>
              <a:rect l="l" t="t" r="r" b="b"/>
              <a:pathLst>
                <a:path w="3016" h="3016" extrusionOk="0">
                  <a:moveTo>
                    <a:pt x="1508" y="0"/>
                  </a:moveTo>
                  <a:cubicBezTo>
                    <a:pt x="689" y="0"/>
                    <a:pt x="0" y="690"/>
                    <a:pt x="0" y="1508"/>
                  </a:cubicBezTo>
                  <a:cubicBezTo>
                    <a:pt x="0" y="2326"/>
                    <a:pt x="689" y="3015"/>
                    <a:pt x="1508" y="3015"/>
                  </a:cubicBezTo>
                  <a:cubicBezTo>
                    <a:pt x="2326" y="3015"/>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4"/>
            <p:cNvSpPr/>
            <p:nvPr/>
          </p:nvSpPr>
          <p:spPr>
            <a:xfrm>
              <a:off x="5676125" y="2398225"/>
              <a:ext cx="74325" cy="75400"/>
            </a:xfrm>
            <a:custGeom>
              <a:avLst/>
              <a:gdLst/>
              <a:ahLst/>
              <a:cxnLst/>
              <a:rect l="l" t="t" r="r" b="b"/>
              <a:pathLst>
                <a:path w="2973" h="3016" extrusionOk="0">
                  <a:moveTo>
                    <a:pt x="1508" y="0"/>
                  </a:moveTo>
                  <a:cubicBezTo>
                    <a:pt x="646" y="0"/>
                    <a:pt x="0" y="690"/>
                    <a:pt x="0" y="1508"/>
                  </a:cubicBezTo>
                  <a:cubicBezTo>
                    <a:pt x="0" y="2326"/>
                    <a:pt x="646" y="3015"/>
                    <a:pt x="1508" y="3015"/>
                  </a:cubicBezTo>
                  <a:cubicBezTo>
                    <a:pt x="2326" y="3015"/>
                    <a:pt x="2972" y="2326"/>
                    <a:pt x="2972"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4"/>
            <p:cNvSpPr/>
            <p:nvPr/>
          </p:nvSpPr>
          <p:spPr>
            <a:xfrm>
              <a:off x="5600750" y="2398225"/>
              <a:ext cx="75400" cy="75400"/>
            </a:xfrm>
            <a:custGeom>
              <a:avLst/>
              <a:gdLst/>
              <a:ahLst/>
              <a:cxnLst/>
              <a:rect l="l" t="t" r="r" b="b"/>
              <a:pathLst>
                <a:path w="3016" h="3016" extrusionOk="0">
                  <a:moveTo>
                    <a:pt x="1508" y="0"/>
                  </a:moveTo>
                  <a:cubicBezTo>
                    <a:pt x="689" y="0"/>
                    <a:pt x="0" y="690"/>
                    <a:pt x="0" y="1508"/>
                  </a:cubicBezTo>
                  <a:cubicBezTo>
                    <a:pt x="0" y="2326"/>
                    <a:pt x="689" y="3015"/>
                    <a:pt x="1508" y="3015"/>
                  </a:cubicBezTo>
                  <a:cubicBezTo>
                    <a:pt x="2326" y="3015"/>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4"/>
            <p:cNvSpPr/>
            <p:nvPr/>
          </p:nvSpPr>
          <p:spPr>
            <a:xfrm>
              <a:off x="5525375" y="2398225"/>
              <a:ext cx="75400" cy="75400"/>
            </a:xfrm>
            <a:custGeom>
              <a:avLst/>
              <a:gdLst/>
              <a:ahLst/>
              <a:cxnLst/>
              <a:rect l="l" t="t" r="r" b="b"/>
              <a:pathLst>
                <a:path w="3016" h="3016" extrusionOk="0">
                  <a:moveTo>
                    <a:pt x="1508" y="0"/>
                  </a:moveTo>
                  <a:cubicBezTo>
                    <a:pt x="689" y="0"/>
                    <a:pt x="0" y="690"/>
                    <a:pt x="0" y="1508"/>
                  </a:cubicBezTo>
                  <a:cubicBezTo>
                    <a:pt x="0" y="2326"/>
                    <a:pt x="689" y="3015"/>
                    <a:pt x="1508" y="3015"/>
                  </a:cubicBezTo>
                  <a:cubicBezTo>
                    <a:pt x="2326" y="3015"/>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4"/>
            <p:cNvSpPr/>
            <p:nvPr/>
          </p:nvSpPr>
          <p:spPr>
            <a:xfrm>
              <a:off x="5449975" y="2398225"/>
              <a:ext cx="75425" cy="75400"/>
            </a:xfrm>
            <a:custGeom>
              <a:avLst/>
              <a:gdLst/>
              <a:ahLst/>
              <a:cxnLst/>
              <a:rect l="l" t="t" r="r" b="b"/>
              <a:pathLst>
                <a:path w="3017" h="3016" extrusionOk="0">
                  <a:moveTo>
                    <a:pt x="1509" y="0"/>
                  </a:moveTo>
                  <a:cubicBezTo>
                    <a:pt x="690" y="0"/>
                    <a:pt x="44" y="690"/>
                    <a:pt x="1" y="1508"/>
                  </a:cubicBezTo>
                  <a:cubicBezTo>
                    <a:pt x="44" y="2326"/>
                    <a:pt x="690" y="3015"/>
                    <a:pt x="1509" y="3015"/>
                  </a:cubicBezTo>
                  <a:cubicBezTo>
                    <a:pt x="2370" y="3015"/>
                    <a:pt x="3016" y="2326"/>
                    <a:pt x="3016" y="1508"/>
                  </a:cubicBezTo>
                  <a:cubicBezTo>
                    <a:pt x="3016" y="690"/>
                    <a:pt x="2370"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5375675" y="2398225"/>
              <a:ext cx="75425" cy="75400"/>
            </a:xfrm>
            <a:custGeom>
              <a:avLst/>
              <a:gdLst/>
              <a:ahLst/>
              <a:cxnLst/>
              <a:rect l="l" t="t" r="r" b="b"/>
              <a:pathLst>
                <a:path w="3017" h="3016" extrusionOk="0">
                  <a:moveTo>
                    <a:pt x="1509" y="0"/>
                  </a:moveTo>
                  <a:cubicBezTo>
                    <a:pt x="647" y="0"/>
                    <a:pt x="1" y="690"/>
                    <a:pt x="1" y="1508"/>
                  </a:cubicBezTo>
                  <a:cubicBezTo>
                    <a:pt x="1" y="2326"/>
                    <a:pt x="647" y="3015"/>
                    <a:pt x="1509" y="3015"/>
                  </a:cubicBezTo>
                  <a:cubicBezTo>
                    <a:pt x="2327" y="3015"/>
                    <a:pt x="2973" y="2326"/>
                    <a:pt x="3016" y="1508"/>
                  </a:cubicBezTo>
                  <a:cubicBezTo>
                    <a:pt x="2973" y="690"/>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5300300" y="2398225"/>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5224925" y="2398225"/>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5150625" y="2398225"/>
              <a:ext cx="74325" cy="75400"/>
            </a:xfrm>
            <a:custGeom>
              <a:avLst/>
              <a:gdLst/>
              <a:ahLst/>
              <a:cxnLst/>
              <a:rect l="l" t="t" r="r" b="b"/>
              <a:pathLst>
                <a:path w="2973" h="3016" extrusionOk="0">
                  <a:moveTo>
                    <a:pt x="1508" y="0"/>
                  </a:moveTo>
                  <a:cubicBezTo>
                    <a:pt x="647" y="0"/>
                    <a:pt x="1" y="690"/>
                    <a:pt x="1" y="1508"/>
                  </a:cubicBezTo>
                  <a:cubicBezTo>
                    <a:pt x="1" y="2326"/>
                    <a:pt x="647" y="3015"/>
                    <a:pt x="1508" y="3015"/>
                  </a:cubicBezTo>
                  <a:cubicBezTo>
                    <a:pt x="2327" y="3015"/>
                    <a:pt x="2973" y="2326"/>
                    <a:pt x="2973" y="1508"/>
                  </a:cubicBezTo>
                  <a:cubicBezTo>
                    <a:pt x="2973"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5075250" y="2398225"/>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4999875" y="2398225"/>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6" y="3015"/>
                    <a:pt x="3016" y="2326"/>
                    <a:pt x="3016" y="1508"/>
                  </a:cubicBezTo>
                  <a:cubicBezTo>
                    <a:pt x="3016"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4925575" y="2398225"/>
              <a:ext cx="74325" cy="75400"/>
            </a:xfrm>
            <a:custGeom>
              <a:avLst/>
              <a:gdLst/>
              <a:ahLst/>
              <a:cxnLst/>
              <a:rect l="l" t="t" r="r" b="b"/>
              <a:pathLst>
                <a:path w="2973" h="3016" extrusionOk="0">
                  <a:moveTo>
                    <a:pt x="1508" y="0"/>
                  </a:moveTo>
                  <a:cubicBezTo>
                    <a:pt x="647" y="0"/>
                    <a:pt x="1" y="690"/>
                    <a:pt x="1" y="1508"/>
                  </a:cubicBezTo>
                  <a:cubicBezTo>
                    <a:pt x="1" y="2326"/>
                    <a:pt x="647" y="3015"/>
                    <a:pt x="1508" y="3015"/>
                  </a:cubicBezTo>
                  <a:cubicBezTo>
                    <a:pt x="2326" y="3015"/>
                    <a:pt x="2973" y="2326"/>
                    <a:pt x="2973" y="1508"/>
                  </a:cubicBezTo>
                  <a:cubicBezTo>
                    <a:pt x="2973"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4850200" y="2398225"/>
              <a:ext cx="75400" cy="75400"/>
            </a:xfrm>
            <a:custGeom>
              <a:avLst/>
              <a:gdLst/>
              <a:ahLst/>
              <a:cxnLst/>
              <a:rect l="l" t="t" r="r" b="b"/>
              <a:pathLst>
                <a:path w="3016" h="3016" extrusionOk="0">
                  <a:moveTo>
                    <a:pt x="1508" y="0"/>
                  </a:moveTo>
                  <a:cubicBezTo>
                    <a:pt x="690" y="0"/>
                    <a:pt x="0" y="690"/>
                    <a:pt x="0" y="1508"/>
                  </a:cubicBezTo>
                  <a:cubicBezTo>
                    <a:pt x="0" y="2326"/>
                    <a:pt x="690" y="3015"/>
                    <a:pt x="1508" y="3015"/>
                  </a:cubicBezTo>
                  <a:cubicBezTo>
                    <a:pt x="2326" y="3015"/>
                    <a:pt x="3016" y="2326"/>
                    <a:pt x="3016" y="1508"/>
                  </a:cubicBezTo>
                  <a:cubicBezTo>
                    <a:pt x="3016"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4775900" y="2398225"/>
              <a:ext cx="74325" cy="75400"/>
            </a:xfrm>
            <a:custGeom>
              <a:avLst/>
              <a:gdLst/>
              <a:ahLst/>
              <a:cxnLst/>
              <a:rect l="l" t="t" r="r" b="b"/>
              <a:pathLst>
                <a:path w="2973" h="3016" extrusionOk="0">
                  <a:moveTo>
                    <a:pt x="1508" y="0"/>
                  </a:moveTo>
                  <a:cubicBezTo>
                    <a:pt x="646" y="0"/>
                    <a:pt x="0" y="690"/>
                    <a:pt x="0" y="1508"/>
                  </a:cubicBezTo>
                  <a:cubicBezTo>
                    <a:pt x="0" y="2326"/>
                    <a:pt x="646" y="3015"/>
                    <a:pt x="1508" y="3015"/>
                  </a:cubicBezTo>
                  <a:cubicBezTo>
                    <a:pt x="2326" y="3015"/>
                    <a:pt x="2972" y="2326"/>
                    <a:pt x="2972"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4700525" y="2398225"/>
              <a:ext cx="74325" cy="75400"/>
            </a:xfrm>
            <a:custGeom>
              <a:avLst/>
              <a:gdLst/>
              <a:ahLst/>
              <a:cxnLst/>
              <a:rect l="l" t="t" r="r" b="b"/>
              <a:pathLst>
                <a:path w="2973" h="3016" extrusionOk="0">
                  <a:moveTo>
                    <a:pt x="1465" y="0"/>
                  </a:moveTo>
                  <a:cubicBezTo>
                    <a:pt x="646" y="0"/>
                    <a:pt x="0" y="690"/>
                    <a:pt x="0" y="1508"/>
                  </a:cubicBezTo>
                  <a:cubicBezTo>
                    <a:pt x="0" y="2326"/>
                    <a:pt x="646" y="3015"/>
                    <a:pt x="1465" y="3015"/>
                  </a:cubicBezTo>
                  <a:cubicBezTo>
                    <a:pt x="2326" y="3015"/>
                    <a:pt x="2972" y="2326"/>
                    <a:pt x="2972" y="1508"/>
                  </a:cubicBezTo>
                  <a:cubicBezTo>
                    <a:pt x="2972" y="690"/>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4625150" y="2398225"/>
              <a:ext cx="75400" cy="75400"/>
            </a:xfrm>
            <a:custGeom>
              <a:avLst/>
              <a:gdLst/>
              <a:ahLst/>
              <a:cxnLst/>
              <a:rect l="l" t="t" r="r" b="b"/>
              <a:pathLst>
                <a:path w="3016" h="3016" extrusionOk="0">
                  <a:moveTo>
                    <a:pt x="1508" y="0"/>
                  </a:moveTo>
                  <a:cubicBezTo>
                    <a:pt x="689" y="0"/>
                    <a:pt x="0" y="690"/>
                    <a:pt x="0" y="1508"/>
                  </a:cubicBezTo>
                  <a:cubicBezTo>
                    <a:pt x="0" y="2326"/>
                    <a:pt x="689" y="3015"/>
                    <a:pt x="1508" y="3015"/>
                  </a:cubicBezTo>
                  <a:cubicBezTo>
                    <a:pt x="2326" y="3015"/>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4549775" y="2398225"/>
              <a:ext cx="75400" cy="75400"/>
            </a:xfrm>
            <a:custGeom>
              <a:avLst/>
              <a:gdLst/>
              <a:ahLst/>
              <a:cxnLst/>
              <a:rect l="l" t="t" r="r" b="b"/>
              <a:pathLst>
                <a:path w="3016" h="3016" extrusionOk="0">
                  <a:moveTo>
                    <a:pt x="1508" y="0"/>
                  </a:moveTo>
                  <a:cubicBezTo>
                    <a:pt x="689" y="0"/>
                    <a:pt x="0" y="690"/>
                    <a:pt x="0" y="1508"/>
                  </a:cubicBezTo>
                  <a:cubicBezTo>
                    <a:pt x="0" y="2326"/>
                    <a:pt x="689" y="3015"/>
                    <a:pt x="1508" y="3015"/>
                  </a:cubicBezTo>
                  <a:cubicBezTo>
                    <a:pt x="2326" y="3015"/>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4474375" y="2398225"/>
              <a:ext cx="75425" cy="75400"/>
            </a:xfrm>
            <a:custGeom>
              <a:avLst/>
              <a:gdLst/>
              <a:ahLst/>
              <a:cxnLst/>
              <a:rect l="l" t="t" r="r" b="b"/>
              <a:pathLst>
                <a:path w="3017" h="3016" extrusionOk="0">
                  <a:moveTo>
                    <a:pt x="1509" y="0"/>
                  </a:moveTo>
                  <a:cubicBezTo>
                    <a:pt x="690" y="0"/>
                    <a:pt x="1" y="690"/>
                    <a:pt x="44" y="1508"/>
                  </a:cubicBezTo>
                  <a:cubicBezTo>
                    <a:pt x="1" y="2326"/>
                    <a:pt x="690" y="3015"/>
                    <a:pt x="1509" y="3015"/>
                  </a:cubicBezTo>
                  <a:cubicBezTo>
                    <a:pt x="2327" y="3015"/>
                    <a:pt x="3016" y="2326"/>
                    <a:pt x="3016" y="1508"/>
                  </a:cubicBezTo>
                  <a:cubicBezTo>
                    <a:pt x="3016" y="690"/>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4400075" y="2398225"/>
              <a:ext cx="75425" cy="75400"/>
            </a:xfrm>
            <a:custGeom>
              <a:avLst/>
              <a:gdLst/>
              <a:ahLst/>
              <a:cxnLst/>
              <a:rect l="l" t="t" r="r" b="b"/>
              <a:pathLst>
                <a:path w="3017" h="3016" extrusionOk="0">
                  <a:moveTo>
                    <a:pt x="1508" y="0"/>
                  </a:moveTo>
                  <a:cubicBezTo>
                    <a:pt x="647" y="0"/>
                    <a:pt x="1" y="690"/>
                    <a:pt x="1" y="1508"/>
                  </a:cubicBezTo>
                  <a:cubicBezTo>
                    <a:pt x="1" y="2326"/>
                    <a:pt x="647" y="3015"/>
                    <a:pt x="1508" y="3015"/>
                  </a:cubicBezTo>
                  <a:cubicBezTo>
                    <a:pt x="2327" y="3015"/>
                    <a:pt x="2973" y="2326"/>
                    <a:pt x="3016" y="1508"/>
                  </a:cubicBezTo>
                  <a:cubicBezTo>
                    <a:pt x="2973"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4324700" y="2398225"/>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a:off x="4249325" y="2398225"/>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a:off x="4175025" y="2398225"/>
              <a:ext cx="74325" cy="75400"/>
            </a:xfrm>
            <a:custGeom>
              <a:avLst/>
              <a:gdLst/>
              <a:ahLst/>
              <a:cxnLst/>
              <a:rect l="l" t="t" r="r" b="b"/>
              <a:pathLst>
                <a:path w="2973" h="3016" extrusionOk="0">
                  <a:moveTo>
                    <a:pt x="1508" y="0"/>
                  </a:moveTo>
                  <a:cubicBezTo>
                    <a:pt x="647" y="0"/>
                    <a:pt x="1" y="690"/>
                    <a:pt x="1" y="1508"/>
                  </a:cubicBezTo>
                  <a:cubicBezTo>
                    <a:pt x="1" y="2326"/>
                    <a:pt x="647" y="3015"/>
                    <a:pt x="1508" y="3015"/>
                  </a:cubicBezTo>
                  <a:cubicBezTo>
                    <a:pt x="2327" y="3015"/>
                    <a:pt x="2973" y="2326"/>
                    <a:pt x="2973" y="1508"/>
                  </a:cubicBezTo>
                  <a:cubicBezTo>
                    <a:pt x="2973"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4099650" y="2398225"/>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4"/>
            <p:cNvSpPr/>
            <p:nvPr/>
          </p:nvSpPr>
          <p:spPr>
            <a:xfrm>
              <a:off x="4024275" y="2398225"/>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6" y="3015"/>
                    <a:pt x="3016" y="2326"/>
                    <a:pt x="3016" y="1508"/>
                  </a:cubicBezTo>
                  <a:cubicBezTo>
                    <a:pt x="3016"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4"/>
            <p:cNvSpPr/>
            <p:nvPr/>
          </p:nvSpPr>
          <p:spPr>
            <a:xfrm>
              <a:off x="3949975" y="2398225"/>
              <a:ext cx="74325" cy="75400"/>
            </a:xfrm>
            <a:custGeom>
              <a:avLst/>
              <a:gdLst/>
              <a:ahLst/>
              <a:cxnLst/>
              <a:rect l="l" t="t" r="r" b="b"/>
              <a:pathLst>
                <a:path w="2973" h="3016" extrusionOk="0">
                  <a:moveTo>
                    <a:pt x="1465" y="0"/>
                  </a:moveTo>
                  <a:cubicBezTo>
                    <a:pt x="647" y="0"/>
                    <a:pt x="0" y="690"/>
                    <a:pt x="0" y="1508"/>
                  </a:cubicBezTo>
                  <a:cubicBezTo>
                    <a:pt x="0" y="2326"/>
                    <a:pt x="647" y="3015"/>
                    <a:pt x="1465" y="3015"/>
                  </a:cubicBezTo>
                  <a:cubicBezTo>
                    <a:pt x="2326" y="3015"/>
                    <a:pt x="2973" y="2326"/>
                    <a:pt x="2973" y="1508"/>
                  </a:cubicBezTo>
                  <a:cubicBezTo>
                    <a:pt x="2973" y="690"/>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3874600" y="2398225"/>
              <a:ext cx="75400" cy="75400"/>
            </a:xfrm>
            <a:custGeom>
              <a:avLst/>
              <a:gdLst/>
              <a:ahLst/>
              <a:cxnLst/>
              <a:rect l="l" t="t" r="r" b="b"/>
              <a:pathLst>
                <a:path w="3016" h="3016" extrusionOk="0">
                  <a:moveTo>
                    <a:pt x="1508" y="0"/>
                  </a:moveTo>
                  <a:cubicBezTo>
                    <a:pt x="690" y="0"/>
                    <a:pt x="0" y="690"/>
                    <a:pt x="0" y="1508"/>
                  </a:cubicBezTo>
                  <a:cubicBezTo>
                    <a:pt x="0" y="2326"/>
                    <a:pt x="690" y="3015"/>
                    <a:pt x="1508" y="3015"/>
                  </a:cubicBezTo>
                  <a:cubicBezTo>
                    <a:pt x="2326" y="3015"/>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4"/>
            <p:cNvSpPr/>
            <p:nvPr/>
          </p:nvSpPr>
          <p:spPr>
            <a:xfrm>
              <a:off x="3799225" y="2398225"/>
              <a:ext cx="75400" cy="75400"/>
            </a:xfrm>
            <a:custGeom>
              <a:avLst/>
              <a:gdLst/>
              <a:ahLst/>
              <a:cxnLst/>
              <a:rect l="l" t="t" r="r" b="b"/>
              <a:pathLst>
                <a:path w="3016" h="3016" extrusionOk="0">
                  <a:moveTo>
                    <a:pt x="1508" y="0"/>
                  </a:moveTo>
                  <a:cubicBezTo>
                    <a:pt x="689" y="0"/>
                    <a:pt x="0" y="690"/>
                    <a:pt x="0" y="1508"/>
                  </a:cubicBezTo>
                  <a:cubicBezTo>
                    <a:pt x="0" y="2326"/>
                    <a:pt x="689" y="3015"/>
                    <a:pt x="1508" y="3015"/>
                  </a:cubicBezTo>
                  <a:cubicBezTo>
                    <a:pt x="2326" y="3015"/>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3724925" y="2398225"/>
              <a:ext cx="74325" cy="75400"/>
            </a:xfrm>
            <a:custGeom>
              <a:avLst/>
              <a:gdLst/>
              <a:ahLst/>
              <a:cxnLst/>
              <a:rect l="l" t="t" r="r" b="b"/>
              <a:pathLst>
                <a:path w="2973" h="3016" extrusionOk="0">
                  <a:moveTo>
                    <a:pt x="1465" y="0"/>
                  </a:moveTo>
                  <a:cubicBezTo>
                    <a:pt x="646" y="0"/>
                    <a:pt x="0" y="690"/>
                    <a:pt x="0" y="1508"/>
                  </a:cubicBezTo>
                  <a:cubicBezTo>
                    <a:pt x="0" y="2326"/>
                    <a:pt x="646" y="3015"/>
                    <a:pt x="1465" y="3015"/>
                  </a:cubicBezTo>
                  <a:cubicBezTo>
                    <a:pt x="2326" y="3015"/>
                    <a:pt x="2972" y="2326"/>
                    <a:pt x="2972" y="1508"/>
                  </a:cubicBezTo>
                  <a:cubicBezTo>
                    <a:pt x="2972" y="690"/>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4"/>
            <p:cNvSpPr/>
            <p:nvPr/>
          </p:nvSpPr>
          <p:spPr>
            <a:xfrm>
              <a:off x="3649550" y="2398225"/>
              <a:ext cx="75400" cy="75400"/>
            </a:xfrm>
            <a:custGeom>
              <a:avLst/>
              <a:gdLst/>
              <a:ahLst/>
              <a:cxnLst/>
              <a:rect l="l" t="t" r="r" b="b"/>
              <a:pathLst>
                <a:path w="3016" h="3016" extrusionOk="0">
                  <a:moveTo>
                    <a:pt x="1508" y="0"/>
                  </a:moveTo>
                  <a:cubicBezTo>
                    <a:pt x="646" y="0"/>
                    <a:pt x="0" y="690"/>
                    <a:pt x="0" y="1508"/>
                  </a:cubicBezTo>
                  <a:cubicBezTo>
                    <a:pt x="0" y="2326"/>
                    <a:pt x="646" y="3015"/>
                    <a:pt x="1508" y="3015"/>
                  </a:cubicBezTo>
                  <a:cubicBezTo>
                    <a:pt x="2326" y="3015"/>
                    <a:pt x="2972" y="2326"/>
                    <a:pt x="3015"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4"/>
            <p:cNvSpPr/>
            <p:nvPr/>
          </p:nvSpPr>
          <p:spPr>
            <a:xfrm>
              <a:off x="3574175" y="2398225"/>
              <a:ext cx="75400" cy="75400"/>
            </a:xfrm>
            <a:custGeom>
              <a:avLst/>
              <a:gdLst/>
              <a:ahLst/>
              <a:cxnLst/>
              <a:rect l="l" t="t" r="r" b="b"/>
              <a:pathLst>
                <a:path w="3016" h="3016" extrusionOk="0">
                  <a:moveTo>
                    <a:pt x="1508" y="0"/>
                  </a:moveTo>
                  <a:cubicBezTo>
                    <a:pt x="689" y="0"/>
                    <a:pt x="0" y="690"/>
                    <a:pt x="0" y="1508"/>
                  </a:cubicBezTo>
                  <a:cubicBezTo>
                    <a:pt x="0" y="2326"/>
                    <a:pt x="689" y="3015"/>
                    <a:pt x="1508" y="3015"/>
                  </a:cubicBezTo>
                  <a:cubicBezTo>
                    <a:pt x="2326" y="3015"/>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4"/>
            <p:cNvSpPr/>
            <p:nvPr/>
          </p:nvSpPr>
          <p:spPr>
            <a:xfrm>
              <a:off x="3498775" y="2398225"/>
              <a:ext cx="75425" cy="75400"/>
            </a:xfrm>
            <a:custGeom>
              <a:avLst/>
              <a:gdLst/>
              <a:ahLst/>
              <a:cxnLst/>
              <a:rect l="l" t="t" r="r" b="b"/>
              <a:pathLst>
                <a:path w="3017"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3424475" y="2398225"/>
              <a:ext cx="74325" cy="75400"/>
            </a:xfrm>
            <a:custGeom>
              <a:avLst/>
              <a:gdLst/>
              <a:ahLst/>
              <a:cxnLst/>
              <a:rect l="l" t="t" r="r" b="b"/>
              <a:pathLst>
                <a:path w="2973" h="3016" extrusionOk="0">
                  <a:moveTo>
                    <a:pt x="1508" y="0"/>
                  </a:moveTo>
                  <a:cubicBezTo>
                    <a:pt x="647" y="0"/>
                    <a:pt x="1" y="690"/>
                    <a:pt x="1" y="1508"/>
                  </a:cubicBezTo>
                  <a:cubicBezTo>
                    <a:pt x="1" y="2326"/>
                    <a:pt x="647" y="3015"/>
                    <a:pt x="1508" y="3015"/>
                  </a:cubicBezTo>
                  <a:cubicBezTo>
                    <a:pt x="2327" y="3015"/>
                    <a:pt x="2973" y="2326"/>
                    <a:pt x="2973" y="1508"/>
                  </a:cubicBezTo>
                  <a:cubicBezTo>
                    <a:pt x="2973"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4"/>
            <p:cNvSpPr/>
            <p:nvPr/>
          </p:nvSpPr>
          <p:spPr>
            <a:xfrm>
              <a:off x="3349100" y="2398225"/>
              <a:ext cx="74325" cy="75400"/>
            </a:xfrm>
            <a:custGeom>
              <a:avLst/>
              <a:gdLst/>
              <a:ahLst/>
              <a:cxnLst/>
              <a:rect l="l" t="t" r="r" b="b"/>
              <a:pathLst>
                <a:path w="2973" h="3016" extrusionOk="0">
                  <a:moveTo>
                    <a:pt x="1508" y="0"/>
                  </a:moveTo>
                  <a:cubicBezTo>
                    <a:pt x="647" y="0"/>
                    <a:pt x="1" y="690"/>
                    <a:pt x="1" y="1508"/>
                  </a:cubicBezTo>
                  <a:cubicBezTo>
                    <a:pt x="1" y="2326"/>
                    <a:pt x="647" y="3015"/>
                    <a:pt x="1508" y="3015"/>
                  </a:cubicBezTo>
                  <a:cubicBezTo>
                    <a:pt x="2327" y="3015"/>
                    <a:pt x="2973" y="2326"/>
                    <a:pt x="2973" y="1508"/>
                  </a:cubicBezTo>
                  <a:cubicBezTo>
                    <a:pt x="2973"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4"/>
            <p:cNvSpPr/>
            <p:nvPr/>
          </p:nvSpPr>
          <p:spPr>
            <a:xfrm>
              <a:off x="3273725" y="2398225"/>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3199425" y="2398225"/>
              <a:ext cx="74325" cy="75400"/>
            </a:xfrm>
            <a:custGeom>
              <a:avLst/>
              <a:gdLst/>
              <a:ahLst/>
              <a:cxnLst/>
              <a:rect l="l" t="t" r="r" b="b"/>
              <a:pathLst>
                <a:path w="2973" h="3016" extrusionOk="0">
                  <a:moveTo>
                    <a:pt x="1508" y="0"/>
                  </a:moveTo>
                  <a:cubicBezTo>
                    <a:pt x="647" y="0"/>
                    <a:pt x="1" y="690"/>
                    <a:pt x="1" y="1508"/>
                  </a:cubicBezTo>
                  <a:cubicBezTo>
                    <a:pt x="1" y="2326"/>
                    <a:pt x="647" y="3015"/>
                    <a:pt x="1508" y="3015"/>
                  </a:cubicBezTo>
                  <a:cubicBezTo>
                    <a:pt x="2327" y="3015"/>
                    <a:pt x="2973" y="2326"/>
                    <a:pt x="2973" y="1508"/>
                  </a:cubicBezTo>
                  <a:cubicBezTo>
                    <a:pt x="2973"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3124050" y="2398225"/>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3048675" y="2398225"/>
              <a:ext cx="75400" cy="75400"/>
            </a:xfrm>
            <a:custGeom>
              <a:avLst/>
              <a:gdLst/>
              <a:ahLst/>
              <a:cxnLst/>
              <a:rect l="l" t="t" r="r" b="b"/>
              <a:pathLst>
                <a:path w="3016" h="3016" extrusionOk="0">
                  <a:moveTo>
                    <a:pt x="1508" y="0"/>
                  </a:moveTo>
                  <a:cubicBezTo>
                    <a:pt x="690" y="0"/>
                    <a:pt x="0" y="690"/>
                    <a:pt x="0" y="1508"/>
                  </a:cubicBezTo>
                  <a:cubicBezTo>
                    <a:pt x="0" y="2326"/>
                    <a:pt x="690" y="3015"/>
                    <a:pt x="1508" y="3015"/>
                  </a:cubicBezTo>
                  <a:cubicBezTo>
                    <a:pt x="2326" y="3015"/>
                    <a:pt x="3016" y="2326"/>
                    <a:pt x="3016" y="1508"/>
                  </a:cubicBezTo>
                  <a:cubicBezTo>
                    <a:pt x="3016"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2974375" y="2398225"/>
              <a:ext cx="74325" cy="75400"/>
            </a:xfrm>
            <a:custGeom>
              <a:avLst/>
              <a:gdLst/>
              <a:ahLst/>
              <a:cxnLst/>
              <a:rect l="l" t="t" r="r" b="b"/>
              <a:pathLst>
                <a:path w="2973" h="3016" extrusionOk="0">
                  <a:moveTo>
                    <a:pt x="1465" y="0"/>
                  </a:moveTo>
                  <a:cubicBezTo>
                    <a:pt x="647" y="0"/>
                    <a:pt x="0" y="690"/>
                    <a:pt x="0" y="1508"/>
                  </a:cubicBezTo>
                  <a:cubicBezTo>
                    <a:pt x="0" y="2326"/>
                    <a:pt x="647" y="3015"/>
                    <a:pt x="1465" y="3015"/>
                  </a:cubicBezTo>
                  <a:cubicBezTo>
                    <a:pt x="2326" y="3015"/>
                    <a:pt x="2972" y="2326"/>
                    <a:pt x="2972" y="1508"/>
                  </a:cubicBezTo>
                  <a:cubicBezTo>
                    <a:pt x="2972" y="690"/>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2899000" y="2398225"/>
              <a:ext cx="75400" cy="75400"/>
            </a:xfrm>
            <a:custGeom>
              <a:avLst/>
              <a:gdLst/>
              <a:ahLst/>
              <a:cxnLst/>
              <a:rect l="l" t="t" r="r" b="b"/>
              <a:pathLst>
                <a:path w="3016" h="3016" extrusionOk="0">
                  <a:moveTo>
                    <a:pt x="1508" y="0"/>
                  </a:moveTo>
                  <a:cubicBezTo>
                    <a:pt x="646" y="0"/>
                    <a:pt x="0" y="690"/>
                    <a:pt x="0" y="1508"/>
                  </a:cubicBezTo>
                  <a:cubicBezTo>
                    <a:pt x="0" y="2326"/>
                    <a:pt x="646" y="3015"/>
                    <a:pt x="1508" y="3015"/>
                  </a:cubicBezTo>
                  <a:cubicBezTo>
                    <a:pt x="2326" y="3015"/>
                    <a:pt x="2972" y="2326"/>
                    <a:pt x="3015"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2823625" y="2399250"/>
              <a:ext cx="75400" cy="74375"/>
            </a:xfrm>
            <a:custGeom>
              <a:avLst/>
              <a:gdLst/>
              <a:ahLst/>
              <a:cxnLst/>
              <a:rect l="l" t="t" r="r" b="b"/>
              <a:pathLst>
                <a:path w="3016" h="2975" extrusionOk="0">
                  <a:moveTo>
                    <a:pt x="1435" y="1"/>
                  </a:moveTo>
                  <a:cubicBezTo>
                    <a:pt x="649" y="1"/>
                    <a:pt x="0" y="673"/>
                    <a:pt x="0" y="1467"/>
                  </a:cubicBezTo>
                  <a:cubicBezTo>
                    <a:pt x="0" y="2285"/>
                    <a:pt x="689" y="2974"/>
                    <a:pt x="1508" y="2974"/>
                  </a:cubicBezTo>
                  <a:cubicBezTo>
                    <a:pt x="2326" y="2974"/>
                    <a:pt x="3015" y="2285"/>
                    <a:pt x="3015" y="1467"/>
                  </a:cubicBezTo>
                  <a:cubicBezTo>
                    <a:pt x="3015" y="673"/>
                    <a:pt x="2367" y="1"/>
                    <a:pt x="1581" y="1"/>
                  </a:cubicBezTo>
                  <a:cubicBezTo>
                    <a:pt x="1556" y="1"/>
                    <a:pt x="1532" y="1"/>
                    <a:pt x="1508" y="2"/>
                  </a:cubicBezTo>
                  <a:cubicBezTo>
                    <a:pt x="1483"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2748250" y="2398225"/>
              <a:ext cx="75400" cy="75400"/>
            </a:xfrm>
            <a:custGeom>
              <a:avLst/>
              <a:gdLst/>
              <a:ahLst/>
              <a:cxnLst/>
              <a:rect l="l" t="t" r="r" b="b"/>
              <a:pathLst>
                <a:path w="3016" h="3016" extrusionOk="0">
                  <a:moveTo>
                    <a:pt x="1508" y="0"/>
                  </a:moveTo>
                  <a:cubicBezTo>
                    <a:pt x="689" y="0"/>
                    <a:pt x="0" y="690"/>
                    <a:pt x="43" y="1508"/>
                  </a:cubicBezTo>
                  <a:cubicBezTo>
                    <a:pt x="0" y="2326"/>
                    <a:pt x="689" y="3015"/>
                    <a:pt x="1508" y="3015"/>
                  </a:cubicBezTo>
                  <a:cubicBezTo>
                    <a:pt x="2326" y="3015"/>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2673950" y="2398225"/>
              <a:ext cx="75400" cy="75400"/>
            </a:xfrm>
            <a:custGeom>
              <a:avLst/>
              <a:gdLst/>
              <a:ahLst/>
              <a:cxnLst/>
              <a:rect l="l" t="t" r="r" b="b"/>
              <a:pathLst>
                <a:path w="3016" h="3016" extrusionOk="0">
                  <a:moveTo>
                    <a:pt x="1508" y="0"/>
                  </a:moveTo>
                  <a:cubicBezTo>
                    <a:pt x="646" y="0"/>
                    <a:pt x="0" y="690"/>
                    <a:pt x="0" y="1508"/>
                  </a:cubicBezTo>
                  <a:cubicBezTo>
                    <a:pt x="0" y="2326"/>
                    <a:pt x="646" y="3015"/>
                    <a:pt x="1508" y="3015"/>
                  </a:cubicBezTo>
                  <a:cubicBezTo>
                    <a:pt x="2326" y="3015"/>
                    <a:pt x="2972" y="2326"/>
                    <a:pt x="3015"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2598575" y="2398225"/>
              <a:ext cx="75400" cy="75400"/>
            </a:xfrm>
            <a:custGeom>
              <a:avLst/>
              <a:gdLst/>
              <a:ahLst/>
              <a:cxnLst/>
              <a:rect l="l" t="t" r="r" b="b"/>
              <a:pathLst>
                <a:path w="3016" h="3016" extrusionOk="0">
                  <a:moveTo>
                    <a:pt x="1508" y="0"/>
                  </a:moveTo>
                  <a:cubicBezTo>
                    <a:pt x="689" y="0"/>
                    <a:pt x="0" y="690"/>
                    <a:pt x="0" y="1508"/>
                  </a:cubicBezTo>
                  <a:cubicBezTo>
                    <a:pt x="0" y="2326"/>
                    <a:pt x="689" y="3015"/>
                    <a:pt x="1508" y="3015"/>
                  </a:cubicBezTo>
                  <a:cubicBezTo>
                    <a:pt x="2326" y="3015"/>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4"/>
            <p:cNvSpPr/>
            <p:nvPr/>
          </p:nvSpPr>
          <p:spPr>
            <a:xfrm>
              <a:off x="2523175" y="2398225"/>
              <a:ext cx="75425" cy="75400"/>
            </a:xfrm>
            <a:custGeom>
              <a:avLst/>
              <a:gdLst/>
              <a:ahLst/>
              <a:cxnLst/>
              <a:rect l="l" t="t" r="r" b="b"/>
              <a:pathLst>
                <a:path w="3017"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4"/>
            <p:cNvSpPr/>
            <p:nvPr/>
          </p:nvSpPr>
          <p:spPr>
            <a:xfrm>
              <a:off x="2448875" y="2398225"/>
              <a:ext cx="74325" cy="75400"/>
            </a:xfrm>
            <a:custGeom>
              <a:avLst/>
              <a:gdLst/>
              <a:ahLst/>
              <a:cxnLst/>
              <a:rect l="l" t="t" r="r" b="b"/>
              <a:pathLst>
                <a:path w="2973" h="3016" extrusionOk="0">
                  <a:moveTo>
                    <a:pt x="1508" y="0"/>
                  </a:moveTo>
                  <a:cubicBezTo>
                    <a:pt x="647" y="0"/>
                    <a:pt x="1" y="690"/>
                    <a:pt x="1" y="1508"/>
                  </a:cubicBezTo>
                  <a:cubicBezTo>
                    <a:pt x="1" y="2326"/>
                    <a:pt x="647" y="3015"/>
                    <a:pt x="1508" y="3015"/>
                  </a:cubicBezTo>
                  <a:cubicBezTo>
                    <a:pt x="2327" y="3015"/>
                    <a:pt x="2973" y="2326"/>
                    <a:pt x="2973" y="1508"/>
                  </a:cubicBezTo>
                  <a:cubicBezTo>
                    <a:pt x="2973"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2373500" y="2398225"/>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4"/>
            <p:cNvSpPr/>
            <p:nvPr/>
          </p:nvSpPr>
          <p:spPr>
            <a:xfrm>
              <a:off x="2299200" y="2399250"/>
              <a:ext cx="74325" cy="74375"/>
            </a:xfrm>
            <a:custGeom>
              <a:avLst/>
              <a:gdLst/>
              <a:ahLst/>
              <a:cxnLst/>
              <a:rect l="l" t="t" r="r" b="b"/>
              <a:pathLst>
                <a:path w="2973" h="2975" extrusionOk="0">
                  <a:moveTo>
                    <a:pt x="1432" y="1"/>
                  </a:moveTo>
                  <a:cubicBezTo>
                    <a:pt x="609" y="1"/>
                    <a:pt x="1" y="673"/>
                    <a:pt x="1" y="1467"/>
                  </a:cubicBezTo>
                  <a:cubicBezTo>
                    <a:pt x="1" y="2285"/>
                    <a:pt x="647" y="2974"/>
                    <a:pt x="1508" y="2974"/>
                  </a:cubicBezTo>
                  <a:cubicBezTo>
                    <a:pt x="2327" y="2974"/>
                    <a:pt x="2973" y="2285"/>
                    <a:pt x="2973" y="1467"/>
                  </a:cubicBezTo>
                  <a:cubicBezTo>
                    <a:pt x="2973" y="673"/>
                    <a:pt x="2365" y="1"/>
                    <a:pt x="1581" y="1"/>
                  </a:cubicBezTo>
                  <a:cubicBezTo>
                    <a:pt x="1557" y="1"/>
                    <a:pt x="1533" y="1"/>
                    <a:pt x="1508" y="2"/>
                  </a:cubicBezTo>
                  <a:cubicBezTo>
                    <a:pt x="1483"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2223825" y="2398225"/>
              <a:ext cx="74325" cy="75400"/>
            </a:xfrm>
            <a:custGeom>
              <a:avLst/>
              <a:gdLst/>
              <a:ahLst/>
              <a:cxnLst/>
              <a:rect l="l" t="t" r="r" b="b"/>
              <a:pathLst>
                <a:path w="2973" h="3016" extrusionOk="0">
                  <a:moveTo>
                    <a:pt x="1465" y="0"/>
                  </a:moveTo>
                  <a:cubicBezTo>
                    <a:pt x="647" y="0"/>
                    <a:pt x="1" y="690"/>
                    <a:pt x="1" y="1508"/>
                  </a:cubicBezTo>
                  <a:cubicBezTo>
                    <a:pt x="1" y="2326"/>
                    <a:pt x="647" y="3015"/>
                    <a:pt x="1465" y="3015"/>
                  </a:cubicBezTo>
                  <a:cubicBezTo>
                    <a:pt x="2327" y="3015"/>
                    <a:pt x="2973" y="2326"/>
                    <a:pt x="2973" y="1508"/>
                  </a:cubicBezTo>
                  <a:cubicBezTo>
                    <a:pt x="2973" y="690"/>
                    <a:pt x="2327"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4"/>
            <p:cNvSpPr/>
            <p:nvPr/>
          </p:nvSpPr>
          <p:spPr>
            <a:xfrm>
              <a:off x="2148450" y="2398225"/>
              <a:ext cx="75400" cy="75400"/>
            </a:xfrm>
            <a:custGeom>
              <a:avLst/>
              <a:gdLst/>
              <a:ahLst/>
              <a:cxnLst/>
              <a:rect l="l" t="t" r="r" b="b"/>
              <a:pathLst>
                <a:path w="3016" h="3016" extrusionOk="0">
                  <a:moveTo>
                    <a:pt x="1508" y="0"/>
                  </a:moveTo>
                  <a:cubicBezTo>
                    <a:pt x="647" y="0"/>
                    <a:pt x="1" y="690"/>
                    <a:pt x="1" y="1508"/>
                  </a:cubicBezTo>
                  <a:cubicBezTo>
                    <a:pt x="1" y="2326"/>
                    <a:pt x="647" y="3015"/>
                    <a:pt x="1508" y="3015"/>
                  </a:cubicBezTo>
                  <a:cubicBezTo>
                    <a:pt x="2326" y="3015"/>
                    <a:pt x="3016" y="2326"/>
                    <a:pt x="3016" y="1508"/>
                  </a:cubicBezTo>
                  <a:cubicBezTo>
                    <a:pt x="3016"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4"/>
            <p:cNvSpPr/>
            <p:nvPr/>
          </p:nvSpPr>
          <p:spPr>
            <a:xfrm>
              <a:off x="2073075" y="2398225"/>
              <a:ext cx="75400" cy="75400"/>
            </a:xfrm>
            <a:custGeom>
              <a:avLst/>
              <a:gdLst/>
              <a:ahLst/>
              <a:cxnLst/>
              <a:rect l="l" t="t" r="r" b="b"/>
              <a:pathLst>
                <a:path w="3016" h="3016" extrusionOk="0">
                  <a:moveTo>
                    <a:pt x="1508" y="0"/>
                  </a:moveTo>
                  <a:cubicBezTo>
                    <a:pt x="647" y="0"/>
                    <a:pt x="0" y="690"/>
                    <a:pt x="0" y="1508"/>
                  </a:cubicBezTo>
                  <a:cubicBezTo>
                    <a:pt x="0" y="2326"/>
                    <a:pt x="690" y="3015"/>
                    <a:pt x="1508" y="3015"/>
                  </a:cubicBezTo>
                  <a:cubicBezTo>
                    <a:pt x="2326" y="3015"/>
                    <a:pt x="2972" y="2326"/>
                    <a:pt x="3016"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1998775" y="2398225"/>
              <a:ext cx="74325" cy="75400"/>
            </a:xfrm>
            <a:custGeom>
              <a:avLst/>
              <a:gdLst/>
              <a:ahLst/>
              <a:cxnLst/>
              <a:rect l="l" t="t" r="r" b="b"/>
              <a:pathLst>
                <a:path w="2973" h="3016" extrusionOk="0">
                  <a:moveTo>
                    <a:pt x="1465" y="0"/>
                  </a:moveTo>
                  <a:cubicBezTo>
                    <a:pt x="647" y="0"/>
                    <a:pt x="0" y="690"/>
                    <a:pt x="0" y="1508"/>
                  </a:cubicBezTo>
                  <a:cubicBezTo>
                    <a:pt x="0" y="2326"/>
                    <a:pt x="647" y="3015"/>
                    <a:pt x="1465" y="3015"/>
                  </a:cubicBezTo>
                  <a:cubicBezTo>
                    <a:pt x="2326" y="3015"/>
                    <a:pt x="2972" y="2326"/>
                    <a:pt x="2972" y="1508"/>
                  </a:cubicBezTo>
                  <a:cubicBezTo>
                    <a:pt x="2972" y="690"/>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4"/>
            <p:cNvSpPr/>
            <p:nvPr/>
          </p:nvSpPr>
          <p:spPr>
            <a:xfrm>
              <a:off x="5825800" y="2324950"/>
              <a:ext cx="74325" cy="74375"/>
            </a:xfrm>
            <a:custGeom>
              <a:avLst/>
              <a:gdLst/>
              <a:ahLst/>
              <a:cxnLst/>
              <a:rect l="l" t="t" r="r" b="b"/>
              <a:pathLst>
                <a:path w="2973" h="2975" extrusionOk="0">
                  <a:moveTo>
                    <a:pt x="1432" y="1"/>
                  </a:moveTo>
                  <a:cubicBezTo>
                    <a:pt x="609" y="1"/>
                    <a:pt x="0" y="673"/>
                    <a:pt x="0" y="1467"/>
                  </a:cubicBezTo>
                  <a:cubicBezTo>
                    <a:pt x="0" y="2285"/>
                    <a:pt x="647" y="2974"/>
                    <a:pt x="1508" y="2974"/>
                  </a:cubicBezTo>
                  <a:cubicBezTo>
                    <a:pt x="2326" y="2974"/>
                    <a:pt x="2972" y="2285"/>
                    <a:pt x="2972" y="1467"/>
                  </a:cubicBezTo>
                  <a:cubicBezTo>
                    <a:pt x="2972" y="673"/>
                    <a:pt x="2364" y="1"/>
                    <a:pt x="1581" y="1"/>
                  </a:cubicBezTo>
                  <a:cubicBezTo>
                    <a:pt x="1557" y="1"/>
                    <a:pt x="1532" y="1"/>
                    <a:pt x="1508" y="2"/>
                  </a:cubicBezTo>
                  <a:cubicBezTo>
                    <a:pt x="1482"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a:off x="5750425" y="2323925"/>
              <a:ext cx="75400" cy="75400"/>
            </a:xfrm>
            <a:custGeom>
              <a:avLst/>
              <a:gdLst/>
              <a:ahLst/>
              <a:cxnLst/>
              <a:rect l="l" t="t" r="r" b="b"/>
              <a:pathLst>
                <a:path w="3016" h="3016" extrusionOk="0">
                  <a:moveTo>
                    <a:pt x="1508" y="0"/>
                  </a:moveTo>
                  <a:cubicBezTo>
                    <a:pt x="689" y="0"/>
                    <a:pt x="0" y="690"/>
                    <a:pt x="0" y="1508"/>
                  </a:cubicBezTo>
                  <a:cubicBezTo>
                    <a:pt x="0" y="2326"/>
                    <a:pt x="689" y="3015"/>
                    <a:pt x="1508" y="3015"/>
                  </a:cubicBezTo>
                  <a:cubicBezTo>
                    <a:pt x="2326" y="3015"/>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a:off x="5676125" y="2323925"/>
              <a:ext cx="74325" cy="75400"/>
            </a:xfrm>
            <a:custGeom>
              <a:avLst/>
              <a:gdLst/>
              <a:ahLst/>
              <a:cxnLst/>
              <a:rect l="l" t="t" r="r" b="b"/>
              <a:pathLst>
                <a:path w="2973" h="3016" extrusionOk="0">
                  <a:moveTo>
                    <a:pt x="1508" y="0"/>
                  </a:moveTo>
                  <a:cubicBezTo>
                    <a:pt x="646" y="0"/>
                    <a:pt x="0" y="690"/>
                    <a:pt x="0" y="1508"/>
                  </a:cubicBezTo>
                  <a:cubicBezTo>
                    <a:pt x="0" y="2326"/>
                    <a:pt x="646" y="3015"/>
                    <a:pt x="1508" y="3015"/>
                  </a:cubicBezTo>
                  <a:cubicBezTo>
                    <a:pt x="2326" y="3015"/>
                    <a:pt x="2972" y="2326"/>
                    <a:pt x="2972"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
            <p:cNvSpPr/>
            <p:nvPr/>
          </p:nvSpPr>
          <p:spPr>
            <a:xfrm>
              <a:off x="5600750" y="2324950"/>
              <a:ext cx="75400" cy="74375"/>
            </a:xfrm>
            <a:custGeom>
              <a:avLst/>
              <a:gdLst/>
              <a:ahLst/>
              <a:cxnLst/>
              <a:rect l="l" t="t" r="r" b="b"/>
              <a:pathLst>
                <a:path w="3016" h="2975" extrusionOk="0">
                  <a:moveTo>
                    <a:pt x="1435" y="1"/>
                  </a:moveTo>
                  <a:cubicBezTo>
                    <a:pt x="649" y="1"/>
                    <a:pt x="0" y="673"/>
                    <a:pt x="0" y="1467"/>
                  </a:cubicBezTo>
                  <a:cubicBezTo>
                    <a:pt x="0" y="2285"/>
                    <a:pt x="689" y="2974"/>
                    <a:pt x="1508" y="2974"/>
                  </a:cubicBezTo>
                  <a:cubicBezTo>
                    <a:pt x="2326" y="2974"/>
                    <a:pt x="3015" y="2285"/>
                    <a:pt x="3015" y="1467"/>
                  </a:cubicBezTo>
                  <a:cubicBezTo>
                    <a:pt x="2974" y="673"/>
                    <a:pt x="2364" y="1"/>
                    <a:pt x="1580" y="1"/>
                  </a:cubicBezTo>
                  <a:cubicBezTo>
                    <a:pt x="1556" y="1"/>
                    <a:pt x="1532" y="1"/>
                    <a:pt x="1508" y="2"/>
                  </a:cubicBezTo>
                  <a:cubicBezTo>
                    <a:pt x="1483"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
            <p:cNvSpPr/>
            <p:nvPr/>
          </p:nvSpPr>
          <p:spPr>
            <a:xfrm>
              <a:off x="5525375" y="2323925"/>
              <a:ext cx="75400" cy="75400"/>
            </a:xfrm>
            <a:custGeom>
              <a:avLst/>
              <a:gdLst/>
              <a:ahLst/>
              <a:cxnLst/>
              <a:rect l="l" t="t" r="r" b="b"/>
              <a:pathLst>
                <a:path w="3016" h="3016" extrusionOk="0">
                  <a:moveTo>
                    <a:pt x="1508" y="0"/>
                  </a:moveTo>
                  <a:cubicBezTo>
                    <a:pt x="689" y="0"/>
                    <a:pt x="0" y="690"/>
                    <a:pt x="0" y="1508"/>
                  </a:cubicBezTo>
                  <a:cubicBezTo>
                    <a:pt x="0" y="2326"/>
                    <a:pt x="689" y="3015"/>
                    <a:pt x="1508" y="3015"/>
                  </a:cubicBezTo>
                  <a:cubicBezTo>
                    <a:pt x="2326" y="3015"/>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a:off x="5449975" y="2323925"/>
              <a:ext cx="75425" cy="75400"/>
            </a:xfrm>
            <a:custGeom>
              <a:avLst/>
              <a:gdLst/>
              <a:ahLst/>
              <a:cxnLst/>
              <a:rect l="l" t="t" r="r" b="b"/>
              <a:pathLst>
                <a:path w="3017" h="3016" extrusionOk="0">
                  <a:moveTo>
                    <a:pt x="1509" y="0"/>
                  </a:moveTo>
                  <a:cubicBezTo>
                    <a:pt x="690" y="0"/>
                    <a:pt x="44" y="690"/>
                    <a:pt x="1" y="1508"/>
                  </a:cubicBezTo>
                  <a:cubicBezTo>
                    <a:pt x="44" y="2326"/>
                    <a:pt x="690" y="3015"/>
                    <a:pt x="1509" y="3015"/>
                  </a:cubicBezTo>
                  <a:cubicBezTo>
                    <a:pt x="2370" y="3015"/>
                    <a:pt x="3016" y="2326"/>
                    <a:pt x="3016" y="1508"/>
                  </a:cubicBezTo>
                  <a:cubicBezTo>
                    <a:pt x="3016" y="690"/>
                    <a:pt x="2370"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a:off x="5375675" y="2323925"/>
              <a:ext cx="75425" cy="75400"/>
            </a:xfrm>
            <a:custGeom>
              <a:avLst/>
              <a:gdLst/>
              <a:ahLst/>
              <a:cxnLst/>
              <a:rect l="l" t="t" r="r" b="b"/>
              <a:pathLst>
                <a:path w="3017" h="3016" extrusionOk="0">
                  <a:moveTo>
                    <a:pt x="1509" y="0"/>
                  </a:moveTo>
                  <a:cubicBezTo>
                    <a:pt x="647" y="0"/>
                    <a:pt x="1" y="690"/>
                    <a:pt x="1" y="1508"/>
                  </a:cubicBezTo>
                  <a:cubicBezTo>
                    <a:pt x="1" y="2326"/>
                    <a:pt x="647" y="3015"/>
                    <a:pt x="1509" y="3015"/>
                  </a:cubicBezTo>
                  <a:cubicBezTo>
                    <a:pt x="2327" y="3015"/>
                    <a:pt x="2973" y="2326"/>
                    <a:pt x="3016" y="1508"/>
                  </a:cubicBezTo>
                  <a:cubicBezTo>
                    <a:pt x="2973" y="690"/>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a:off x="5300300" y="2324950"/>
              <a:ext cx="75400" cy="74375"/>
            </a:xfrm>
            <a:custGeom>
              <a:avLst/>
              <a:gdLst/>
              <a:ahLst/>
              <a:cxnLst/>
              <a:rect l="l" t="t" r="r" b="b"/>
              <a:pathLst>
                <a:path w="3016" h="2975" extrusionOk="0">
                  <a:moveTo>
                    <a:pt x="1436" y="1"/>
                  </a:moveTo>
                  <a:cubicBezTo>
                    <a:pt x="650" y="1"/>
                    <a:pt x="1" y="673"/>
                    <a:pt x="1" y="1467"/>
                  </a:cubicBezTo>
                  <a:cubicBezTo>
                    <a:pt x="1" y="2285"/>
                    <a:pt x="690" y="2974"/>
                    <a:pt x="1508" y="2974"/>
                  </a:cubicBezTo>
                  <a:cubicBezTo>
                    <a:pt x="2327" y="2974"/>
                    <a:pt x="3016" y="2285"/>
                    <a:pt x="3016" y="1467"/>
                  </a:cubicBezTo>
                  <a:cubicBezTo>
                    <a:pt x="3016" y="673"/>
                    <a:pt x="2367" y="1"/>
                    <a:pt x="1581" y="1"/>
                  </a:cubicBezTo>
                  <a:cubicBezTo>
                    <a:pt x="1557" y="1"/>
                    <a:pt x="1533" y="1"/>
                    <a:pt x="1508" y="2"/>
                  </a:cubicBezTo>
                  <a:cubicBezTo>
                    <a:pt x="1484" y="1"/>
                    <a:pt x="146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a:off x="5224925" y="2323925"/>
              <a:ext cx="75400" cy="75400"/>
            </a:xfrm>
            <a:custGeom>
              <a:avLst/>
              <a:gdLst/>
              <a:ahLst/>
              <a:cxnLst/>
              <a:rect l="l" t="t" r="r" b="b"/>
              <a:pathLst>
                <a:path w="3016" h="3016" extrusionOk="0">
                  <a:moveTo>
                    <a:pt x="1508" y="0"/>
                  </a:moveTo>
                  <a:cubicBezTo>
                    <a:pt x="690" y="0"/>
                    <a:pt x="44"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
            <p:cNvSpPr/>
            <p:nvPr/>
          </p:nvSpPr>
          <p:spPr>
            <a:xfrm>
              <a:off x="5150625" y="2323925"/>
              <a:ext cx="74325" cy="75400"/>
            </a:xfrm>
            <a:custGeom>
              <a:avLst/>
              <a:gdLst/>
              <a:ahLst/>
              <a:cxnLst/>
              <a:rect l="l" t="t" r="r" b="b"/>
              <a:pathLst>
                <a:path w="2973" h="3016" extrusionOk="0">
                  <a:moveTo>
                    <a:pt x="1508" y="0"/>
                  </a:moveTo>
                  <a:cubicBezTo>
                    <a:pt x="647" y="0"/>
                    <a:pt x="1" y="690"/>
                    <a:pt x="1" y="1508"/>
                  </a:cubicBezTo>
                  <a:cubicBezTo>
                    <a:pt x="1" y="2326"/>
                    <a:pt x="647" y="3015"/>
                    <a:pt x="1508" y="3015"/>
                  </a:cubicBezTo>
                  <a:cubicBezTo>
                    <a:pt x="2327" y="3015"/>
                    <a:pt x="2973" y="2326"/>
                    <a:pt x="2973" y="1508"/>
                  </a:cubicBezTo>
                  <a:cubicBezTo>
                    <a:pt x="2973"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
            <p:cNvSpPr/>
            <p:nvPr/>
          </p:nvSpPr>
          <p:spPr>
            <a:xfrm>
              <a:off x="5075250" y="2323925"/>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
            <p:cNvSpPr/>
            <p:nvPr/>
          </p:nvSpPr>
          <p:spPr>
            <a:xfrm>
              <a:off x="4999875" y="2323925"/>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6" y="3015"/>
                    <a:pt x="3016" y="2326"/>
                    <a:pt x="3016" y="1508"/>
                  </a:cubicBezTo>
                  <a:cubicBezTo>
                    <a:pt x="3016"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a:off x="4925575" y="2323925"/>
              <a:ext cx="74325" cy="75400"/>
            </a:xfrm>
            <a:custGeom>
              <a:avLst/>
              <a:gdLst/>
              <a:ahLst/>
              <a:cxnLst/>
              <a:rect l="l" t="t" r="r" b="b"/>
              <a:pathLst>
                <a:path w="2973" h="3016" extrusionOk="0">
                  <a:moveTo>
                    <a:pt x="1508" y="0"/>
                  </a:moveTo>
                  <a:cubicBezTo>
                    <a:pt x="647" y="0"/>
                    <a:pt x="1" y="690"/>
                    <a:pt x="1" y="1508"/>
                  </a:cubicBezTo>
                  <a:cubicBezTo>
                    <a:pt x="1" y="2326"/>
                    <a:pt x="647" y="3015"/>
                    <a:pt x="1508" y="3015"/>
                  </a:cubicBezTo>
                  <a:cubicBezTo>
                    <a:pt x="2326" y="3015"/>
                    <a:pt x="2973" y="2326"/>
                    <a:pt x="2973" y="1508"/>
                  </a:cubicBezTo>
                  <a:cubicBezTo>
                    <a:pt x="2973"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
            <p:cNvSpPr/>
            <p:nvPr/>
          </p:nvSpPr>
          <p:spPr>
            <a:xfrm>
              <a:off x="4850200" y="2323925"/>
              <a:ext cx="75400" cy="75400"/>
            </a:xfrm>
            <a:custGeom>
              <a:avLst/>
              <a:gdLst/>
              <a:ahLst/>
              <a:cxnLst/>
              <a:rect l="l" t="t" r="r" b="b"/>
              <a:pathLst>
                <a:path w="3016" h="3016" extrusionOk="0">
                  <a:moveTo>
                    <a:pt x="1508" y="0"/>
                  </a:moveTo>
                  <a:cubicBezTo>
                    <a:pt x="690" y="0"/>
                    <a:pt x="0" y="690"/>
                    <a:pt x="0" y="1508"/>
                  </a:cubicBezTo>
                  <a:cubicBezTo>
                    <a:pt x="0" y="2326"/>
                    <a:pt x="690" y="3015"/>
                    <a:pt x="1508" y="3015"/>
                  </a:cubicBezTo>
                  <a:cubicBezTo>
                    <a:pt x="2326" y="3015"/>
                    <a:pt x="3016" y="2326"/>
                    <a:pt x="3016"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4"/>
            <p:cNvSpPr/>
            <p:nvPr/>
          </p:nvSpPr>
          <p:spPr>
            <a:xfrm>
              <a:off x="4775900" y="2324950"/>
              <a:ext cx="74325" cy="74375"/>
            </a:xfrm>
            <a:custGeom>
              <a:avLst/>
              <a:gdLst/>
              <a:ahLst/>
              <a:cxnLst/>
              <a:rect l="l" t="t" r="r" b="b"/>
              <a:pathLst>
                <a:path w="2973" h="2975" extrusionOk="0">
                  <a:moveTo>
                    <a:pt x="1432" y="1"/>
                  </a:moveTo>
                  <a:cubicBezTo>
                    <a:pt x="609" y="1"/>
                    <a:pt x="0" y="673"/>
                    <a:pt x="0" y="1467"/>
                  </a:cubicBezTo>
                  <a:cubicBezTo>
                    <a:pt x="0" y="2285"/>
                    <a:pt x="646" y="2974"/>
                    <a:pt x="1508" y="2974"/>
                  </a:cubicBezTo>
                  <a:cubicBezTo>
                    <a:pt x="2326" y="2974"/>
                    <a:pt x="2972" y="2285"/>
                    <a:pt x="2972" y="1467"/>
                  </a:cubicBezTo>
                  <a:cubicBezTo>
                    <a:pt x="2972" y="673"/>
                    <a:pt x="2364" y="1"/>
                    <a:pt x="1581" y="1"/>
                  </a:cubicBezTo>
                  <a:cubicBezTo>
                    <a:pt x="1557" y="1"/>
                    <a:pt x="1532" y="1"/>
                    <a:pt x="1508" y="2"/>
                  </a:cubicBezTo>
                  <a:cubicBezTo>
                    <a:pt x="1482"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4"/>
            <p:cNvSpPr/>
            <p:nvPr/>
          </p:nvSpPr>
          <p:spPr>
            <a:xfrm>
              <a:off x="4700525" y="2323925"/>
              <a:ext cx="74325" cy="75400"/>
            </a:xfrm>
            <a:custGeom>
              <a:avLst/>
              <a:gdLst/>
              <a:ahLst/>
              <a:cxnLst/>
              <a:rect l="l" t="t" r="r" b="b"/>
              <a:pathLst>
                <a:path w="2973" h="3016" extrusionOk="0">
                  <a:moveTo>
                    <a:pt x="1465" y="0"/>
                  </a:moveTo>
                  <a:cubicBezTo>
                    <a:pt x="646" y="0"/>
                    <a:pt x="0" y="690"/>
                    <a:pt x="0" y="1508"/>
                  </a:cubicBezTo>
                  <a:cubicBezTo>
                    <a:pt x="0" y="2326"/>
                    <a:pt x="646" y="3015"/>
                    <a:pt x="1465" y="3015"/>
                  </a:cubicBezTo>
                  <a:cubicBezTo>
                    <a:pt x="2326" y="3015"/>
                    <a:pt x="2972" y="2326"/>
                    <a:pt x="2972" y="1508"/>
                  </a:cubicBezTo>
                  <a:cubicBezTo>
                    <a:pt x="2972" y="690"/>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a:off x="4625150" y="2323925"/>
              <a:ext cx="75400" cy="75400"/>
            </a:xfrm>
            <a:custGeom>
              <a:avLst/>
              <a:gdLst/>
              <a:ahLst/>
              <a:cxnLst/>
              <a:rect l="l" t="t" r="r" b="b"/>
              <a:pathLst>
                <a:path w="3016" h="3016" extrusionOk="0">
                  <a:moveTo>
                    <a:pt x="1508" y="0"/>
                  </a:moveTo>
                  <a:cubicBezTo>
                    <a:pt x="689" y="0"/>
                    <a:pt x="0" y="690"/>
                    <a:pt x="0" y="1508"/>
                  </a:cubicBezTo>
                  <a:cubicBezTo>
                    <a:pt x="0" y="2326"/>
                    <a:pt x="689" y="3015"/>
                    <a:pt x="1508" y="3015"/>
                  </a:cubicBezTo>
                  <a:cubicBezTo>
                    <a:pt x="2326" y="3015"/>
                    <a:pt x="3015" y="2326"/>
                    <a:pt x="3015"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a:off x="4549775" y="2323925"/>
              <a:ext cx="75400" cy="75400"/>
            </a:xfrm>
            <a:custGeom>
              <a:avLst/>
              <a:gdLst/>
              <a:ahLst/>
              <a:cxnLst/>
              <a:rect l="l" t="t" r="r" b="b"/>
              <a:pathLst>
                <a:path w="3016" h="3016" extrusionOk="0">
                  <a:moveTo>
                    <a:pt x="1508" y="0"/>
                  </a:moveTo>
                  <a:cubicBezTo>
                    <a:pt x="689" y="0"/>
                    <a:pt x="0" y="690"/>
                    <a:pt x="0" y="1508"/>
                  </a:cubicBezTo>
                  <a:cubicBezTo>
                    <a:pt x="0" y="2326"/>
                    <a:pt x="689" y="3015"/>
                    <a:pt x="1508" y="3015"/>
                  </a:cubicBezTo>
                  <a:cubicBezTo>
                    <a:pt x="2326" y="3015"/>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a:off x="4474375" y="2323925"/>
              <a:ext cx="75425" cy="75400"/>
            </a:xfrm>
            <a:custGeom>
              <a:avLst/>
              <a:gdLst/>
              <a:ahLst/>
              <a:cxnLst/>
              <a:rect l="l" t="t" r="r" b="b"/>
              <a:pathLst>
                <a:path w="3017" h="3016" extrusionOk="0">
                  <a:moveTo>
                    <a:pt x="1509" y="0"/>
                  </a:moveTo>
                  <a:cubicBezTo>
                    <a:pt x="690" y="0"/>
                    <a:pt x="44" y="690"/>
                    <a:pt x="44" y="1508"/>
                  </a:cubicBezTo>
                  <a:cubicBezTo>
                    <a:pt x="1" y="2326"/>
                    <a:pt x="690" y="3015"/>
                    <a:pt x="1509" y="3015"/>
                  </a:cubicBezTo>
                  <a:cubicBezTo>
                    <a:pt x="2327" y="3015"/>
                    <a:pt x="3016" y="2326"/>
                    <a:pt x="3016" y="1508"/>
                  </a:cubicBezTo>
                  <a:cubicBezTo>
                    <a:pt x="3016" y="690"/>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4400075" y="2323925"/>
              <a:ext cx="75425" cy="75400"/>
            </a:xfrm>
            <a:custGeom>
              <a:avLst/>
              <a:gdLst/>
              <a:ahLst/>
              <a:cxnLst/>
              <a:rect l="l" t="t" r="r" b="b"/>
              <a:pathLst>
                <a:path w="3017" h="3016" extrusionOk="0">
                  <a:moveTo>
                    <a:pt x="1508" y="0"/>
                  </a:moveTo>
                  <a:cubicBezTo>
                    <a:pt x="647" y="0"/>
                    <a:pt x="1" y="690"/>
                    <a:pt x="1" y="1508"/>
                  </a:cubicBezTo>
                  <a:cubicBezTo>
                    <a:pt x="1" y="2326"/>
                    <a:pt x="647" y="3015"/>
                    <a:pt x="1508" y="3015"/>
                  </a:cubicBezTo>
                  <a:cubicBezTo>
                    <a:pt x="2327" y="3015"/>
                    <a:pt x="2973" y="2326"/>
                    <a:pt x="3016" y="1508"/>
                  </a:cubicBezTo>
                  <a:cubicBezTo>
                    <a:pt x="2973"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4324700" y="2323925"/>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4249325" y="2323925"/>
              <a:ext cx="75400" cy="75400"/>
            </a:xfrm>
            <a:custGeom>
              <a:avLst/>
              <a:gdLst/>
              <a:ahLst/>
              <a:cxnLst/>
              <a:rect l="l" t="t" r="r" b="b"/>
              <a:pathLst>
                <a:path w="3016" h="3016" extrusionOk="0">
                  <a:moveTo>
                    <a:pt x="1508" y="0"/>
                  </a:moveTo>
                  <a:cubicBezTo>
                    <a:pt x="690" y="0"/>
                    <a:pt x="44"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4175025" y="2323925"/>
              <a:ext cx="74325" cy="75400"/>
            </a:xfrm>
            <a:custGeom>
              <a:avLst/>
              <a:gdLst/>
              <a:ahLst/>
              <a:cxnLst/>
              <a:rect l="l" t="t" r="r" b="b"/>
              <a:pathLst>
                <a:path w="2973" h="3016" extrusionOk="0">
                  <a:moveTo>
                    <a:pt x="1508" y="0"/>
                  </a:moveTo>
                  <a:cubicBezTo>
                    <a:pt x="647" y="0"/>
                    <a:pt x="1" y="690"/>
                    <a:pt x="1" y="1508"/>
                  </a:cubicBezTo>
                  <a:cubicBezTo>
                    <a:pt x="1" y="2326"/>
                    <a:pt x="647" y="3015"/>
                    <a:pt x="1508" y="3015"/>
                  </a:cubicBezTo>
                  <a:cubicBezTo>
                    <a:pt x="2327" y="3015"/>
                    <a:pt x="2973" y="2326"/>
                    <a:pt x="2973" y="1508"/>
                  </a:cubicBezTo>
                  <a:cubicBezTo>
                    <a:pt x="2973"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a:off x="4099650" y="2323925"/>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a:off x="4024275" y="2323925"/>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6" y="3015"/>
                    <a:pt x="3016" y="2326"/>
                    <a:pt x="3016" y="1508"/>
                  </a:cubicBezTo>
                  <a:cubicBezTo>
                    <a:pt x="3016"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3949975" y="2323925"/>
              <a:ext cx="74325" cy="75400"/>
            </a:xfrm>
            <a:custGeom>
              <a:avLst/>
              <a:gdLst/>
              <a:ahLst/>
              <a:cxnLst/>
              <a:rect l="l" t="t" r="r" b="b"/>
              <a:pathLst>
                <a:path w="2973" h="3016" extrusionOk="0">
                  <a:moveTo>
                    <a:pt x="1465" y="0"/>
                  </a:moveTo>
                  <a:cubicBezTo>
                    <a:pt x="647" y="0"/>
                    <a:pt x="0" y="690"/>
                    <a:pt x="0" y="1508"/>
                  </a:cubicBezTo>
                  <a:cubicBezTo>
                    <a:pt x="0" y="2326"/>
                    <a:pt x="647" y="3015"/>
                    <a:pt x="1465" y="3015"/>
                  </a:cubicBezTo>
                  <a:cubicBezTo>
                    <a:pt x="2326" y="3015"/>
                    <a:pt x="2973" y="2326"/>
                    <a:pt x="2973" y="1508"/>
                  </a:cubicBezTo>
                  <a:cubicBezTo>
                    <a:pt x="2973" y="690"/>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3874600" y="2323925"/>
              <a:ext cx="75400" cy="75400"/>
            </a:xfrm>
            <a:custGeom>
              <a:avLst/>
              <a:gdLst/>
              <a:ahLst/>
              <a:cxnLst/>
              <a:rect l="l" t="t" r="r" b="b"/>
              <a:pathLst>
                <a:path w="3016" h="3016" extrusionOk="0">
                  <a:moveTo>
                    <a:pt x="1508" y="0"/>
                  </a:moveTo>
                  <a:cubicBezTo>
                    <a:pt x="690" y="0"/>
                    <a:pt x="0" y="690"/>
                    <a:pt x="0" y="1508"/>
                  </a:cubicBezTo>
                  <a:cubicBezTo>
                    <a:pt x="0" y="2326"/>
                    <a:pt x="690" y="3015"/>
                    <a:pt x="1508" y="3015"/>
                  </a:cubicBezTo>
                  <a:cubicBezTo>
                    <a:pt x="2326" y="3015"/>
                    <a:pt x="3015" y="2326"/>
                    <a:pt x="3015"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3799225" y="2323925"/>
              <a:ext cx="75400" cy="75400"/>
            </a:xfrm>
            <a:custGeom>
              <a:avLst/>
              <a:gdLst/>
              <a:ahLst/>
              <a:cxnLst/>
              <a:rect l="l" t="t" r="r" b="b"/>
              <a:pathLst>
                <a:path w="3016" h="3016" extrusionOk="0">
                  <a:moveTo>
                    <a:pt x="1508" y="0"/>
                  </a:moveTo>
                  <a:cubicBezTo>
                    <a:pt x="689" y="0"/>
                    <a:pt x="0" y="690"/>
                    <a:pt x="0" y="1508"/>
                  </a:cubicBezTo>
                  <a:cubicBezTo>
                    <a:pt x="0" y="2326"/>
                    <a:pt x="689" y="3015"/>
                    <a:pt x="1508" y="3015"/>
                  </a:cubicBezTo>
                  <a:cubicBezTo>
                    <a:pt x="2326" y="3015"/>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3724925" y="2323925"/>
              <a:ext cx="74325" cy="75400"/>
            </a:xfrm>
            <a:custGeom>
              <a:avLst/>
              <a:gdLst/>
              <a:ahLst/>
              <a:cxnLst/>
              <a:rect l="l" t="t" r="r" b="b"/>
              <a:pathLst>
                <a:path w="2973" h="3016" extrusionOk="0">
                  <a:moveTo>
                    <a:pt x="1465" y="0"/>
                  </a:moveTo>
                  <a:cubicBezTo>
                    <a:pt x="646" y="0"/>
                    <a:pt x="0" y="690"/>
                    <a:pt x="0" y="1508"/>
                  </a:cubicBezTo>
                  <a:cubicBezTo>
                    <a:pt x="0" y="2326"/>
                    <a:pt x="646" y="3015"/>
                    <a:pt x="1465" y="3015"/>
                  </a:cubicBezTo>
                  <a:cubicBezTo>
                    <a:pt x="2326" y="3015"/>
                    <a:pt x="2972" y="2326"/>
                    <a:pt x="2972" y="1508"/>
                  </a:cubicBezTo>
                  <a:cubicBezTo>
                    <a:pt x="2972" y="690"/>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3649550" y="2323925"/>
              <a:ext cx="75400" cy="75400"/>
            </a:xfrm>
            <a:custGeom>
              <a:avLst/>
              <a:gdLst/>
              <a:ahLst/>
              <a:cxnLst/>
              <a:rect l="l" t="t" r="r" b="b"/>
              <a:pathLst>
                <a:path w="3016" h="3016" extrusionOk="0">
                  <a:moveTo>
                    <a:pt x="1508" y="0"/>
                  </a:moveTo>
                  <a:cubicBezTo>
                    <a:pt x="646" y="0"/>
                    <a:pt x="0" y="690"/>
                    <a:pt x="0" y="1508"/>
                  </a:cubicBezTo>
                  <a:cubicBezTo>
                    <a:pt x="0" y="2326"/>
                    <a:pt x="646" y="3015"/>
                    <a:pt x="1508" y="3015"/>
                  </a:cubicBezTo>
                  <a:cubicBezTo>
                    <a:pt x="2326" y="3015"/>
                    <a:pt x="2972" y="2326"/>
                    <a:pt x="3015"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3574175" y="2323925"/>
              <a:ext cx="75400" cy="75400"/>
            </a:xfrm>
            <a:custGeom>
              <a:avLst/>
              <a:gdLst/>
              <a:ahLst/>
              <a:cxnLst/>
              <a:rect l="l" t="t" r="r" b="b"/>
              <a:pathLst>
                <a:path w="3016" h="3016" extrusionOk="0">
                  <a:moveTo>
                    <a:pt x="1508" y="0"/>
                  </a:moveTo>
                  <a:cubicBezTo>
                    <a:pt x="689" y="0"/>
                    <a:pt x="0" y="690"/>
                    <a:pt x="0" y="1508"/>
                  </a:cubicBezTo>
                  <a:cubicBezTo>
                    <a:pt x="0" y="2326"/>
                    <a:pt x="689" y="3015"/>
                    <a:pt x="1508" y="3015"/>
                  </a:cubicBezTo>
                  <a:cubicBezTo>
                    <a:pt x="2326" y="3015"/>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3498775" y="2323925"/>
              <a:ext cx="75425" cy="75400"/>
            </a:xfrm>
            <a:custGeom>
              <a:avLst/>
              <a:gdLst/>
              <a:ahLst/>
              <a:cxnLst/>
              <a:rect l="l" t="t" r="r" b="b"/>
              <a:pathLst>
                <a:path w="3017" h="3016" extrusionOk="0">
                  <a:moveTo>
                    <a:pt x="1508" y="0"/>
                  </a:moveTo>
                  <a:cubicBezTo>
                    <a:pt x="690" y="0"/>
                    <a:pt x="44"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3424475" y="2324950"/>
              <a:ext cx="74325" cy="74375"/>
            </a:xfrm>
            <a:custGeom>
              <a:avLst/>
              <a:gdLst/>
              <a:ahLst/>
              <a:cxnLst/>
              <a:rect l="l" t="t" r="r" b="b"/>
              <a:pathLst>
                <a:path w="2973" h="2975" extrusionOk="0">
                  <a:moveTo>
                    <a:pt x="1432" y="1"/>
                  </a:moveTo>
                  <a:cubicBezTo>
                    <a:pt x="609" y="1"/>
                    <a:pt x="1" y="673"/>
                    <a:pt x="1" y="1467"/>
                  </a:cubicBezTo>
                  <a:cubicBezTo>
                    <a:pt x="1" y="2285"/>
                    <a:pt x="647" y="2974"/>
                    <a:pt x="1508" y="2974"/>
                  </a:cubicBezTo>
                  <a:cubicBezTo>
                    <a:pt x="2327" y="2974"/>
                    <a:pt x="2973" y="2285"/>
                    <a:pt x="2973" y="1467"/>
                  </a:cubicBezTo>
                  <a:cubicBezTo>
                    <a:pt x="2973" y="673"/>
                    <a:pt x="2365" y="1"/>
                    <a:pt x="1581" y="1"/>
                  </a:cubicBezTo>
                  <a:cubicBezTo>
                    <a:pt x="1557" y="1"/>
                    <a:pt x="1533" y="1"/>
                    <a:pt x="1508" y="2"/>
                  </a:cubicBezTo>
                  <a:cubicBezTo>
                    <a:pt x="1483"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3349100" y="2324950"/>
              <a:ext cx="74325" cy="74375"/>
            </a:xfrm>
            <a:custGeom>
              <a:avLst/>
              <a:gdLst/>
              <a:ahLst/>
              <a:cxnLst/>
              <a:rect l="l" t="t" r="r" b="b"/>
              <a:pathLst>
                <a:path w="2973" h="2975" extrusionOk="0">
                  <a:moveTo>
                    <a:pt x="1432" y="1"/>
                  </a:moveTo>
                  <a:cubicBezTo>
                    <a:pt x="609" y="1"/>
                    <a:pt x="1" y="673"/>
                    <a:pt x="1" y="1467"/>
                  </a:cubicBezTo>
                  <a:cubicBezTo>
                    <a:pt x="1" y="2285"/>
                    <a:pt x="647" y="2974"/>
                    <a:pt x="1508" y="2974"/>
                  </a:cubicBezTo>
                  <a:cubicBezTo>
                    <a:pt x="2327" y="2974"/>
                    <a:pt x="2973" y="2285"/>
                    <a:pt x="2973" y="1467"/>
                  </a:cubicBezTo>
                  <a:cubicBezTo>
                    <a:pt x="2973" y="673"/>
                    <a:pt x="2365" y="1"/>
                    <a:pt x="1581" y="1"/>
                  </a:cubicBezTo>
                  <a:cubicBezTo>
                    <a:pt x="1557" y="1"/>
                    <a:pt x="1533" y="1"/>
                    <a:pt x="1508" y="2"/>
                  </a:cubicBezTo>
                  <a:cubicBezTo>
                    <a:pt x="1483"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3273725" y="2323925"/>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3199425" y="2323925"/>
              <a:ext cx="74325" cy="75400"/>
            </a:xfrm>
            <a:custGeom>
              <a:avLst/>
              <a:gdLst/>
              <a:ahLst/>
              <a:cxnLst/>
              <a:rect l="l" t="t" r="r" b="b"/>
              <a:pathLst>
                <a:path w="2973" h="3016" extrusionOk="0">
                  <a:moveTo>
                    <a:pt x="1508" y="0"/>
                  </a:moveTo>
                  <a:cubicBezTo>
                    <a:pt x="647" y="0"/>
                    <a:pt x="1" y="690"/>
                    <a:pt x="1" y="1508"/>
                  </a:cubicBezTo>
                  <a:cubicBezTo>
                    <a:pt x="1" y="2326"/>
                    <a:pt x="647" y="3015"/>
                    <a:pt x="1508" y="3015"/>
                  </a:cubicBezTo>
                  <a:cubicBezTo>
                    <a:pt x="2327" y="3015"/>
                    <a:pt x="2973" y="2326"/>
                    <a:pt x="2973" y="1508"/>
                  </a:cubicBezTo>
                  <a:cubicBezTo>
                    <a:pt x="2973"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3124050" y="2324950"/>
              <a:ext cx="75400" cy="74375"/>
            </a:xfrm>
            <a:custGeom>
              <a:avLst/>
              <a:gdLst/>
              <a:ahLst/>
              <a:cxnLst/>
              <a:rect l="l" t="t" r="r" b="b"/>
              <a:pathLst>
                <a:path w="3016" h="2975" extrusionOk="0">
                  <a:moveTo>
                    <a:pt x="1435" y="1"/>
                  </a:moveTo>
                  <a:cubicBezTo>
                    <a:pt x="649" y="1"/>
                    <a:pt x="1" y="673"/>
                    <a:pt x="1" y="1467"/>
                  </a:cubicBezTo>
                  <a:cubicBezTo>
                    <a:pt x="1" y="2285"/>
                    <a:pt x="690" y="2974"/>
                    <a:pt x="1508" y="2974"/>
                  </a:cubicBezTo>
                  <a:cubicBezTo>
                    <a:pt x="2327" y="2974"/>
                    <a:pt x="3016" y="2285"/>
                    <a:pt x="3016" y="1467"/>
                  </a:cubicBezTo>
                  <a:cubicBezTo>
                    <a:pt x="2974" y="673"/>
                    <a:pt x="2364" y="1"/>
                    <a:pt x="1581" y="1"/>
                  </a:cubicBezTo>
                  <a:cubicBezTo>
                    <a:pt x="1557" y="1"/>
                    <a:pt x="1533" y="1"/>
                    <a:pt x="1508" y="2"/>
                  </a:cubicBezTo>
                  <a:cubicBezTo>
                    <a:pt x="1484" y="1"/>
                    <a:pt x="1460"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3048675" y="2323925"/>
              <a:ext cx="75400" cy="75400"/>
            </a:xfrm>
            <a:custGeom>
              <a:avLst/>
              <a:gdLst/>
              <a:ahLst/>
              <a:cxnLst/>
              <a:rect l="l" t="t" r="r" b="b"/>
              <a:pathLst>
                <a:path w="3016" h="3016" extrusionOk="0">
                  <a:moveTo>
                    <a:pt x="1508" y="0"/>
                  </a:moveTo>
                  <a:cubicBezTo>
                    <a:pt x="690" y="0"/>
                    <a:pt x="0" y="690"/>
                    <a:pt x="0" y="1508"/>
                  </a:cubicBezTo>
                  <a:cubicBezTo>
                    <a:pt x="0" y="2326"/>
                    <a:pt x="690" y="3015"/>
                    <a:pt x="1508" y="3015"/>
                  </a:cubicBezTo>
                  <a:cubicBezTo>
                    <a:pt x="2326" y="3015"/>
                    <a:pt x="3016" y="2326"/>
                    <a:pt x="3016" y="1508"/>
                  </a:cubicBezTo>
                  <a:cubicBezTo>
                    <a:pt x="3016"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2974375" y="2323925"/>
              <a:ext cx="74325" cy="75400"/>
            </a:xfrm>
            <a:custGeom>
              <a:avLst/>
              <a:gdLst/>
              <a:ahLst/>
              <a:cxnLst/>
              <a:rect l="l" t="t" r="r" b="b"/>
              <a:pathLst>
                <a:path w="2973" h="3016" extrusionOk="0">
                  <a:moveTo>
                    <a:pt x="1465" y="0"/>
                  </a:moveTo>
                  <a:cubicBezTo>
                    <a:pt x="647" y="0"/>
                    <a:pt x="0" y="690"/>
                    <a:pt x="0" y="1508"/>
                  </a:cubicBezTo>
                  <a:cubicBezTo>
                    <a:pt x="0" y="2326"/>
                    <a:pt x="647" y="3015"/>
                    <a:pt x="1465" y="3015"/>
                  </a:cubicBezTo>
                  <a:cubicBezTo>
                    <a:pt x="2326" y="3015"/>
                    <a:pt x="2972" y="2326"/>
                    <a:pt x="2972" y="1508"/>
                  </a:cubicBezTo>
                  <a:cubicBezTo>
                    <a:pt x="2972" y="690"/>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2899000" y="2324950"/>
              <a:ext cx="75400" cy="74375"/>
            </a:xfrm>
            <a:custGeom>
              <a:avLst/>
              <a:gdLst/>
              <a:ahLst/>
              <a:cxnLst/>
              <a:rect l="l" t="t" r="r" b="b"/>
              <a:pathLst>
                <a:path w="3016" h="2975" extrusionOk="0">
                  <a:moveTo>
                    <a:pt x="1435" y="1"/>
                  </a:moveTo>
                  <a:cubicBezTo>
                    <a:pt x="649" y="1"/>
                    <a:pt x="0" y="673"/>
                    <a:pt x="0" y="1467"/>
                  </a:cubicBezTo>
                  <a:cubicBezTo>
                    <a:pt x="0" y="2285"/>
                    <a:pt x="690" y="2974"/>
                    <a:pt x="1508" y="2974"/>
                  </a:cubicBezTo>
                  <a:cubicBezTo>
                    <a:pt x="2326" y="2974"/>
                    <a:pt x="2972" y="2285"/>
                    <a:pt x="3015" y="1467"/>
                  </a:cubicBezTo>
                  <a:cubicBezTo>
                    <a:pt x="2974" y="673"/>
                    <a:pt x="2364" y="1"/>
                    <a:pt x="1581" y="1"/>
                  </a:cubicBezTo>
                  <a:cubicBezTo>
                    <a:pt x="1556" y="1"/>
                    <a:pt x="1532" y="1"/>
                    <a:pt x="1508" y="2"/>
                  </a:cubicBezTo>
                  <a:cubicBezTo>
                    <a:pt x="1484"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2823625" y="2324950"/>
              <a:ext cx="75400" cy="74375"/>
            </a:xfrm>
            <a:custGeom>
              <a:avLst/>
              <a:gdLst/>
              <a:ahLst/>
              <a:cxnLst/>
              <a:rect l="l" t="t" r="r" b="b"/>
              <a:pathLst>
                <a:path w="3016" h="2975" extrusionOk="0">
                  <a:moveTo>
                    <a:pt x="1435" y="1"/>
                  </a:moveTo>
                  <a:cubicBezTo>
                    <a:pt x="649" y="1"/>
                    <a:pt x="0" y="673"/>
                    <a:pt x="0" y="1467"/>
                  </a:cubicBezTo>
                  <a:cubicBezTo>
                    <a:pt x="0" y="2285"/>
                    <a:pt x="689" y="2974"/>
                    <a:pt x="1508" y="2974"/>
                  </a:cubicBezTo>
                  <a:cubicBezTo>
                    <a:pt x="2326" y="2974"/>
                    <a:pt x="3015" y="2285"/>
                    <a:pt x="3015" y="1467"/>
                  </a:cubicBezTo>
                  <a:cubicBezTo>
                    <a:pt x="3015" y="673"/>
                    <a:pt x="2367" y="1"/>
                    <a:pt x="1581" y="1"/>
                  </a:cubicBezTo>
                  <a:cubicBezTo>
                    <a:pt x="1556" y="1"/>
                    <a:pt x="1532" y="1"/>
                    <a:pt x="1508" y="2"/>
                  </a:cubicBezTo>
                  <a:cubicBezTo>
                    <a:pt x="1483"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2749325" y="2324950"/>
              <a:ext cx="74325" cy="74375"/>
            </a:xfrm>
            <a:custGeom>
              <a:avLst/>
              <a:gdLst/>
              <a:ahLst/>
              <a:cxnLst/>
              <a:rect l="l" t="t" r="r" b="b"/>
              <a:pathLst>
                <a:path w="2973" h="2975" extrusionOk="0">
                  <a:moveTo>
                    <a:pt x="1392" y="1"/>
                  </a:moveTo>
                  <a:cubicBezTo>
                    <a:pt x="608" y="1"/>
                    <a:pt x="0" y="673"/>
                    <a:pt x="0" y="1467"/>
                  </a:cubicBezTo>
                  <a:cubicBezTo>
                    <a:pt x="0" y="2285"/>
                    <a:pt x="646" y="2974"/>
                    <a:pt x="1465" y="2974"/>
                  </a:cubicBezTo>
                  <a:cubicBezTo>
                    <a:pt x="2283" y="2974"/>
                    <a:pt x="2972" y="2285"/>
                    <a:pt x="2972" y="1467"/>
                  </a:cubicBezTo>
                  <a:cubicBezTo>
                    <a:pt x="2972" y="673"/>
                    <a:pt x="2324" y="1"/>
                    <a:pt x="1537" y="1"/>
                  </a:cubicBezTo>
                  <a:cubicBezTo>
                    <a:pt x="1513" y="1"/>
                    <a:pt x="1489" y="1"/>
                    <a:pt x="1465" y="2"/>
                  </a:cubicBezTo>
                  <a:cubicBezTo>
                    <a:pt x="1440" y="1"/>
                    <a:pt x="1416" y="1"/>
                    <a:pt x="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2673950" y="2324950"/>
              <a:ext cx="75400" cy="74375"/>
            </a:xfrm>
            <a:custGeom>
              <a:avLst/>
              <a:gdLst/>
              <a:ahLst/>
              <a:cxnLst/>
              <a:rect l="l" t="t" r="r" b="b"/>
              <a:pathLst>
                <a:path w="3016" h="2975" extrusionOk="0">
                  <a:moveTo>
                    <a:pt x="1431" y="1"/>
                  </a:moveTo>
                  <a:cubicBezTo>
                    <a:pt x="608" y="1"/>
                    <a:pt x="0" y="673"/>
                    <a:pt x="0" y="1467"/>
                  </a:cubicBezTo>
                  <a:cubicBezTo>
                    <a:pt x="0" y="2285"/>
                    <a:pt x="646" y="2974"/>
                    <a:pt x="1508" y="2974"/>
                  </a:cubicBezTo>
                  <a:cubicBezTo>
                    <a:pt x="2326" y="2974"/>
                    <a:pt x="2972" y="2285"/>
                    <a:pt x="3015" y="1467"/>
                  </a:cubicBezTo>
                  <a:cubicBezTo>
                    <a:pt x="2973" y="673"/>
                    <a:pt x="2364" y="1"/>
                    <a:pt x="1580" y="1"/>
                  </a:cubicBezTo>
                  <a:cubicBezTo>
                    <a:pt x="1556" y="1"/>
                    <a:pt x="1532" y="1"/>
                    <a:pt x="1508" y="2"/>
                  </a:cubicBezTo>
                  <a:cubicBezTo>
                    <a:pt x="1482" y="1"/>
                    <a:pt x="1457"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2598575" y="2324950"/>
              <a:ext cx="75400" cy="74375"/>
            </a:xfrm>
            <a:custGeom>
              <a:avLst/>
              <a:gdLst/>
              <a:ahLst/>
              <a:cxnLst/>
              <a:rect l="l" t="t" r="r" b="b"/>
              <a:pathLst>
                <a:path w="3016" h="2975" extrusionOk="0">
                  <a:moveTo>
                    <a:pt x="1435" y="1"/>
                  </a:moveTo>
                  <a:cubicBezTo>
                    <a:pt x="649" y="1"/>
                    <a:pt x="0" y="673"/>
                    <a:pt x="0" y="1467"/>
                  </a:cubicBezTo>
                  <a:cubicBezTo>
                    <a:pt x="0" y="2285"/>
                    <a:pt x="689" y="2974"/>
                    <a:pt x="1508" y="2974"/>
                  </a:cubicBezTo>
                  <a:cubicBezTo>
                    <a:pt x="2326" y="2974"/>
                    <a:pt x="3015" y="2285"/>
                    <a:pt x="3015" y="1467"/>
                  </a:cubicBezTo>
                  <a:cubicBezTo>
                    <a:pt x="3015" y="673"/>
                    <a:pt x="2366" y="1"/>
                    <a:pt x="1580" y="1"/>
                  </a:cubicBezTo>
                  <a:cubicBezTo>
                    <a:pt x="1556" y="1"/>
                    <a:pt x="1532" y="1"/>
                    <a:pt x="1508" y="2"/>
                  </a:cubicBezTo>
                  <a:cubicBezTo>
                    <a:pt x="1483"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2523175" y="2324950"/>
              <a:ext cx="75425" cy="74375"/>
            </a:xfrm>
            <a:custGeom>
              <a:avLst/>
              <a:gdLst/>
              <a:ahLst/>
              <a:cxnLst/>
              <a:rect l="l" t="t" r="r" b="b"/>
              <a:pathLst>
                <a:path w="3017" h="2975" extrusionOk="0">
                  <a:moveTo>
                    <a:pt x="1436" y="1"/>
                  </a:moveTo>
                  <a:cubicBezTo>
                    <a:pt x="652" y="1"/>
                    <a:pt x="43" y="673"/>
                    <a:pt x="1" y="1467"/>
                  </a:cubicBezTo>
                  <a:cubicBezTo>
                    <a:pt x="44" y="2285"/>
                    <a:pt x="690" y="2974"/>
                    <a:pt x="1508" y="2974"/>
                  </a:cubicBezTo>
                  <a:cubicBezTo>
                    <a:pt x="2327" y="2974"/>
                    <a:pt x="3016" y="2285"/>
                    <a:pt x="3016" y="1467"/>
                  </a:cubicBezTo>
                  <a:cubicBezTo>
                    <a:pt x="3016" y="673"/>
                    <a:pt x="2367" y="1"/>
                    <a:pt x="1581" y="1"/>
                  </a:cubicBezTo>
                  <a:cubicBezTo>
                    <a:pt x="1557" y="1"/>
                    <a:pt x="1533" y="1"/>
                    <a:pt x="1508" y="2"/>
                  </a:cubicBezTo>
                  <a:cubicBezTo>
                    <a:pt x="1484" y="1"/>
                    <a:pt x="146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2448875" y="2324950"/>
              <a:ext cx="74325" cy="74375"/>
            </a:xfrm>
            <a:custGeom>
              <a:avLst/>
              <a:gdLst/>
              <a:ahLst/>
              <a:cxnLst/>
              <a:rect l="l" t="t" r="r" b="b"/>
              <a:pathLst>
                <a:path w="2973" h="2975" extrusionOk="0">
                  <a:moveTo>
                    <a:pt x="1432" y="1"/>
                  </a:moveTo>
                  <a:cubicBezTo>
                    <a:pt x="609" y="1"/>
                    <a:pt x="1" y="673"/>
                    <a:pt x="1" y="1467"/>
                  </a:cubicBezTo>
                  <a:cubicBezTo>
                    <a:pt x="1" y="2285"/>
                    <a:pt x="647" y="2974"/>
                    <a:pt x="1508" y="2974"/>
                  </a:cubicBezTo>
                  <a:cubicBezTo>
                    <a:pt x="2327" y="2974"/>
                    <a:pt x="2973" y="2285"/>
                    <a:pt x="2973" y="1467"/>
                  </a:cubicBezTo>
                  <a:cubicBezTo>
                    <a:pt x="2973" y="673"/>
                    <a:pt x="2365" y="1"/>
                    <a:pt x="1581" y="1"/>
                  </a:cubicBezTo>
                  <a:cubicBezTo>
                    <a:pt x="1557" y="1"/>
                    <a:pt x="1533" y="1"/>
                    <a:pt x="1508" y="2"/>
                  </a:cubicBezTo>
                  <a:cubicBezTo>
                    <a:pt x="1483"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2373500" y="2324950"/>
              <a:ext cx="75400" cy="74375"/>
            </a:xfrm>
            <a:custGeom>
              <a:avLst/>
              <a:gdLst/>
              <a:ahLst/>
              <a:cxnLst/>
              <a:rect l="l" t="t" r="r" b="b"/>
              <a:pathLst>
                <a:path w="3016" h="2975" extrusionOk="0">
                  <a:moveTo>
                    <a:pt x="1436" y="1"/>
                  </a:moveTo>
                  <a:cubicBezTo>
                    <a:pt x="650" y="1"/>
                    <a:pt x="1" y="673"/>
                    <a:pt x="1" y="1467"/>
                  </a:cubicBezTo>
                  <a:cubicBezTo>
                    <a:pt x="1" y="2285"/>
                    <a:pt x="690" y="2974"/>
                    <a:pt x="1508" y="2974"/>
                  </a:cubicBezTo>
                  <a:cubicBezTo>
                    <a:pt x="2327" y="2974"/>
                    <a:pt x="3016" y="2285"/>
                    <a:pt x="3016" y="1467"/>
                  </a:cubicBezTo>
                  <a:cubicBezTo>
                    <a:pt x="2974" y="673"/>
                    <a:pt x="2365" y="1"/>
                    <a:pt x="1581" y="1"/>
                  </a:cubicBezTo>
                  <a:cubicBezTo>
                    <a:pt x="1557" y="1"/>
                    <a:pt x="1533" y="1"/>
                    <a:pt x="1508" y="2"/>
                  </a:cubicBezTo>
                  <a:cubicBezTo>
                    <a:pt x="1484" y="1"/>
                    <a:pt x="146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2299200" y="2324950"/>
              <a:ext cx="74325" cy="74375"/>
            </a:xfrm>
            <a:custGeom>
              <a:avLst/>
              <a:gdLst/>
              <a:ahLst/>
              <a:cxnLst/>
              <a:rect l="l" t="t" r="r" b="b"/>
              <a:pathLst>
                <a:path w="2973" h="2975" extrusionOk="0">
                  <a:moveTo>
                    <a:pt x="1432" y="1"/>
                  </a:moveTo>
                  <a:cubicBezTo>
                    <a:pt x="609" y="1"/>
                    <a:pt x="1" y="673"/>
                    <a:pt x="1" y="1467"/>
                  </a:cubicBezTo>
                  <a:cubicBezTo>
                    <a:pt x="1" y="2285"/>
                    <a:pt x="647" y="2974"/>
                    <a:pt x="1508" y="2974"/>
                  </a:cubicBezTo>
                  <a:cubicBezTo>
                    <a:pt x="2327" y="2974"/>
                    <a:pt x="2973" y="2285"/>
                    <a:pt x="2973" y="1467"/>
                  </a:cubicBezTo>
                  <a:cubicBezTo>
                    <a:pt x="2973" y="673"/>
                    <a:pt x="2365" y="1"/>
                    <a:pt x="1581" y="1"/>
                  </a:cubicBezTo>
                  <a:cubicBezTo>
                    <a:pt x="1557" y="1"/>
                    <a:pt x="1533" y="1"/>
                    <a:pt x="1508" y="2"/>
                  </a:cubicBezTo>
                  <a:cubicBezTo>
                    <a:pt x="1483"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2223825" y="2324950"/>
              <a:ext cx="74325" cy="74375"/>
            </a:xfrm>
            <a:custGeom>
              <a:avLst/>
              <a:gdLst/>
              <a:ahLst/>
              <a:cxnLst/>
              <a:rect l="l" t="t" r="r" b="b"/>
              <a:pathLst>
                <a:path w="2973" h="2975" extrusionOk="0">
                  <a:moveTo>
                    <a:pt x="1393" y="1"/>
                  </a:moveTo>
                  <a:cubicBezTo>
                    <a:pt x="609" y="1"/>
                    <a:pt x="1" y="673"/>
                    <a:pt x="1" y="1467"/>
                  </a:cubicBezTo>
                  <a:cubicBezTo>
                    <a:pt x="1" y="2285"/>
                    <a:pt x="647" y="2974"/>
                    <a:pt x="1465" y="2974"/>
                  </a:cubicBezTo>
                  <a:cubicBezTo>
                    <a:pt x="2327" y="2974"/>
                    <a:pt x="2973" y="2285"/>
                    <a:pt x="2973" y="1467"/>
                  </a:cubicBezTo>
                  <a:cubicBezTo>
                    <a:pt x="2973" y="673"/>
                    <a:pt x="2324" y="1"/>
                    <a:pt x="1538" y="1"/>
                  </a:cubicBezTo>
                  <a:cubicBezTo>
                    <a:pt x="1514" y="1"/>
                    <a:pt x="1490" y="1"/>
                    <a:pt x="1465" y="2"/>
                  </a:cubicBezTo>
                  <a:cubicBezTo>
                    <a:pt x="1441" y="1"/>
                    <a:pt x="1417" y="1"/>
                    <a:pt x="1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2148450" y="2324950"/>
              <a:ext cx="75400" cy="74375"/>
            </a:xfrm>
            <a:custGeom>
              <a:avLst/>
              <a:gdLst/>
              <a:ahLst/>
              <a:cxnLst/>
              <a:rect l="l" t="t" r="r" b="b"/>
              <a:pathLst>
                <a:path w="3016" h="2975" extrusionOk="0">
                  <a:moveTo>
                    <a:pt x="1435" y="1"/>
                  </a:moveTo>
                  <a:cubicBezTo>
                    <a:pt x="649" y="1"/>
                    <a:pt x="1" y="673"/>
                    <a:pt x="1" y="1467"/>
                  </a:cubicBezTo>
                  <a:cubicBezTo>
                    <a:pt x="1" y="2285"/>
                    <a:pt x="647" y="2974"/>
                    <a:pt x="1508" y="2974"/>
                  </a:cubicBezTo>
                  <a:cubicBezTo>
                    <a:pt x="2326" y="2974"/>
                    <a:pt x="3016" y="2285"/>
                    <a:pt x="3016" y="1467"/>
                  </a:cubicBezTo>
                  <a:cubicBezTo>
                    <a:pt x="2974" y="673"/>
                    <a:pt x="2364" y="1"/>
                    <a:pt x="1581" y="1"/>
                  </a:cubicBezTo>
                  <a:cubicBezTo>
                    <a:pt x="1557" y="1"/>
                    <a:pt x="1532" y="1"/>
                    <a:pt x="1508" y="2"/>
                  </a:cubicBezTo>
                  <a:cubicBezTo>
                    <a:pt x="1484"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4"/>
            <p:cNvSpPr/>
            <p:nvPr/>
          </p:nvSpPr>
          <p:spPr>
            <a:xfrm>
              <a:off x="2073075" y="2324950"/>
              <a:ext cx="75400" cy="74375"/>
            </a:xfrm>
            <a:custGeom>
              <a:avLst/>
              <a:gdLst/>
              <a:ahLst/>
              <a:cxnLst/>
              <a:rect l="l" t="t" r="r" b="b"/>
              <a:pathLst>
                <a:path w="3016" h="2975" extrusionOk="0">
                  <a:moveTo>
                    <a:pt x="1435" y="1"/>
                  </a:moveTo>
                  <a:cubicBezTo>
                    <a:pt x="649" y="1"/>
                    <a:pt x="0" y="673"/>
                    <a:pt x="0" y="1467"/>
                  </a:cubicBezTo>
                  <a:cubicBezTo>
                    <a:pt x="0" y="2285"/>
                    <a:pt x="690" y="2974"/>
                    <a:pt x="1508" y="2974"/>
                  </a:cubicBezTo>
                  <a:cubicBezTo>
                    <a:pt x="2326" y="2931"/>
                    <a:pt x="2972" y="2285"/>
                    <a:pt x="3016" y="1467"/>
                  </a:cubicBezTo>
                  <a:cubicBezTo>
                    <a:pt x="2972" y="649"/>
                    <a:pt x="2326" y="2"/>
                    <a:pt x="1508" y="2"/>
                  </a:cubicBezTo>
                  <a:cubicBezTo>
                    <a:pt x="1484"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4"/>
            <p:cNvSpPr/>
            <p:nvPr/>
          </p:nvSpPr>
          <p:spPr>
            <a:xfrm>
              <a:off x="1998775" y="2324950"/>
              <a:ext cx="74325" cy="74375"/>
            </a:xfrm>
            <a:custGeom>
              <a:avLst/>
              <a:gdLst/>
              <a:ahLst/>
              <a:cxnLst/>
              <a:rect l="l" t="t" r="r" b="b"/>
              <a:pathLst>
                <a:path w="2973" h="2975" extrusionOk="0">
                  <a:moveTo>
                    <a:pt x="1392" y="1"/>
                  </a:moveTo>
                  <a:cubicBezTo>
                    <a:pt x="609" y="1"/>
                    <a:pt x="0" y="673"/>
                    <a:pt x="0" y="1467"/>
                  </a:cubicBezTo>
                  <a:cubicBezTo>
                    <a:pt x="0" y="2285"/>
                    <a:pt x="647" y="2974"/>
                    <a:pt x="1465" y="2974"/>
                  </a:cubicBezTo>
                  <a:cubicBezTo>
                    <a:pt x="2326" y="2974"/>
                    <a:pt x="2972" y="2285"/>
                    <a:pt x="2972" y="1467"/>
                  </a:cubicBezTo>
                  <a:cubicBezTo>
                    <a:pt x="2972" y="673"/>
                    <a:pt x="2324" y="1"/>
                    <a:pt x="1538" y="1"/>
                  </a:cubicBezTo>
                  <a:cubicBezTo>
                    <a:pt x="1514" y="1"/>
                    <a:pt x="1489" y="1"/>
                    <a:pt x="1465" y="2"/>
                  </a:cubicBezTo>
                  <a:cubicBezTo>
                    <a:pt x="1441" y="1"/>
                    <a:pt x="1416" y="1"/>
                    <a:pt x="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4"/>
            <p:cNvSpPr/>
            <p:nvPr/>
          </p:nvSpPr>
          <p:spPr>
            <a:xfrm>
              <a:off x="1923400" y="2324950"/>
              <a:ext cx="75400" cy="74375"/>
            </a:xfrm>
            <a:custGeom>
              <a:avLst/>
              <a:gdLst/>
              <a:ahLst/>
              <a:cxnLst/>
              <a:rect l="l" t="t" r="r" b="b"/>
              <a:pathLst>
                <a:path w="3016" h="2975" extrusionOk="0">
                  <a:moveTo>
                    <a:pt x="1432" y="1"/>
                  </a:moveTo>
                  <a:cubicBezTo>
                    <a:pt x="609" y="1"/>
                    <a:pt x="0" y="673"/>
                    <a:pt x="0" y="1467"/>
                  </a:cubicBezTo>
                  <a:cubicBezTo>
                    <a:pt x="0" y="2285"/>
                    <a:pt x="646" y="2974"/>
                    <a:pt x="1508" y="2974"/>
                  </a:cubicBezTo>
                  <a:cubicBezTo>
                    <a:pt x="2326" y="2974"/>
                    <a:pt x="2972" y="2285"/>
                    <a:pt x="3015" y="1467"/>
                  </a:cubicBezTo>
                  <a:cubicBezTo>
                    <a:pt x="2974" y="673"/>
                    <a:pt x="2364" y="1"/>
                    <a:pt x="1581" y="1"/>
                  </a:cubicBezTo>
                  <a:cubicBezTo>
                    <a:pt x="1556" y="1"/>
                    <a:pt x="1532" y="1"/>
                    <a:pt x="1508" y="2"/>
                  </a:cubicBezTo>
                  <a:cubicBezTo>
                    <a:pt x="1482"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4"/>
            <p:cNvSpPr/>
            <p:nvPr/>
          </p:nvSpPr>
          <p:spPr>
            <a:xfrm>
              <a:off x="1848025" y="2324950"/>
              <a:ext cx="75400" cy="74375"/>
            </a:xfrm>
            <a:custGeom>
              <a:avLst/>
              <a:gdLst/>
              <a:ahLst/>
              <a:cxnLst/>
              <a:rect l="l" t="t" r="r" b="b"/>
              <a:pathLst>
                <a:path w="3016" h="2975" extrusionOk="0">
                  <a:moveTo>
                    <a:pt x="1435" y="1"/>
                  </a:moveTo>
                  <a:cubicBezTo>
                    <a:pt x="649" y="1"/>
                    <a:pt x="0" y="673"/>
                    <a:pt x="0" y="1467"/>
                  </a:cubicBezTo>
                  <a:cubicBezTo>
                    <a:pt x="0" y="2285"/>
                    <a:pt x="689" y="2974"/>
                    <a:pt x="1508" y="2974"/>
                  </a:cubicBezTo>
                  <a:cubicBezTo>
                    <a:pt x="2326" y="2974"/>
                    <a:pt x="3015" y="2285"/>
                    <a:pt x="3015" y="1467"/>
                  </a:cubicBezTo>
                  <a:cubicBezTo>
                    <a:pt x="3015" y="673"/>
                    <a:pt x="2367" y="1"/>
                    <a:pt x="1581" y="1"/>
                  </a:cubicBezTo>
                  <a:cubicBezTo>
                    <a:pt x="1556" y="1"/>
                    <a:pt x="1532" y="1"/>
                    <a:pt x="1508" y="2"/>
                  </a:cubicBezTo>
                  <a:cubicBezTo>
                    <a:pt x="1483"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4"/>
            <p:cNvSpPr/>
            <p:nvPr/>
          </p:nvSpPr>
          <p:spPr>
            <a:xfrm>
              <a:off x="5825800" y="2249625"/>
              <a:ext cx="74325" cy="75400"/>
            </a:xfrm>
            <a:custGeom>
              <a:avLst/>
              <a:gdLst/>
              <a:ahLst/>
              <a:cxnLst/>
              <a:rect l="l" t="t" r="r" b="b"/>
              <a:pathLst>
                <a:path w="2973" h="3016" extrusionOk="0">
                  <a:moveTo>
                    <a:pt x="1508" y="0"/>
                  </a:moveTo>
                  <a:cubicBezTo>
                    <a:pt x="647" y="0"/>
                    <a:pt x="0" y="689"/>
                    <a:pt x="0" y="1508"/>
                  </a:cubicBezTo>
                  <a:cubicBezTo>
                    <a:pt x="0" y="2326"/>
                    <a:pt x="647" y="3015"/>
                    <a:pt x="1508" y="3015"/>
                  </a:cubicBezTo>
                  <a:cubicBezTo>
                    <a:pt x="2326" y="3015"/>
                    <a:pt x="2972" y="2326"/>
                    <a:pt x="2972"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4"/>
            <p:cNvSpPr/>
            <p:nvPr/>
          </p:nvSpPr>
          <p:spPr>
            <a:xfrm>
              <a:off x="5750425" y="2249625"/>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4"/>
            <p:cNvSpPr/>
            <p:nvPr/>
          </p:nvSpPr>
          <p:spPr>
            <a:xfrm>
              <a:off x="5676125" y="2249625"/>
              <a:ext cx="74325" cy="75400"/>
            </a:xfrm>
            <a:custGeom>
              <a:avLst/>
              <a:gdLst/>
              <a:ahLst/>
              <a:cxnLst/>
              <a:rect l="l" t="t" r="r" b="b"/>
              <a:pathLst>
                <a:path w="2973" h="3016" extrusionOk="0">
                  <a:moveTo>
                    <a:pt x="1508" y="0"/>
                  </a:moveTo>
                  <a:cubicBezTo>
                    <a:pt x="646" y="0"/>
                    <a:pt x="0" y="689"/>
                    <a:pt x="0" y="1508"/>
                  </a:cubicBezTo>
                  <a:cubicBezTo>
                    <a:pt x="0" y="2326"/>
                    <a:pt x="646" y="3015"/>
                    <a:pt x="1508" y="3015"/>
                  </a:cubicBezTo>
                  <a:cubicBezTo>
                    <a:pt x="2326" y="3015"/>
                    <a:pt x="2972" y="2326"/>
                    <a:pt x="2972"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4"/>
            <p:cNvSpPr/>
            <p:nvPr/>
          </p:nvSpPr>
          <p:spPr>
            <a:xfrm>
              <a:off x="5600750" y="2249625"/>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4"/>
            <p:cNvSpPr/>
            <p:nvPr/>
          </p:nvSpPr>
          <p:spPr>
            <a:xfrm>
              <a:off x="5525375" y="2249625"/>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4"/>
            <p:cNvSpPr/>
            <p:nvPr/>
          </p:nvSpPr>
          <p:spPr>
            <a:xfrm>
              <a:off x="5449975" y="2249625"/>
              <a:ext cx="75425" cy="75400"/>
            </a:xfrm>
            <a:custGeom>
              <a:avLst/>
              <a:gdLst/>
              <a:ahLst/>
              <a:cxnLst/>
              <a:rect l="l" t="t" r="r" b="b"/>
              <a:pathLst>
                <a:path w="3017" h="3016" extrusionOk="0">
                  <a:moveTo>
                    <a:pt x="1509" y="0"/>
                  </a:moveTo>
                  <a:cubicBezTo>
                    <a:pt x="690" y="0"/>
                    <a:pt x="44" y="689"/>
                    <a:pt x="1" y="1508"/>
                  </a:cubicBezTo>
                  <a:cubicBezTo>
                    <a:pt x="44" y="2326"/>
                    <a:pt x="690" y="3015"/>
                    <a:pt x="1509" y="3015"/>
                  </a:cubicBezTo>
                  <a:cubicBezTo>
                    <a:pt x="2370" y="3015"/>
                    <a:pt x="3016" y="2326"/>
                    <a:pt x="3016" y="1508"/>
                  </a:cubicBezTo>
                  <a:cubicBezTo>
                    <a:pt x="3016" y="689"/>
                    <a:pt x="2370"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4"/>
            <p:cNvSpPr/>
            <p:nvPr/>
          </p:nvSpPr>
          <p:spPr>
            <a:xfrm>
              <a:off x="5375675" y="2249625"/>
              <a:ext cx="75425" cy="75400"/>
            </a:xfrm>
            <a:custGeom>
              <a:avLst/>
              <a:gdLst/>
              <a:ahLst/>
              <a:cxnLst/>
              <a:rect l="l" t="t" r="r" b="b"/>
              <a:pathLst>
                <a:path w="3017" h="3016" extrusionOk="0">
                  <a:moveTo>
                    <a:pt x="1509" y="0"/>
                  </a:moveTo>
                  <a:cubicBezTo>
                    <a:pt x="647" y="0"/>
                    <a:pt x="1" y="689"/>
                    <a:pt x="1" y="1508"/>
                  </a:cubicBezTo>
                  <a:cubicBezTo>
                    <a:pt x="1" y="2326"/>
                    <a:pt x="647" y="3015"/>
                    <a:pt x="1509" y="3015"/>
                  </a:cubicBezTo>
                  <a:cubicBezTo>
                    <a:pt x="2327" y="3015"/>
                    <a:pt x="2973" y="2326"/>
                    <a:pt x="3016" y="1508"/>
                  </a:cubicBezTo>
                  <a:cubicBezTo>
                    <a:pt x="2973" y="689"/>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4"/>
            <p:cNvSpPr/>
            <p:nvPr/>
          </p:nvSpPr>
          <p:spPr>
            <a:xfrm>
              <a:off x="5300300" y="2249625"/>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4"/>
            <p:cNvSpPr/>
            <p:nvPr/>
          </p:nvSpPr>
          <p:spPr>
            <a:xfrm>
              <a:off x="5224925" y="2249625"/>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4"/>
            <p:cNvSpPr/>
            <p:nvPr/>
          </p:nvSpPr>
          <p:spPr>
            <a:xfrm>
              <a:off x="5150625" y="2249625"/>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4"/>
            <p:cNvSpPr/>
            <p:nvPr/>
          </p:nvSpPr>
          <p:spPr>
            <a:xfrm>
              <a:off x="5075250" y="2249625"/>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4"/>
            <p:cNvSpPr/>
            <p:nvPr/>
          </p:nvSpPr>
          <p:spPr>
            <a:xfrm>
              <a:off x="4999875" y="2249625"/>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6" y="3015"/>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4"/>
            <p:cNvSpPr/>
            <p:nvPr/>
          </p:nvSpPr>
          <p:spPr>
            <a:xfrm>
              <a:off x="4925575" y="2249625"/>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6" y="3015"/>
                    <a:pt x="2973" y="2326"/>
                    <a:pt x="2973" y="1508"/>
                  </a:cubicBezTo>
                  <a:cubicBezTo>
                    <a:pt x="2973"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4"/>
            <p:cNvSpPr/>
            <p:nvPr/>
          </p:nvSpPr>
          <p:spPr>
            <a:xfrm>
              <a:off x="4850200" y="2249625"/>
              <a:ext cx="75400" cy="75400"/>
            </a:xfrm>
            <a:custGeom>
              <a:avLst/>
              <a:gdLst/>
              <a:ahLst/>
              <a:cxnLst/>
              <a:rect l="l" t="t" r="r" b="b"/>
              <a:pathLst>
                <a:path w="3016" h="3016" extrusionOk="0">
                  <a:moveTo>
                    <a:pt x="1508" y="0"/>
                  </a:moveTo>
                  <a:cubicBezTo>
                    <a:pt x="690" y="0"/>
                    <a:pt x="0" y="689"/>
                    <a:pt x="0" y="1508"/>
                  </a:cubicBezTo>
                  <a:cubicBezTo>
                    <a:pt x="0" y="2326"/>
                    <a:pt x="690" y="3015"/>
                    <a:pt x="1508" y="3015"/>
                  </a:cubicBezTo>
                  <a:cubicBezTo>
                    <a:pt x="2326" y="3015"/>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4"/>
            <p:cNvSpPr/>
            <p:nvPr/>
          </p:nvSpPr>
          <p:spPr>
            <a:xfrm>
              <a:off x="4775900" y="2249625"/>
              <a:ext cx="74325" cy="75400"/>
            </a:xfrm>
            <a:custGeom>
              <a:avLst/>
              <a:gdLst/>
              <a:ahLst/>
              <a:cxnLst/>
              <a:rect l="l" t="t" r="r" b="b"/>
              <a:pathLst>
                <a:path w="2973" h="3016" extrusionOk="0">
                  <a:moveTo>
                    <a:pt x="1508" y="0"/>
                  </a:moveTo>
                  <a:cubicBezTo>
                    <a:pt x="646" y="0"/>
                    <a:pt x="0" y="689"/>
                    <a:pt x="0" y="1508"/>
                  </a:cubicBezTo>
                  <a:cubicBezTo>
                    <a:pt x="0" y="2326"/>
                    <a:pt x="646" y="3015"/>
                    <a:pt x="1508" y="3015"/>
                  </a:cubicBezTo>
                  <a:cubicBezTo>
                    <a:pt x="2326" y="3015"/>
                    <a:pt x="2972" y="2326"/>
                    <a:pt x="2972"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4"/>
            <p:cNvSpPr/>
            <p:nvPr/>
          </p:nvSpPr>
          <p:spPr>
            <a:xfrm>
              <a:off x="4700525" y="2249625"/>
              <a:ext cx="74325" cy="75400"/>
            </a:xfrm>
            <a:custGeom>
              <a:avLst/>
              <a:gdLst/>
              <a:ahLst/>
              <a:cxnLst/>
              <a:rect l="l" t="t" r="r" b="b"/>
              <a:pathLst>
                <a:path w="2973" h="3016" extrusionOk="0">
                  <a:moveTo>
                    <a:pt x="1465" y="0"/>
                  </a:moveTo>
                  <a:cubicBezTo>
                    <a:pt x="646" y="0"/>
                    <a:pt x="0" y="689"/>
                    <a:pt x="0" y="1508"/>
                  </a:cubicBezTo>
                  <a:cubicBezTo>
                    <a:pt x="0" y="2326"/>
                    <a:pt x="646" y="3015"/>
                    <a:pt x="1465" y="3015"/>
                  </a:cubicBezTo>
                  <a:cubicBezTo>
                    <a:pt x="2326" y="3015"/>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4"/>
            <p:cNvSpPr/>
            <p:nvPr/>
          </p:nvSpPr>
          <p:spPr>
            <a:xfrm>
              <a:off x="4625150" y="2249625"/>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4"/>
            <p:cNvSpPr/>
            <p:nvPr/>
          </p:nvSpPr>
          <p:spPr>
            <a:xfrm>
              <a:off x="4549775" y="2249625"/>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4"/>
            <p:cNvSpPr/>
            <p:nvPr/>
          </p:nvSpPr>
          <p:spPr>
            <a:xfrm>
              <a:off x="4474375" y="2249625"/>
              <a:ext cx="75425" cy="75400"/>
            </a:xfrm>
            <a:custGeom>
              <a:avLst/>
              <a:gdLst/>
              <a:ahLst/>
              <a:cxnLst/>
              <a:rect l="l" t="t" r="r" b="b"/>
              <a:pathLst>
                <a:path w="3017" h="3016" extrusionOk="0">
                  <a:moveTo>
                    <a:pt x="1509" y="0"/>
                  </a:moveTo>
                  <a:cubicBezTo>
                    <a:pt x="690" y="0"/>
                    <a:pt x="1" y="689"/>
                    <a:pt x="44" y="1508"/>
                  </a:cubicBezTo>
                  <a:cubicBezTo>
                    <a:pt x="1" y="2326"/>
                    <a:pt x="690" y="3015"/>
                    <a:pt x="1509" y="3015"/>
                  </a:cubicBezTo>
                  <a:cubicBezTo>
                    <a:pt x="2327" y="3015"/>
                    <a:pt x="3016" y="2326"/>
                    <a:pt x="3016" y="1508"/>
                  </a:cubicBezTo>
                  <a:cubicBezTo>
                    <a:pt x="3016" y="689"/>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4"/>
            <p:cNvSpPr/>
            <p:nvPr/>
          </p:nvSpPr>
          <p:spPr>
            <a:xfrm>
              <a:off x="4400075" y="2249625"/>
              <a:ext cx="75425" cy="75400"/>
            </a:xfrm>
            <a:custGeom>
              <a:avLst/>
              <a:gdLst/>
              <a:ahLst/>
              <a:cxnLst/>
              <a:rect l="l" t="t" r="r" b="b"/>
              <a:pathLst>
                <a:path w="3017" h="3016" extrusionOk="0">
                  <a:moveTo>
                    <a:pt x="1508" y="0"/>
                  </a:moveTo>
                  <a:cubicBezTo>
                    <a:pt x="647" y="0"/>
                    <a:pt x="1" y="689"/>
                    <a:pt x="1" y="1508"/>
                  </a:cubicBezTo>
                  <a:cubicBezTo>
                    <a:pt x="1" y="2326"/>
                    <a:pt x="647" y="3015"/>
                    <a:pt x="1508" y="3015"/>
                  </a:cubicBezTo>
                  <a:cubicBezTo>
                    <a:pt x="2327" y="3015"/>
                    <a:pt x="2973" y="2326"/>
                    <a:pt x="3016"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4"/>
            <p:cNvSpPr/>
            <p:nvPr/>
          </p:nvSpPr>
          <p:spPr>
            <a:xfrm>
              <a:off x="4324700" y="2249625"/>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4"/>
            <p:cNvSpPr/>
            <p:nvPr/>
          </p:nvSpPr>
          <p:spPr>
            <a:xfrm>
              <a:off x="4249325" y="2249625"/>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4"/>
            <p:cNvSpPr/>
            <p:nvPr/>
          </p:nvSpPr>
          <p:spPr>
            <a:xfrm>
              <a:off x="4175025" y="2249625"/>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4"/>
            <p:cNvSpPr/>
            <p:nvPr/>
          </p:nvSpPr>
          <p:spPr>
            <a:xfrm>
              <a:off x="4099650" y="2249625"/>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4"/>
            <p:cNvSpPr/>
            <p:nvPr/>
          </p:nvSpPr>
          <p:spPr>
            <a:xfrm>
              <a:off x="4024275" y="2249625"/>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6" y="3015"/>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4"/>
            <p:cNvSpPr/>
            <p:nvPr/>
          </p:nvSpPr>
          <p:spPr>
            <a:xfrm>
              <a:off x="3949975" y="2249625"/>
              <a:ext cx="74325" cy="75400"/>
            </a:xfrm>
            <a:custGeom>
              <a:avLst/>
              <a:gdLst/>
              <a:ahLst/>
              <a:cxnLst/>
              <a:rect l="l" t="t" r="r" b="b"/>
              <a:pathLst>
                <a:path w="2973" h="3016" extrusionOk="0">
                  <a:moveTo>
                    <a:pt x="1465" y="0"/>
                  </a:moveTo>
                  <a:cubicBezTo>
                    <a:pt x="647" y="0"/>
                    <a:pt x="0" y="689"/>
                    <a:pt x="0" y="1508"/>
                  </a:cubicBezTo>
                  <a:cubicBezTo>
                    <a:pt x="0" y="2326"/>
                    <a:pt x="647" y="3015"/>
                    <a:pt x="1465" y="3015"/>
                  </a:cubicBezTo>
                  <a:cubicBezTo>
                    <a:pt x="2326" y="3015"/>
                    <a:pt x="2973" y="2326"/>
                    <a:pt x="2973" y="1508"/>
                  </a:cubicBezTo>
                  <a:cubicBezTo>
                    <a:pt x="2973"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4"/>
            <p:cNvSpPr/>
            <p:nvPr/>
          </p:nvSpPr>
          <p:spPr>
            <a:xfrm>
              <a:off x="3874600" y="2249625"/>
              <a:ext cx="75400" cy="75400"/>
            </a:xfrm>
            <a:custGeom>
              <a:avLst/>
              <a:gdLst/>
              <a:ahLst/>
              <a:cxnLst/>
              <a:rect l="l" t="t" r="r" b="b"/>
              <a:pathLst>
                <a:path w="3016" h="3016" extrusionOk="0">
                  <a:moveTo>
                    <a:pt x="1508" y="0"/>
                  </a:moveTo>
                  <a:cubicBezTo>
                    <a:pt x="690" y="0"/>
                    <a:pt x="0" y="689"/>
                    <a:pt x="0" y="1508"/>
                  </a:cubicBezTo>
                  <a:cubicBezTo>
                    <a:pt x="0" y="2326"/>
                    <a:pt x="690"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4"/>
            <p:cNvSpPr/>
            <p:nvPr/>
          </p:nvSpPr>
          <p:spPr>
            <a:xfrm>
              <a:off x="3799225" y="2249625"/>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4"/>
            <p:cNvSpPr/>
            <p:nvPr/>
          </p:nvSpPr>
          <p:spPr>
            <a:xfrm>
              <a:off x="3724925" y="2249625"/>
              <a:ext cx="74325" cy="75400"/>
            </a:xfrm>
            <a:custGeom>
              <a:avLst/>
              <a:gdLst/>
              <a:ahLst/>
              <a:cxnLst/>
              <a:rect l="l" t="t" r="r" b="b"/>
              <a:pathLst>
                <a:path w="2973" h="3016" extrusionOk="0">
                  <a:moveTo>
                    <a:pt x="1465" y="0"/>
                  </a:moveTo>
                  <a:cubicBezTo>
                    <a:pt x="646" y="0"/>
                    <a:pt x="0" y="689"/>
                    <a:pt x="0" y="1508"/>
                  </a:cubicBezTo>
                  <a:cubicBezTo>
                    <a:pt x="0" y="2326"/>
                    <a:pt x="646" y="3015"/>
                    <a:pt x="1465" y="3015"/>
                  </a:cubicBezTo>
                  <a:cubicBezTo>
                    <a:pt x="2326" y="3015"/>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4"/>
            <p:cNvSpPr/>
            <p:nvPr/>
          </p:nvSpPr>
          <p:spPr>
            <a:xfrm>
              <a:off x="3649550" y="2249625"/>
              <a:ext cx="75400" cy="75400"/>
            </a:xfrm>
            <a:custGeom>
              <a:avLst/>
              <a:gdLst/>
              <a:ahLst/>
              <a:cxnLst/>
              <a:rect l="l" t="t" r="r" b="b"/>
              <a:pathLst>
                <a:path w="3016" h="3016" extrusionOk="0">
                  <a:moveTo>
                    <a:pt x="1508" y="0"/>
                  </a:moveTo>
                  <a:cubicBezTo>
                    <a:pt x="646" y="0"/>
                    <a:pt x="0" y="689"/>
                    <a:pt x="0" y="1508"/>
                  </a:cubicBezTo>
                  <a:cubicBezTo>
                    <a:pt x="0" y="2326"/>
                    <a:pt x="646" y="3015"/>
                    <a:pt x="1508" y="3015"/>
                  </a:cubicBezTo>
                  <a:cubicBezTo>
                    <a:pt x="2326" y="3015"/>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4"/>
            <p:cNvSpPr/>
            <p:nvPr/>
          </p:nvSpPr>
          <p:spPr>
            <a:xfrm>
              <a:off x="3574175" y="2249625"/>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4"/>
            <p:cNvSpPr/>
            <p:nvPr/>
          </p:nvSpPr>
          <p:spPr>
            <a:xfrm>
              <a:off x="3498775" y="2249625"/>
              <a:ext cx="75425" cy="75400"/>
            </a:xfrm>
            <a:custGeom>
              <a:avLst/>
              <a:gdLst/>
              <a:ahLst/>
              <a:cxnLst/>
              <a:rect l="l" t="t" r="r" b="b"/>
              <a:pathLst>
                <a:path w="3017"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4"/>
            <p:cNvSpPr/>
            <p:nvPr/>
          </p:nvSpPr>
          <p:spPr>
            <a:xfrm>
              <a:off x="3424475" y="2249625"/>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4"/>
            <p:cNvSpPr/>
            <p:nvPr/>
          </p:nvSpPr>
          <p:spPr>
            <a:xfrm>
              <a:off x="3349100" y="2249625"/>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4"/>
            <p:cNvSpPr/>
            <p:nvPr/>
          </p:nvSpPr>
          <p:spPr>
            <a:xfrm>
              <a:off x="3273725" y="2249625"/>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4"/>
            <p:cNvSpPr/>
            <p:nvPr/>
          </p:nvSpPr>
          <p:spPr>
            <a:xfrm>
              <a:off x="3199425" y="2249625"/>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4"/>
            <p:cNvSpPr/>
            <p:nvPr/>
          </p:nvSpPr>
          <p:spPr>
            <a:xfrm>
              <a:off x="3124050" y="2249625"/>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4"/>
            <p:cNvSpPr/>
            <p:nvPr/>
          </p:nvSpPr>
          <p:spPr>
            <a:xfrm>
              <a:off x="3048675" y="2249625"/>
              <a:ext cx="75400" cy="75400"/>
            </a:xfrm>
            <a:custGeom>
              <a:avLst/>
              <a:gdLst/>
              <a:ahLst/>
              <a:cxnLst/>
              <a:rect l="l" t="t" r="r" b="b"/>
              <a:pathLst>
                <a:path w="3016" h="3016" extrusionOk="0">
                  <a:moveTo>
                    <a:pt x="1508" y="0"/>
                  </a:moveTo>
                  <a:cubicBezTo>
                    <a:pt x="690" y="0"/>
                    <a:pt x="0" y="689"/>
                    <a:pt x="0" y="1508"/>
                  </a:cubicBezTo>
                  <a:cubicBezTo>
                    <a:pt x="0" y="2326"/>
                    <a:pt x="690" y="3015"/>
                    <a:pt x="1508" y="3015"/>
                  </a:cubicBezTo>
                  <a:cubicBezTo>
                    <a:pt x="2326" y="3015"/>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4"/>
            <p:cNvSpPr/>
            <p:nvPr/>
          </p:nvSpPr>
          <p:spPr>
            <a:xfrm>
              <a:off x="2974375" y="2249625"/>
              <a:ext cx="74325" cy="75400"/>
            </a:xfrm>
            <a:custGeom>
              <a:avLst/>
              <a:gdLst/>
              <a:ahLst/>
              <a:cxnLst/>
              <a:rect l="l" t="t" r="r" b="b"/>
              <a:pathLst>
                <a:path w="2973" h="3016" extrusionOk="0">
                  <a:moveTo>
                    <a:pt x="1465" y="0"/>
                  </a:moveTo>
                  <a:cubicBezTo>
                    <a:pt x="647" y="0"/>
                    <a:pt x="0" y="689"/>
                    <a:pt x="0" y="1508"/>
                  </a:cubicBezTo>
                  <a:cubicBezTo>
                    <a:pt x="0" y="2326"/>
                    <a:pt x="647" y="3015"/>
                    <a:pt x="1465" y="3015"/>
                  </a:cubicBezTo>
                  <a:cubicBezTo>
                    <a:pt x="2326" y="3015"/>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4"/>
            <p:cNvSpPr/>
            <p:nvPr/>
          </p:nvSpPr>
          <p:spPr>
            <a:xfrm>
              <a:off x="2899000" y="2249625"/>
              <a:ext cx="75400" cy="75400"/>
            </a:xfrm>
            <a:custGeom>
              <a:avLst/>
              <a:gdLst/>
              <a:ahLst/>
              <a:cxnLst/>
              <a:rect l="l" t="t" r="r" b="b"/>
              <a:pathLst>
                <a:path w="3016" h="3016" extrusionOk="0">
                  <a:moveTo>
                    <a:pt x="1508" y="0"/>
                  </a:moveTo>
                  <a:cubicBezTo>
                    <a:pt x="646" y="0"/>
                    <a:pt x="0" y="689"/>
                    <a:pt x="0" y="1508"/>
                  </a:cubicBezTo>
                  <a:cubicBezTo>
                    <a:pt x="0" y="2326"/>
                    <a:pt x="646" y="3015"/>
                    <a:pt x="1508" y="3015"/>
                  </a:cubicBezTo>
                  <a:cubicBezTo>
                    <a:pt x="2326" y="3015"/>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4"/>
            <p:cNvSpPr/>
            <p:nvPr/>
          </p:nvSpPr>
          <p:spPr>
            <a:xfrm>
              <a:off x="2823625" y="2249625"/>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4"/>
            <p:cNvSpPr/>
            <p:nvPr/>
          </p:nvSpPr>
          <p:spPr>
            <a:xfrm>
              <a:off x="2748250" y="2249625"/>
              <a:ext cx="75400" cy="75400"/>
            </a:xfrm>
            <a:custGeom>
              <a:avLst/>
              <a:gdLst/>
              <a:ahLst/>
              <a:cxnLst/>
              <a:rect l="l" t="t" r="r" b="b"/>
              <a:pathLst>
                <a:path w="3016" h="3016" extrusionOk="0">
                  <a:moveTo>
                    <a:pt x="1508" y="0"/>
                  </a:moveTo>
                  <a:cubicBezTo>
                    <a:pt x="689" y="0"/>
                    <a:pt x="0" y="689"/>
                    <a:pt x="43"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4"/>
            <p:cNvSpPr/>
            <p:nvPr/>
          </p:nvSpPr>
          <p:spPr>
            <a:xfrm>
              <a:off x="2673950" y="2249625"/>
              <a:ext cx="75400" cy="75400"/>
            </a:xfrm>
            <a:custGeom>
              <a:avLst/>
              <a:gdLst/>
              <a:ahLst/>
              <a:cxnLst/>
              <a:rect l="l" t="t" r="r" b="b"/>
              <a:pathLst>
                <a:path w="3016" h="3016" extrusionOk="0">
                  <a:moveTo>
                    <a:pt x="1508" y="0"/>
                  </a:moveTo>
                  <a:cubicBezTo>
                    <a:pt x="646" y="0"/>
                    <a:pt x="0" y="689"/>
                    <a:pt x="0" y="1508"/>
                  </a:cubicBezTo>
                  <a:cubicBezTo>
                    <a:pt x="0" y="2326"/>
                    <a:pt x="646" y="3015"/>
                    <a:pt x="1508" y="3015"/>
                  </a:cubicBezTo>
                  <a:cubicBezTo>
                    <a:pt x="2326" y="3015"/>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4"/>
            <p:cNvSpPr/>
            <p:nvPr/>
          </p:nvSpPr>
          <p:spPr>
            <a:xfrm>
              <a:off x="2598575" y="2249625"/>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4"/>
            <p:cNvSpPr/>
            <p:nvPr/>
          </p:nvSpPr>
          <p:spPr>
            <a:xfrm>
              <a:off x="2523175" y="2249625"/>
              <a:ext cx="75425" cy="75400"/>
            </a:xfrm>
            <a:custGeom>
              <a:avLst/>
              <a:gdLst/>
              <a:ahLst/>
              <a:cxnLst/>
              <a:rect l="l" t="t" r="r" b="b"/>
              <a:pathLst>
                <a:path w="3017"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4"/>
            <p:cNvSpPr/>
            <p:nvPr/>
          </p:nvSpPr>
          <p:spPr>
            <a:xfrm>
              <a:off x="2448875" y="2249625"/>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4"/>
            <p:cNvSpPr/>
            <p:nvPr/>
          </p:nvSpPr>
          <p:spPr>
            <a:xfrm>
              <a:off x="2373500" y="2249625"/>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4"/>
            <p:cNvSpPr/>
            <p:nvPr/>
          </p:nvSpPr>
          <p:spPr>
            <a:xfrm>
              <a:off x="2299200" y="2249625"/>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4"/>
            <p:cNvSpPr/>
            <p:nvPr/>
          </p:nvSpPr>
          <p:spPr>
            <a:xfrm>
              <a:off x="2223825" y="2249625"/>
              <a:ext cx="74325" cy="75400"/>
            </a:xfrm>
            <a:custGeom>
              <a:avLst/>
              <a:gdLst/>
              <a:ahLst/>
              <a:cxnLst/>
              <a:rect l="l" t="t" r="r" b="b"/>
              <a:pathLst>
                <a:path w="2973" h="3016" extrusionOk="0">
                  <a:moveTo>
                    <a:pt x="1465" y="0"/>
                  </a:moveTo>
                  <a:cubicBezTo>
                    <a:pt x="647" y="0"/>
                    <a:pt x="1" y="689"/>
                    <a:pt x="1" y="1508"/>
                  </a:cubicBezTo>
                  <a:cubicBezTo>
                    <a:pt x="1" y="2326"/>
                    <a:pt x="647" y="3015"/>
                    <a:pt x="1465" y="3015"/>
                  </a:cubicBezTo>
                  <a:cubicBezTo>
                    <a:pt x="2327" y="3015"/>
                    <a:pt x="2973" y="2326"/>
                    <a:pt x="2973" y="1508"/>
                  </a:cubicBezTo>
                  <a:cubicBezTo>
                    <a:pt x="2973" y="689"/>
                    <a:pt x="2327"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4"/>
            <p:cNvSpPr/>
            <p:nvPr/>
          </p:nvSpPr>
          <p:spPr>
            <a:xfrm>
              <a:off x="2147375" y="2249625"/>
              <a:ext cx="76475" cy="75400"/>
            </a:xfrm>
            <a:custGeom>
              <a:avLst/>
              <a:gdLst/>
              <a:ahLst/>
              <a:cxnLst/>
              <a:rect l="l" t="t" r="r" b="b"/>
              <a:pathLst>
                <a:path w="3059" h="3016" extrusionOk="0">
                  <a:moveTo>
                    <a:pt x="1551" y="0"/>
                  </a:moveTo>
                  <a:cubicBezTo>
                    <a:pt x="690" y="0"/>
                    <a:pt x="44" y="646"/>
                    <a:pt x="44" y="1508"/>
                  </a:cubicBezTo>
                  <a:cubicBezTo>
                    <a:pt x="0" y="2326"/>
                    <a:pt x="690" y="3015"/>
                    <a:pt x="1551" y="3015"/>
                  </a:cubicBezTo>
                  <a:cubicBezTo>
                    <a:pt x="2369" y="3015"/>
                    <a:pt x="3059" y="2326"/>
                    <a:pt x="3059" y="1508"/>
                  </a:cubicBezTo>
                  <a:cubicBezTo>
                    <a:pt x="3059" y="689"/>
                    <a:pt x="2369" y="0"/>
                    <a:pt x="1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4"/>
            <p:cNvSpPr/>
            <p:nvPr/>
          </p:nvSpPr>
          <p:spPr>
            <a:xfrm>
              <a:off x="2073075" y="2249625"/>
              <a:ext cx="75400" cy="75400"/>
            </a:xfrm>
            <a:custGeom>
              <a:avLst/>
              <a:gdLst/>
              <a:ahLst/>
              <a:cxnLst/>
              <a:rect l="l" t="t" r="r" b="b"/>
              <a:pathLst>
                <a:path w="3016" h="3016" extrusionOk="0">
                  <a:moveTo>
                    <a:pt x="1508" y="0"/>
                  </a:moveTo>
                  <a:cubicBezTo>
                    <a:pt x="647" y="0"/>
                    <a:pt x="0" y="689"/>
                    <a:pt x="0" y="1508"/>
                  </a:cubicBezTo>
                  <a:cubicBezTo>
                    <a:pt x="0" y="2326"/>
                    <a:pt x="690" y="3015"/>
                    <a:pt x="1508" y="3015"/>
                  </a:cubicBezTo>
                  <a:cubicBezTo>
                    <a:pt x="2326" y="2972"/>
                    <a:pt x="3016" y="2326"/>
                    <a:pt x="3016"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4"/>
            <p:cNvSpPr/>
            <p:nvPr/>
          </p:nvSpPr>
          <p:spPr>
            <a:xfrm>
              <a:off x="1998775" y="2249625"/>
              <a:ext cx="74325" cy="75400"/>
            </a:xfrm>
            <a:custGeom>
              <a:avLst/>
              <a:gdLst/>
              <a:ahLst/>
              <a:cxnLst/>
              <a:rect l="l" t="t" r="r" b="b"/>
              <a:pathLst>
                <a:path w="2973" h="3016" extrusionOk="0">
                  <a:moveTo>
                    <a:pt x="1465" y="0"/>
                  </a:moveTo>
                  <a:cubicBezTo>
                    <a:pt x="647" y="0"/>
                    <a:pt x="0" y="689"/>
                    <a:pt x="0" y="1508"/>
                  </a:cubicBezTo>
                  <a:cubicBezTo>
                    <a:pt x="0" y="2326"/>
                    <a:pt x="647" y="3015"/>
                    <a:pt x="1465" y="3015"/>
                  </a:cubicBezTo>
                  <a:cubicBezTo>
                    <a:pt x="2326" y="3015"/>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4"/>
            <p:cNvSpPr/>
            <p:nvPr/>
          </p:nvSpPr>
          <p:spPr>
            <a:xfrm>
              <a:off x="1923400" y="2249625"/>
              <a:ext cx="75400" cy="75400"/>
            </a:xfrm>
            <a:custGeom>
              <a:avLst/>
              <a:gdLst/>
              <a:ahLst/>
              <a:cxnLst/>
              <a:rect l="l" t="t" r="r" b="b"/>
              <a:pathLst>
                <a:path w="3016" h="3016" extrusionOk="0">
                  <a:moveTo>
                    <a:pt x="1508" y="0"/>
                  </a:moveTo>
                  <a:cubicBezTo>
                    <a:pt x="646" y="0"/>
                    <a:pt x="0" y="689"/>
                    <a:pt x="0" y="1508"/>
                  </a:cubicBezTo>
                  <a:cubicBezTo>
                    <a:pt x="0" y="2326"/>
                    <a:pt x="646" y="3015"/>
                    <a:pt x="1508" y="3015"/>
                  </a:cubicBezTo>
                  <a:cubicBezTo>
                    <a:pt x="2326" y="3015"/>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4"/>
            <p:cNvSpPr/>
            <p:nvPr/>
          </p:nvSpPr>
          <p:spPr>
            <a:xfrm>
              <a:off x="1848025" y="2249625"/>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4"/>
            <p:cNvSpPr/>
            <p:nvPr/>
          </p:nvSpPr>
          <p:spPr>
            <a:xfrm>
              <a:off x="5825800" y="2175325"/>
              <a:ext cx="74325" cy="74325"/>
            </a:xfrm>
            <a:custGeom>
              <a:avLst/>
              <a:gdLst/>
              <a:ahLst/>
              <a:cxnLst/>
              <a:rect l="l" t="t" r="r" b="b"/>
              <a:pathLst>
                <a:path w="2973" h="2973" extrusionOk="0">
                  <a:moveTo>
                    <a:pt x="1508" y="0"/>
                  </a:moveTo>
                  <a:cubicBezTo>
                    <a:pt x="647" y="0"/>
                    <a:pt x="0" y="646"/>
                    <a:pt x="0" y="1465"/>
                  </a:cubicBezTo>
                  <a:cubicBezTo>
                    <a:pt x="0" y="2326"/>
                    <a:pt x="647" y="2972"/>
                    <a:pt x="1508" y="2972"/>
                  </a:cubicBezTo>
                  <a:cubicBezTo>
                    <a:pt x="2326" y="2972"/>
                    <a:pt x="2972" y="2326"/>
                    <a:pt x="2972"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4"/>
            <p:cNvSpPr/>
            <p:nvPr/>
          </p:nvSpPr>
          <p:spPr>
            <a:xfrm>
              <a:off x="5750425" y="217532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4"/>
            <p:cNvSpPr/>
            <p:nvPr/>
          </p:nvSpPr>
          <p:spPr>
            <a:xfrm>
              <a:off x="5676125" y="2175325"/>
              <a:ext cx="74325" cy="74325"/>
            </a:xfrm>
            <a:custGeom>
              <a:avLst/>
              <a:gdLst/>
              <a:ahLst/>
              <a:cxnLst/>
              <a:rect l="l" t="t" r="r" b="b"/>
              <a:pathLst>
                <a:path w="2973" h="2973" extrusionOk="0">
                  <a:moveTo>
                    <a:pt x="1508" y="0"/>
                  </a:moveTo>
                  <a:cubicBezTo>
                    <a:pt x="646" y="0"/>
                    <a:pt x="0" y="646"/>
                    <a:pt x="0" y="1465"/>
                  </a:cubicBezTo>
                  <a:cubicBezTo>
                    <a:pt x="0" y="2326"/>
                    <a:pt x="646" y="2972"/>
                    <a:pt x="1508" y="2972"/>
                  </a:cubicBezTo>
                  <a:cubicBezTo>
                    <a:pt x="2326" y="2972"/>
                    <a:pt x="2972" y="2326"/>
                    <a:pt x="2972"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4"/>
            <p:cNvSpPr/>
            <p:nvPr/>
          </p:nvSpPr>
          <p:spPr>
            <a:xfrm>
              <a:off x="5600750" y="217532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4"/>
            <p:cNvSpPr/>
            <p:nvPr/>
          </p:nvSpPr>
          <p:spPr>
            <a:xfrm>
              <a:off x="5525375" y="217532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4"/>
            <p:cNvSpPr/>
            <p:nvPr/>
          </p:nvSpPr>
          <p:spPr>
            <a:xfrm>
              <a:off x="5449975" y="2175325"/>
              <a:ext cx="75425" cy="74325"/>
            </a:xfrm>
            <a:custGeom>
              <a:avLst/>
              <a:gdLst/>
              <a:ahLst/>
              <a:cxnLst/>
              <a:rect l="l" t="t" r="r" b="b"/>
              <a:pathLst>
                <a:path w="3017" h="2973" extrusionOk="0">
                  <a:moveTo>
                    <a:pt x="1509" y="0"/>
                  </a:moveTo>
                  <a:cubicBezTo>
                    <a:pt x="690" y="0"/>
                    <a:pt x="44" y="646"/>
                    <a:pt x="1" y="1465"/>
                  </a:cubicBezTo>
                  <a:cubicBezTo>
                    <a:pt x="44" y="2326"/>
                    <a:pt x="690" y="2972"/>
                    <a:pt x="1509" y="2972"/>
                  </a:cubicBezTo>
                  <a:cubicBezTo>
                    <a:pt x="2370" y="2972"/>
                    <a:pt x="3016" y="2326"/>
                    <a:pt x="3016" y="1465"/>
                  </a:cubicBezTo>
                  <a:cubicBezTo>
                    <a:pt x="3016" y="646"/>
                    <a:pt x="2370"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4"/>
            <p:cNvSpPr/>
            <p:nvPr/>
          </p:nvSpPr>
          <p:spPr>
            <a:xfrm>
              <a:off x="5375675" y="2175325"/>
              <a:ext cx="75425" cy="74325"/>
            </a:xfrm>
            <a:custGeom>
              <a:avLst/>
              <a:gdLst/>
              <a:ahLst/>
              <a:cxnLst/>
              <a:rect l="l" t="t" r="r" b="b"/>
              <a:pathLst>
                <a:path w="3017" h="2973" extrusionOk="0">
                  <a:moveTo>
                    <a:pt x="1509" y="0"/>
                  </a:moveTo>
                  <a:cubicBezTo>
                    <a:pt x="647" y="0"/>
                    <a:pt x="1" y="646"/>
                    <a:pt x="1" y="1465"/>
                  </a:cubicBezTo>
                  <a:cubicBezTo>
                    <a:pt x="1" y="2326"/>
                    <a:pt x="647" y="2972"/>
                    <a:pt x="1509" y="2972"/>
                  </a:cubicBezTo>
                  <a:cubicBezTo>
                    <a:pt x="2327" y="2972"/>
                    <a:pt x="2973" y="2326"/>
                    <a:pt x="3016" y="1465"/>
                  </a:cubicBezTo>
                  <a:cubicBezTo>
                    <a:pt x="2973" y="646"/>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4"/>
            <p:cNvSpPr/>
            <p:nvPr/>
          </p:nvSpPr>
          <p:spPr>
            <a:xfrm>
              <a:off x="5300300" y="217532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4"/>
            <p:cNvSpPr/>
            <p:nvPr/>
          </p:nvSpPr>
          <p:spPr>
            <a:xfrm>
              <a:off x="5224925" y="2175325"/>
              <a:ext cx="75400" cy="74325"/>
            </a:xfrm>
            <a:custGeom>
              <a:avLst/>
              <a:gdLst/>
              <a:ahLst/>
              <a:cxnLst/>
              <a:rect l="l" t="t" r="r" b="b"/>
              <a:pathLst>
                <a:path w="3016" h="2973" extrusionOk="0">
                  <a:moveTo>
                    <a:pt x="1508" y="0"/>
                  </a:moveTo>
                  <a:cubicBezTo>
                    <a:pt x="690" y="0"/>
                    <a:pt x="44"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4"/>
            <p:cNvSpPr/>
            <p:nvPr/>
          </p:nvSpPr>
          <p:spPr>
            <a:xfrm>
              <a:off x="5150625" y="217532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4"/>
            <p:cNvSpPr/>
            <p:nvPr/>
          </p:nvSpPr>
          <p:spPr>
            <a:xfrm>
              <a:off x="5075250" y="217532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4"/>
            <p:cNvSpPr/>
            <p:nvPr/>
          </p:nvSpPr>
          <p:spPr>
            <a:xfrm>
              <a:off x="4999875" y="217532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6" y="2972"/>
                    <a:pt x="3016" y="2326"/>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4"/>
            <p:cNvSpPr/>
            <p:nvPr/>
          </p:nvSpPr>
          <p:spPr>
            <a:xfrm>
              <a:off x="4925575" y="217532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6" y="2972"/>
                    <a:pt x="2973" y="2326"/>
                    <a:pt x="2973" y="1465"/>
                  </a:cubicBezTo>
                  <a:cubicBezTo>
                    <a:pt x="2973"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4"/>
            <p:cNvSpPr/>
            <p:nvPr/>
          </p:nvSpPr>
          <p:spPr>
            <a:xfrm>
              <a:off x="4850200" y="2175325"/>
              <a:ext cx="75400" cy="74325"/>
            </a:xfrm>
            <a:custGeom>
              <a:avLst/>
              <a:gdLst/>
              <a:ahLst/>
              <a:cxnLst/>
              <a:rect l="l" t="t" r="r" b="b"/>
              <a:pathLst>
                <a:path w="3016" h="2973" extrusionOk="0">
                  <a:moveTo>
                    <a:pt x="1508" y="0"/>
                  </a:moveTo>
                  <a:cubicBezTo>
                    <a:pt x="690" y="0"/>
                    <a:pt x="0" y="646"/>
                    <a:pt x="0" y="1465"/>
                  </a:cubicBezTo>
                  <a:cubicBezTo>
                    <a:pt x="0" y="2326"/>
                    <a:pt x="690" y="2972"/>
                    <a:pt x="1508" y="2972"/>
                  </a:cubicBezTo>
                  <a:cubicBezTo>
                    <a:pt x="2326" y="2972"/>
                    <a:pt x="3016" y="2326"/>
                    <a:pt x="3016"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4"/>
            <p:cNvSpPr/>
            <p:nvPr/>
          </p:nvSpPr>
          <p:spPr>
            <a:xfrm>
              <a:off x="4775900" y="2175325"/>
              <a:ext cx="74325" cy="74325"/>
            </a:xfrm>
            <a:custGeom>
              <a:avLst/>
              <a:gdLst/>
              <a:ahLst/>
              <a:cxnLst/>
              <a:rect l="l" t="t" r="r" b="b"/>
              <a:pathLst>
                <a:path w="2973" h="2973" extrusionOk="0">
                  <a:moveTo>
                    <a:pt x="1508" y="0"/>
                  </a:moveTo>
                  <a:cubicBezTo>
                    <a:pt x="646" y="0"/>
                    <a:pt x="0" y="646"/>
                    <a:pt x="0" y="1465"/>
                  </a:cubicBezTo>
                  <a:cubicBezTo>
                    <a:pt x="0" y="2326"/>
                    <a:pt x="646" y="2972"/>
                    <a:pt x="1508" y="2972"/>
                  </a:cubicBezTo>
                  <a:cubicBezTo>
                    <a:pt x="2326" y="2972"/>
                    <a:pt x="2972" y="2326"/>
                    <a:pt x="2972"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4"/>
            <p:cNvSpPr/>
            <p:nvPr/>
          </p:nvSpPr>
          <p:spPr>
            <a:xfrm>
              <a:off x="4700525" y="2175325"/>
              <a:ext cx="74325" cy="74325"/>
            </a:xfrm>
            <a:custGeom>
              <a:avLst/>
              <a:gdLst/>
              <a:ahLst/>
              <a:cxnLst/>
              <a:rect l="l" t="t" r="r" b="b"/>
              <a:pathLst>
                <a:path w="2973" h="2973" extrusionOk="0">
                  <a:moveTo>
                    <a:pt x="1465" y="0"/>
                  </a:moveTo>
                  <a:cubicBezTo>
                    <a:pt x="646" y="0"/>
                    <a:pt x="0" y="646"/>
                    <a:pt x="0" y="1465"/>
                  </a:cubicBezTo>
                  <a:cubicBezTo>
                    <a:pt x="0" y="2326"/>
                    <a:pt x="646" y="2972"/>
                    <a:pt x="1465" y="2972"/>
                  </a:cubicBezTo>
                  <a:cubicBezTo>
                    <a:pt x="2326" y="2972"/>
                    <a:pt x="2972" y="2326"/>
                    <a:pt x="2972" y="1465"/>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4"/>
            <p:cNvSpPr/>
            <p:nvPr/>
          </p:nvSpPr>
          <p:spPr>
            <a:xfrm>
              <a:off x="4625150" y="217532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4"/>
            <p:cNvSpPr/>
            <p:nvPr/>
          </p:nvSpPr>
          <p:spPr>
            <a:xfrm>
              <a:off x="4549775" y="2175275"/>
              <a:ext cx="75400" cy="74375"/>
            </a:xfrm>
            <a:custGeom>
              <a:avLst/>
              <a:gdLst/>
              <a:ahLst/>
              <a:cxnLst/>
              <a:rect l="l" t="t" r="r" b="b"/>
              <a:pathLst>
                <a:path w="3016" h="2975" extrusionOk="0">
                  <a:moveTo>
                    <a:pt x="1435" y="0"/>
                  </a:moveTo>
                  <a:cubicBezTo>
                    <a:pt x="651" y="0"/>
                    <a:pt x="43" y="673"/>
                    <a:pt x="43" y="1467"/>
                  </a:cubicBezTo>
                  <a:cubicBezTo>
                    <a:pt x="0" y="2285"/>
                    <a:pt x="689" y="2974"/>
                    <a:pt x="1508" y="2974"/>
                  </a:cubicBezTo>
                  <a:cubicBezTo>
                    <a:pt x="1895" y="2974"/>
                    <a:pt x="2283" y="2845"/>
                    <a:pt x="2584" y="2544"/>
                  </a:cubicBezTo>
                  <a:cubicBezTo>
                    <a:pt x="2886" y="2242"/>
                    <a:pt x="3015" y="1854"/>
                    <a:pt x="3015" y="1467"/>
                  </a:cubicBezTo>
                  <a:cubicBezTo>
                    <a:pt x="3015" y="673"/>
                    <a:pt x="2407" y="0"/>
                    <a:pt x="1584" y="0"/>
                  </a:cubicBezTo>
                  <a:cubicBezTo>
                    <a:pt x="1559" y="0"/>
                    <a:pt x="1533" y="1"/>
                    <a:pt x="1508" y="2"/>
                  </a:cubicBezTo>
                  <a:cubicBezTo>
                    <a:pt x="1483" y="1"/>
                    <a:pt x="1459" y="0"/>
                    <a:pt x="1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4"/>
            <p:cNvSpPr/>
            <p:nvPr/>
          </p:nvSpPr>
          <p:spPr>
            <a:xfrm>
              <a:off x="4474375" y="2175325"/>
              <a:ext cx="75425" cy="74325"/>
            </a:xfrm>
            <a:custGeom>
              <a:avLst/>
              <a:gdLst/>
              <a:ahLst/>
              <a:cxnLst/>
              <a:rect l="l" t="t" r="r" b="b"/>
              <a:pathLst>
                <a:path w="3017" h="2973" extrusionOk="0">
                  <a:moveTo>
                    <a:pt x="1509" y="0"/>
                  </a:moveTo>
                  <a:cubicBezTo>
                    <a:pt x="690" y="0"/>
                    <a:pt x="44" y="646"/>
                    <a:pt x="44" y="1465"/>
                  </a:cubicBezTo>
                  <a:cubicBezTo>
                    <a:pt x="1" y="2326"/>
                    <a:pt x="690" y="2972"/>
                    <a:pt x="1509" y="2972"/>
                  </a:cubicBezTo>
                  <a:cubicBezTo>
                    <a:pt x="2327" y="2972"/>
                    <a:pt x="3016" y="2326"/>
                    <a:pt x="3016" y="1465"/>
                  </a:cubicBezTo>
                  <a:cubicBezTo>
                    <a:pt x="3016" y="646"/>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4"/>
            <p:cNvSpPr/>
            <p:nvPr/>
          </p:nvSpPr>
          <p:spPr>
            <a:xfrm>
              <a:off x="4400075" y="2175325"/>
              <a:ext cx="75425" cy="74325"/>
            </a:xfrm>
            <a:custGeom>
              <a:avLst/>
              <a:gdLst/>
              <a:ahLst/>
              <a:cxnLst/>
              <a:rect l="l" t="t" r="r" b="b"/>
              <a:pathLst>
                <a:path w="3017" h="2973" extrusionOk="0">
                  <a:moveTo>
                    <a:pt x="1508" y="0"/>
                  </a:moveTo>
                  <a:cubicBezTo>
                    <a:pt x="647" y="0"/>
                    <a:pt x="1" y="646"/>
                    <a:pt x="1" y="1465"/>
                  </a:cubicBezTo>
                  <a:cubicBezTo>
                    <a:pt x="1" y="2326"/>
                    <a:pt x="647" y="2972"/>
                    <a:pt x="1508" y="2972"/>
                  </a:cubicBezTo>
                  <a:cubicBezTo>
                    <a:pt x="2327" y="2972"/>
                    <a:pt x="2973" y="2326"/>
                    <a:pt x="3016"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4"/>
            <p:cNvSpPr/>
            <p:nvPr/>
          </p:nvSpPr>
          <p:spPr>
            <a:xfrm>
              <a:off x="4324700" y="217532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4"/>
            <p:cNvSpPr/>
            <p:nvPr/>
          </p:nvSpPr>
          <p:spPr>
            <a:xfrm>
              <a:off x="4249325" y="2175325"/>
              <a:ext cx="75400" cy="74325"/>
            </a:xfrm>
            <a:custGeom>
              <a:avLst/>
              <a:gdLst/>
              <a:ahLst/>
              <a:cxnLst/>
              <a:rect l="l" t="t" r="r" b="b"/>
              <a:pathLst>
                <a:path w="3016" h="2973" extrusionOk="0">
                  <a:moveTo>
                    <a:pt x="1508" y="0"/>
                  </a:moveTo>
                  <a:cubicBezTo>
                    <a:pt x="690" y="0"/>
                    <a:pt x="44"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4"/>
            <p:cNvSpPr/>
            <p:nvPr/>
          </p:nvSpPr>
          <p:spPr>
            <a:xfrm>
              <a:off x="4175025" y="217532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4"/>
            <p:cNvSpPr/>
            <p:nvPr/>
          </p:nvSpPr>
          <p:spPr>
            <a:xfrm>
              <a:off x="4099650" y="217532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4"/>
            <p:cNvSpPr/>
            <p:nvPr/>
          </p:nvSpPr>
          <p:spPr>
            <a:xfrm>
              <a:off x="4024275" y="217532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6" y="2972"/>
                    <a:pt x="3016" y="2326"/>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4"/>
            <p:cNvSpPr/>
            <p:nvPr/>
          </p:nvSpPr>
          <p:spPr>
            <a:xfrm>
              <a:off x="3949975" y="2175325"/>
              <a:ext cx="74325" cy="74325"/>
            </a:xfrm>
            <a:custGeom>
              <a:avLst/>
              <a:gdLst/>
              <a:ahLst/>
              <a:cxnLst/>
              <a:rect l="l" t="t" r="r" b="b"/>
              <a:pathLst>
                <a:path w="2973" h="2973" extrusionOk="0">
                  <a:moveTo>
                    <a:pt x="1465" y="0"/>
                  </a:moveTo>
                  <a:cubicBezTo>
                    <a:pt x="647" y="0"/>
                    <a:pt x="0" y="646"/>
                    <a:pt x="0" y="1465"/>
                  </a:cubicBezTo>
                  <a:cubicBezTo>
                    <a:pt x="0" y="2326"/>
                    <a:pt x="647" y="2972"/>
                    <a:pt x="1465" y="2972"/>
                  </a:cubicBezTo>
                  <a:cubicBezTo>
                    <a:pt x="2326" y="2972"/>
                    <a:pt x="2973" y="2326"/>
                    <a:pt x="2973" y="1465"/>
                  </a:cubicBezTo>
                  <a:cubicBezTo>
                    <a:pt x="2973"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4"/>
            <p:cNvSpPr/>
            <p:nvPr/>
          </p:nvSpPr>
          <p:spPr>
            <a:xfrm>
              <a:off x="3874600" y="2175325"/>
              <a:ext cx="75400" cy="74325"/>
            </a:xfrm>
            <a:custGeom>
              <a:avLst/>
              <a:gdLst/>
              <a:ahLst/>
              <a:cxnLst/>
              <a:rect l="l" t="t" r="r" b="b"/>
              <a:pathLst>
                <a:path w="3016" h="2973" extrusionOk="0">
                  <a:moveTo>
                    <a:pt x="1508" y="0"/>
                  </a:moveTo>
                  <a:cubicBezTo>
                    <a:pt x="690" y="0"/>
                    <a:pt x="0" y="646"/>
                    <a:pt x="0" y="1465"/>
                  </a:cubicBezTo>
                  <a:cubicBezTo>
                    <a:pt x="0" y="2326"/>
                    <a:pt x="690" y="2972"/>
                    <a:pt x="1508" y="2972"/>
                  </a:cubicBezTo>
                  <a:cubicBezTo>
                    <a:pt x="2326" y="2972"/>
                    <a:pt x="3015" y="2326"/>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4"/>
            <p:cNvSpPr/>
            <p:nvPr/>
          </p:nvSpPr>
          <p:spPr>
            <a:xfrm>
              <a:off x="3799225" y="217532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4"/>
            <p:cNvSpPr/>
            <p:nvPr/>
          </p:nvSpPr>
          <p:spPr>
            <a:xfrm>
              <a:off x="3724925" y="2175325"/>
              <a:ext cx="74325" cy="74325"/>
            </a:xfrm>
            <a:custGeom>
              <a:avLst/>
              <a:gdLst/>
              <a:ahLst/>
              <a:cxnLst/>
              <a:rect l="l" t="t" r="r" b="b"/>
              <a:pathLst>
                <a:path w="2973" h="2973" extrusionOk="0">
                  <a:moveTo>
                    <a:pt x="1465" y="0"/>
                  </a:moveTo>
                  <a:cubicBezTo>
                    <a:pt x="646" y="0"/>
                    <a:pt x="0" y="646"/>
                    <a:pt x="0" y="1465"/>
                  </a:cubicBezTo>
                  <a:cubicBezTo>
                    <a:pt x="0" y="2326"/>
                    <a:pt x="646" y="2972"/>
                    <a:pt x="1465" y="2972"/>
                  </a:cubicBezTo>
                  <a:cubicBezTo>
                    <a:pt x="2326" y="2972"/>
                    <a:pt x="2972" y="2326"/>
                    <a:pt x="2972" y="1465"/>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4"/>
            <p:cNvSpPr/>
            <p:nvPr/>
          </p:nvSpPr>
          <p:spPr>
            <a:xfrm>
              <a:off x="3649550" y="2175325"/>
              <a:ext cx="75400" cy="74325"/>
            </a:xfrm>
            <a:custGeom>
              <a:avLst/>
              <a:gdLst/>
              <a:ahLst/>
              <a:cxnLst/>
              <a:rect l="l" t="t" r="r" b="b"/>
              <a:pathLst>
                <a:path w="3016" h="2973" extrusionOk="0">
                  <a:moveTo>
                    <a:pt x="1508" y="0"/>
                  </a:moveTo>
                  <a:cubicBezTo>
                    <a:pt x="646" y="0"/>
                    <a:pt x="0" y="646"/>
                    <a:pt x="0" y="1465"/>
                  </a:cubicBezTo>
                  <a:cubicBezTo>
                    <a:pt x="0" y="2326"/>
                    <a:pt x="646" y="2972"/>
                    <a:pt x="1508" y="2972"/>
                  </a:cubicBezTo>
                  <a:cubicBezTo>
                    <a:pt x="2326" y="2972"/>
                    <a:pt x="2972" y="2326"/>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4"/>
            <p:cNvSpPr/>
            <p:nvPr/>
          </p:nvSpPr>
          <p:spPr>
            <a:xfrm>
              <a:off x="3574175" y="217532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4"/>
            <p:cNvSpPr/>
            <p:nvPr/>
          </p:nvSpPr>
          <p:spPr>
            <a:xfrm>
              <a:off x="3498775" y="2175325"/>
              <a:ext cx="75425" cy="74325"/>
            </a:xfrm>
            <a:custGeom>
              <a:avLst/>
              <a:gdLst/>
              <a:ahLst/>
              <a:cxnLst/>
              <a:rect l="l" t="t" r="r" b="b"/>
              <a:pathLst>
                <a:path w="3017" h="2973" extrusionOk="0">
                  <a:moveTo>
                    <a:pt x="1508" y="0"/>
                  </a:moveTo>
                  <a:cubicBezTo>
                    <a:pt x="690" y="0"/>
                    <a:pt x="44"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4"/>
            <p:cNvSpPr/>
            <p:nvPr/>
          </p:nvSpPr>
          <p:spPr>
            <a:xfrm>
              <a:off x="3424475" y="217532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4"/>
            <p:cNvSpPr/>
            <p:nvPr/>
          </p:nvSpPr>
          <p:spPr>
            <a:xfrm>
              <a:off x="3349100" y="217532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4"/>
            <p:cNvSpPr/>
            <p:nvPr/>
          </p:nvSpPr>
          <p:spPr>
            <a:xfrm>
              <a:off x="3273725" y="217532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4"/>
            <p:cNvSpPr/>
            <p:nvPr/>
          </p:nvSpPr>
          <p:spPr>
            <a:xfrm>
              <a:off x="3199425" y="217532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4"/>
            <p:cNvSpPr/>
            <p:nvPr/>
          </p:nvSpPr>
          <p:spPr>
            <a:xfrm>
              <a:off x="3124050" y="217532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4"/>
            <p:cNvSpPr/>
            <p:nvPr/>
          </p:nvSpPr>
          <p:spPr>
            <a:xfrm>
              <a:off x="3048675" y="2175325"/>
              <a:ext cx="75400" cy="74325"/>
            </a:xfrm>
            <a:custGeom>
              <a:avLst/>
              <a:gdLst/>
              <a:ahLst/>
              <a:cxnLst/>
              <a:rect l="l" t="t" r="r" b="b"/>
              <a:pathLst>
                <a:path w="3016" h="2973" extrusionOk="0">
                  <a:moveTo>
                    <a:pt x="1508" y="0"/>
                  </a:moveTo>
                  <a:cubicBezTo>
                    <a:pt x="690" y="0"/>
                    <a:pt x="0" y="646"/>
                    <a:pt x="0" y="1465"/>
                  </a:cubicBezTo>
                  <a:cubicBezTo>
                    <a:pt x="0" y="2326"/>
                    <a:pt x="690" y="2972"/>
                    <a:pt x="1508" y="2972"/>
                  </a:cubicBezTo>
                  <a:cubicBezTo>
                    <a:pt x="2326" y="2972"/>
                    <a:pt x="3016" y="2326"/>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4"/>
            <p:cNvSpPr/>
            <p:nvPr/>
          </p:nvSpPr>
          <p:spPr>
            <a:xfrm>
              <a:off x="2974375" y="2175325"/>
              <a:ext cx="74325" cy="74325"/>
            </a:xfrm>
            <a:custGeom>
              <a:avLst/>
              <a:gdLst/>
              <a:ahLst/>
              <a:cxnLst/>
              <a:rect l="l" t="t" r="r" b="b"/>
              <a:pathLst>
                <a:path w="2973" h="2973" extrusionOk="0">
                  <a:moveTo>
                    <a:pt x="1465" y="0"/>
                  </a:moveTo>
                  <a:cubicBezTo>
                    <a:pt x="647" y="0"/>
                    <a:pt x="0" y="646"/>
                    <a:pt x="0" y="1465"/>
                  </a:cubicBezTo>
                  <a:cubicBezTo>
                    <a:pt x="0" y="2326"/>
                    <a:pt x="647" y="2972"/>
                    <a:pt x="1465" y="2972"/>
                  </a:cubicBezTo>
                  <a:cubicBezTo>
                    <a:pt x="2326" y="2972"/>
                    <a:pt x="2972" y="2326"/>
                    <a:pt x="2972" y="1465"/>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4"/>
            <p:cNvSpPr/>
            <p:nvPr/>
          </p:nvSpPr>
          <p:spPr>
            <a:xfrm>
              <a:off x="2899000" y="2175325"/>
              <a:ext cx="75400" cy="74325"/>
            </a:xfrm>
            <a:custGeom>
              <a:avLst/>
              <a:gdLst/>
              <a:ahLst/>
              <a:cxnLst/>
              <a:rect l="l" t="t" r="r" b="b"/>
              <a:pathLst>
                <a:path w="3016" h="2973" extrusionOk="0">
                  <a:moveTo>
                    <a:pt x="1508" y="0"/>
                  </a:moveTo>
                  <a:cubicBezTo>
                    <a:pt x="690" y="0"/>
                    <a:pt x="0" y="646"/>
                    <a:pt x="0" y="1465"/>
                  </a:cubicBezTo>
                  <a:cubicBezTo>
                    <a:pt x="0" y="2326"/>
                    <a:pt x="646" y="2972"/>
                    <a:pt x="1508" y="2972"/>
                  </a:cubicBezTo>
                  <a:cubicBezTo>
                    <a:pt x="2326" y="2972"/>
                    <a:pt x="2972" y="2326"/>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4"/>
            <p:cNvSpPr/>
            <p:nvPr/>
          </p:nvSpPr>
          <p:spPr>
            <a:xfrm>
              <a:off x="2823625" y="217532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4"/>
            <p:cNvSpPr/>
            <p:nvPr/>
          </p:nvSpPr>
          <p:spPr>
            <a:xfrm>
              <a:off x="2748250" y="2175325"/>
              <a:ext cx="75400" cy="74325"/>
            </a:xfrm>
            <a:custGeom>
              <a:avLst/>
              <a:gdLst/>
              <a:ahLst/>
              <a:cxnLst/>
              <a:rect l="l" t="t" r="r" b="b"/>
              <a:pathLst>
                <a:path w="3016" h="2973" extrusionOk="0">
                  <a:moveTo>
                    <a:pt x="1508" y="0"/>
                  </a:moveTo>
                  <a:cubicBezTo>
                    <a:pt x="689" y="0"/>
                    <a:pt x="43" y="646"/>
                    <a:pt x="43"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4"/>
            <p:cNvSpPr/>
            <p:nvPr/>
          </p:nvSpPr>
          <p:spPr>
            <a:xfrm>
              <a:off x="2673950" y="2175325"/>
              <a:ext cx="75400" cy="74325"/>
            </a:xfrm>
            <a:custGeom>
              <a:avLst/>
              <a:gdLst/>
              <a:ahLst/>
              <a:cxnLst/>
              <a:rect l="l" t="t" r="r" b="b"/>
              <a:pathLst>
                <a:path w="3016" h="2973" extrusionOk="0">
                  <a:moveTo>
                    <a:pt x="1508" y="0"/>
                  </a:moveTo>
                  <a:cubicBezTo>
                    <a:pt x="646" y="0"/>
                    <a:pt x="0" y="646"/>
                    <a:pt x="0" y="1465"/>
                  </a:cubicBezTo>
                  <a:cubicBezTo>
                    <a:pt x="0" y="2326"/>
                    <a:pt x="646" y="2972"/>
                    <a:pt x="1508" y="2972"/>
                  </a:cubicBezTo>
                  <a:cubicBezTo>
                    <a:pt x="2326" y="2972"/>
                    <a:pt x="2972" y="2326"/>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4"/>
            <p:cNvSpPr/>
            <p:nvPr/>
          </p:nvSpPr>
          <p:spPr>
            <a:xfrm>
              <a:off x="2598575" y="217532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4"/>
            <p:cNvSpPr/>
            <p:nvPr/>
          </p:nvSpPr>
          <p:spPr>
            <a:xfrm>
              <a:off x="2523175" y="2175325"/>
              <a:ext cx="75425" cy="74325"/>
            </a:xfrm>
            <a:custGeom>
              <a:avLst/>
              <a:gdLst/>
              <a:ahLst/>
              <a:cxnLst/>
              <a:rect l="l" t="t" r="r" b="b"/>
              <a:pathLst>
                <a:path w="3017" h="2973" extrusionOk="0">
                  <a:moveTo>
                    <a:pt x="1508" y="0"/>
                  </a:moveTo>
                  <a:cubicBezTo>
                    <a:pt x="690" y="0"/>
                    <a:pt x="44"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4"/>
            <p:cNvSpPr/>
            <p:nvPr/>
          </p:nvSpPr>
          <p:spPr>
            <a:xfrm>
              <a:off x="2448875" y="217532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4"/>
            <p:cNvSpPr/>
            <p:nvPr/>
          </p:nvSpPr>
          <p:spPr>
            <a:xfrm>
              <a:off x="2373500" y="217532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4"/>
            <p:cNvSpPr/>
            <p:nvPr/>
          </p:nvSpPr>
          <p:spPr>
            <a:xfrm>
              <a:off x="2299200" y="217532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4"/>
            <p:cNvSpPr/>
            <p:nvPr/>
          </p:nvSpPr>
          <p:spPr>
            <a:xfrm>
              <a:off x="2223825" y="2175325"/>
              <a:ext cx="74325" cy="74325"/>
            </a:xfrm>
            <a:custGeom>
              <a:avLst/>
              <a:gdLst/>
              <a:ahLst/>
              <a:cxnLst/>
              <a:rect l="l" t="t" r="r" b="b"/>
              <a:pathLst>
                <a:path w="2973" h="2973" extrusionOk="0">
                  <a:moveTo>
                    <a:pt x="1465" y="0"/>
                  </a:moveTo>
                  <a:cubicBezTo>
                    <a:pt x="647" y="0"/>
                    <a:pt x="1" y="646"/>
                    <a:pt x="1" y="1465"/>
                  </a:cubicBezTo>
                  <a:cubicBezTo>
                    <a:pt x="1" y="2326"/>
                    <a:pt x="647" y="2972"/>
                    <a:pt x="1465" y="2972"/>
                  </a:cubicBezTo>
                  <a:cubicBezTo>
                    <a:pt x="2327" y="2972"/>
                    <a:pt x="2973" y="2326"/>
                    <a:pt x="2973" y="1465"/>
                  </a:cubicBezTo>
                  <a:cubicBezTo>
                    <a:pt x="2973" y="646"/>
                    <a:pt x="2327"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4"/>
            <p:cNvSpPr/>
            <p:nvPr/>
          </p:nvSpPr>
          <p:spPr>
            <a:xfrm>
              <a:off x="2148450" y="2175325"/>
              <a:ext cx="75400" cy="74325"/>
            </a:xfrm>
            <a:custGeom>
              <a:avLst/>
              <a:gdLst/>
              <a:ahLst/>
              <a:cxnLst/>
              <a:rect l="l" t="t" r="r" b="b"/>
              <a:pathLst>
                <a:path w="3016" h="2973" extrusionOk="0">
                  <a:moveTo>
                    <a:pt x="1508" y="0"/>
                  </a:moveTo>
                  <a:cubicBezTo>
                    <a:pt x="647" y="0"/>
                    <a:pt x="1" y="646"/>
                    <a:pt x="1" y="1508"/>
                  </a:cubicBezTo>
                  <a:cubicBezTo>
                    <a:pt x="1" y="2326"/>
                    <a:pt x="647" y="2972"/>
                    <a:pt x="1508" y="2972"/>
                  </a:cubicBezTo>
                  <a:cubicBezTo>
                    <a:pt x="2326" y="2972"/>
                    <a:pt x="3016" y="2326"/>
                    <a:pt x="3016" y="1465"/>
                  </a:cubicBezTo>
                  <a:cubicBezTo>
                    <a:pt x="2973"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4"/>
            <p:cNvSpPr/>
            <p:nvPr/>
          </p:nvSpPr>
          <p:spPr>
            <a:xfrm>
              <a:off x="2073075" y="2175325"/>
              <a:ext cx="75400" cy="74325"/>
            </a:xfrm>
            <a:custGeom>
              <a:avLst/>
              <a:gdLst/>
              <a:ahLst/>
              <a:cxnLst/>
              <a:rect l="l" t="t" r="r" b="b"/>
              <a:pathLst>
                <a:path w="3016" h="2973" extrusionOk="0">
                  <a:moveTo>
                    <a:pt x="1508" y="0"/>
                  </a:moveTo>
                  <a:cubicBezTo>
                    <a:pt x="647" y="0"/>
                    <a:pt x="0" y="646"/>
                    <a:pt x="0" y="1508"/>
                  </a:cubicBezTo>
                  <a:cubicBezTo>
                    <a:pt x="0" y="2326"/>
                    <a:pt x="690" y="2972"/>
                    <a:pt x="1508" y="2972"/>
                  </a:cubicBezTo>
                  <a:cubicBezTo>
                    <a:pt x="2326" y="2972"/>
                    <a:pt x="2972" y="2326"/>
                    <a:pt x="3016" y="1508"/>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4"/>
            <p:cNvSpPr/>
            <p:nvPr/>
          </p:nvSpPr>
          <p:spPr>
            <a:xfrm>
              <a:off x="1998775" y="2175325"/>
              <a:ext cx="74325" cy="74325"/>
            </a:xfrm>
            <a:custGeom>
              <a:avLst/>
              <a:gdLst/>
              <a:ahLst/>
              <a:cxnLst/>
              <a:rect l="l" t="t" r="r" b="b"/>
              <a:pathLst>
                <a:path w="2973" h="2973" extrusionOk="0">
                  <a:moveTo>
                    <a:pt x="1465" y="0"/>
                  </a:moveTo>
                  <a:cubicBezTo>
                    <a:pt x="647" y="0"/>
                    <a:pt x="0" y="646"/>
                    <a:pt x="0" y="1465"/>
                  </a:cubicBezTo>
                  <a:cubicBezTo>
                    <a:pt x="0" y="2326"/>
                    <a:pt x="647" y="2972"/>
                    <a:pt x="1465" y="2972"/>
                  </a:cubicBezTo>
                  <a:cubicBezTo>
                    <a:pt x="2326" y="2972"/>
                    <a:pt x="2972" y="2326"/>
                    <a:pt x="2972" y="1465"/>
                  </a:cubicBezTo>
                  <a:cubicBezTo>
                    <a:pt x="2972" y="646"/>
                    <a:pt x="2283"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4"/>
            <p:cNvSpPr/>
            <p:nvPr/>
          </p:nvSpPr>
          <p:spPr>
            <a:xfrm>
              <a:off x="1923400" y="2175325"/>
              <a:ext cx="75400" cy="74325"/>
            </a:xfrm>
            <a:custGeom>
              <a:avLst/>
              <a:gdLst/>
              <a:ahLst/>
              <a:cxnLst/>
              <a:rect l="l" t="t" r="r" b="b"/>
              <a:pathLst>
                <a:path w="3016" h="2973" extrusionOk="0">
                  <a:moveTo>
                    <a:pt x="1508" y="0"/>
                  </a:moveTo>
                  <a:cubicBezTo>
                    <a:pt x="646" y="0"/>
                    <a:pt x="0" y="646"/>
                    <a:pt x="0" y="1465"/>
                  </a:cubicBezTo>
                  <a:cubicBezTo>
                    <a:pt x="0" y="2326"/>
                    <a:pt x="646" y="2972"/>
                    <a:pt x="1508" y="2972"/>
                  </a:cubicBezTo>
                  <a:cubicBezTo>
                    <a:pt x="2326" y="2972"/>
                    <a:pt x="2972" y="2326"/>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4"/>
            <p:cNvSpPr/>
            <p:nvPr/>
          </p:nvSpPr>
          <p:spPr>
            <a:xfrm>
              <a:off x="1848025" y="217532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4"/>
            <p:cNvSpPr/>
            <p:nvPr/>
          </p:nvSpPr>
          <p:spPr>
            <a:xfrm>
              <a:off x="1772650" y="2175325"/>
              <a:ext cx="75400" cy="74325"/>
            </a:xfrm>
            <a:custGeom>
              <a:avLst/>
              <a:gdLst/>
              <a:ahLst/>
              <a:cxnLst/>
              <a:rect l="l" t="t" r="r" b="b"/>
              <a:pathLst>
                <a:path w="3016" h="2973" extrusionOk="0">
                  <a:moveTo>
                    <a:pt x="1508" y="0"/>
                  </a:moveTo>
                  <a:cubicBezTo>
                    <a:pt x="689" y="0"/>
                    <a:pt x="43"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4"/>
            <p:cNvSpPr/>
            <p:nvPr/>
          </p:nvSpPr>
          <p:spPr>
            <a:xfrm>
              <a:off x="5901175" y="210102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6" y="2972"/>
                    <a:pt x="2973" y="2326"/>
                    <a:pt x="2973" y="1465"/>
                  </a:cubicBezTo>
                  <a:cubicBezTo>
                    <a:pt x="2973"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4"/>
            <p:cNvSpPr/>
            <p:nvPr/>
          </p:nvSpPr>
          <p:spPr>
            <a:xfrm>
              <a:off x="5825800" y="2101025"/>
              <a:ext cx="74325" cy="74325"/>
            </a:xfrm>
            <a:custGeom>
              <a:avLst/>
              <a:gdLst/>
              <a:ahLst/>
              <a:cxnLst/>
              <a:rect l="l" t="t" r="r" b="b"/>
              <a:pathLst>
                <a:path w="2973" h="2973" extrusionOk="0">
                  <a:moveTo>
                    <a:pt x="1508" y="0"/>
                  </a:moveTo>
                  <a:cubicBezTo>
                    <a:pt x="647" y="0"/>
                    <a:pt x="0" y="646"/>
                    <a:pt x="0" y="1465"/>
                  </a:cubicBezTo>
                  <a:cubicBezTo>
                    <a:pt x="0" y="2326"/>
                    <a:pt x="647" y="2972"/>
                    <a:pt x="1508" y="2972"/>
                  </a:cubicBezTo>
                  <a:cubicBezTo>
                    <a:pt x="2326" y="2972"/>
                    <a:pt x="2972" y="2326"/>
                    <a:pt x="2972"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4"/>
            <p:cNvSpPr/>
            <p:nvPr/>
          </p:nvSpPr>
          <p:spPr>
            <a:xfrm>
              <a:off x="5750425" y="210102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4"/>
            <p:cNvSpPr/>
            <p:nvPr/>
          </p:nvSpPr>
          <p:spPr>
            <a:xfrm>
              <a:off x="5676125" y="2101025"/>
              <a:ext cx="74325" cy="74325"/>
            </a:xfrm>
            <a:custGeom>
              <a:avLst/>
              <a:gdLst/>
              <a:ahLst/>
              <a:cxnLst/>
              <a:rect l="l" t="t" r="r" b="b"/>
              <a:pathLst>
                <a:path w="2973" h="2973" extrusionOk="0">
                  <a:moveTo>
                    <a:pt x="1508" y="0"/>
                  </a:moveTo>
                  <a:cubicBezTo>
                    <a:pt x="646" y="0"/>
                    <a:pt x="0" y="646"/>
                    <a:pt x="0" y="1465"/>
                  </a:cubicBezTo>
                  <a:cubicBezTo>
                    <a:pt x="0" y="2326"/>
                    <a:pt x="646" y="2972"/>
                    <a:pt x="1508" y="2972"/>
                  </a:cubicBezTo>
                  <a:cubicBezTo>
                    <a:pt x="2326" y="2972"/>
                    <a:pt x="2972" y="2326"/>
                    <a:pt x="2972"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4"/>
            <p:cNvSpPr/>
            <p:nvPr/>
          </p:nvSpPr>
          <p:spPr>
            <a:xfrm>
              <a:off x="5375675" y="2101025"/>
              <a:ext cx="75425" cy="74325"/>
            </a:xfrm>
            <a:custGeom>
              <a:avLst/>
              <a:gdLst/>
              <a:ahLst/>
              <a:cxnLst/>
              <a:rect l="l" t="t" r="r" b="b"/>
              <a:pathLst>
                <a:path w="3017" h="2973" extrusionOk="0">
                  <a:moveTo>
                    <a:pt x="1509" y="0"/>
                  </a:moveTo>
                  <a:cubicBezTo>
                    <a:pt x="647" y="0"/>
                    <a:pt x="1" y="646"/>
                    <a:pt x="1" y="1465"/>
                  </a:cubicBezTo>
                  <a:cubicBezTo>
                    <a:pt x="1" y="2326"/>
                    <a:pt x="647" y="2972"/>
                    <a:pt x="1509" y="2972"/>
                  </a:cubicBezTo>
                  <a:cubicBezTo>
                    <a:pt x="2327" y="2972"/>
                    <a:pt x="2973" y="2326"/>
                    <a:pt x="3016" y="1465"/>
                  </a:cubicBezTo>
                  <a:cubicBezTo>
                    <a:pt x="2973" y="646"/>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4"/>
            <p:cNvSpPr/>
            <p:nvPr/>
          </p:nvSpPr>
          <p:spPr>
            <a:xfrm>
              <a:off x="5300300" y="210102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4"/>
            <p:cNvSpPr/>
            <p:nvPr/>
          </p:nvSpPr>
          <p:spPr>
            <a:xfrm>
              <a:off x="5224925" y="210102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4"/>
            <p:cNvSpPr/>
            <p:nvPr/>
          </p:nvSpPr>
          <p:spPr>
            <a:xfrm>
              <a:off x="5150625" y="210102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4"/>
            <p:cNvSpPr/>
            <p:nvPr/>
          </p:nvSpPr>
          <p:spPr>
            <a:xfrm>
              <a:off x="5075250" y="210102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4"/>
            <p:cNvSpPr/>
            <p:nvPr/>
          </p:nvSpPr>
          <p:spPr>
            <a:xfrm>
              <a:off x="4999875" y="210102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6" y="2972"/>
                    <a:pt x="3016" y="2326"/>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4"/>
            <p:cNvSpPr/>
            <p:nvPr/>
          </p:nvSpPr>
          <p:spPr>
            <a:xfrm>
              <a:off x="4925575" y="210102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6" y="2972"/>
                    <a:pt x="2973" y="2326"/>
                    <a:pt x="2973" y="1465"/>
                  </a:cubicBezTo>
                  <a:cubicBezTo>
                    <a:pt x="2973"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4"/>
            <p:cNvSpPr/>
            <p:nvPr/>
          </p:nvSpPr>
          <p:spPr>
            <a:xfrm>
              <a:off x="4850200" y="2101025"/>
              <a:ext cx="75400" cy="74325"/>
            </a:xfrm>
            <a:custGeom>
              <a:avLst/>
              <a:gdLst/>
              <a:ahLst/>
              <a:cxnLst/>
              <a:rect l="l" t="t" r="r" b="b"/>
              <a:pathLst>
                <a:path w="3016" h="2973" extrusionOk="0">
                  <a:moveTo>
                    <a:pt x="1508" y="0"/>
                  </a:moveTo>
                  <a:cubicBezTo>
                    <a:pt x="690" y="0"/>
                    <a:pt x="0" y="646"/>
                    <a:pt x="0" y="1465"/>
                  </a:cubicBezTo>
                  <a:cubicBezTo>
                    <a:pt x="0" y="2326"/>
                    <a:pt x="690" y="2972"/>
                    <a:pt x="1508" y="2972"/>
                  </a:cubicBezTo>
                  <a:cubicBezTo>
                    <a:pt x="2326" y="2972"/>
                    <a:pt x="3016" y="2326"/>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4"/>
            <p:cNvSpPr/>
            <p:nvPr/>
          </p:nvSpPr>
          <p:spPr>
            <a:xfrm>
              <a:off x="4775900" y="2101025"/>
              <a:ext cx="74325" cy="74325"/>
            </a:xfrm>
            <a:custGeom>
              <a:avLst/>
              <a:gdLst/>
              <a:ahLst/>
              <a:cxnLst/>
              <a:rect l="l" t="t" r="r" b="b"/>
              <a:pathLst>
                <a:path w="2973" h="2973" extrusionOk="0">
                  <a:moveTo>
                    <a:pt x="1508" y="0"/>
                  </a:moveTo>
                  <a:cubicBezTo>
                    <a:pt x="646" y="0"/>
                    <a:pt x="0" y="646"/>
                    <a:pt x="0" y="1465"/>
                  </a:cubicBezTo>
                  <a:cubicBezTo>
                    <a:pt x="0" y="2326"/>
                    <a:pt x="646" y="2972"/>
                    <a:pt x="1508" y="2972"/>
                  </a:cubicBezTo>
                  <a:cubicBezTo>
                    <a:pt x="2326" y="2972"/>
                    <a:pt x="2972" y="2326"/>
                    <a:pt x="2972"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4"/>
            <p:cNvSpPr/>
            <p:nvPr/>
          </p:nvSpPr>
          <p:spPr>
            <a:xfrm>
              <a:off x="4700525" y="2101025"/>
              <a:ext cx="74325" cy="74325"/>
            </a:xfrm>
            <a:custGeom>
              <a:avLst/>
              <a:gdLst/>
              <a:ahLst/>
              <a:cxnLst/>
              <a:rect l="l" t="t" r="r" b="b"/>
              <a:pathLst>
                <a:path w="2973" h="2973" extrusionOk="0">
                  <a:moveTo>
                    <a:pt x="1465" y="0"/>
                  </a:moveTo>
                  <a:cubicBezTo>
                    <a:pt x="646" y="0"/>
                    <a:pt x="0" y="646"/>
                    <a:pt x="0" y="1465"/>
                  </a:cubicBezTo>
                  <a:cubicBezTo>
                    <a:pt x="0" y="2326"/>
                    <a:pt x="646" y="2972"/>
                    <a:pt x="1465" y="2972"/>
                  </a:cubicBezTo>
                  <a:cubicBezTo>
                    <a:pt x="2326" y="2972"/>
                    <a:pt x="2972" y="2326"/>
                    <a:pt x="2972" y="1465"/>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4"/>
            <p:cNvSpPr/>
            <p:nvPr/>
          </p:nvSpPr>
          <p:spPr>
            <a:xfrm>
              <a:off x="4625150" y="210102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4"/>
            <p:cNvSpPr/>
            <p:nvPr/>
          </p:nvSpPr>
          <p:spPr>
            <a:xfrm>
              <a:off x="4549775" y="210102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4"/>
            <p:cNvSpPr/>
            <p:nvPr/>
          </p:nvSpPr>
          <p:spPr>
            <a:xfrm>
              <a:off x="4474375" y="2101025"/>
              <a:ext cx="75425" cy="74325"/>
            </a:xfrm>
            <a:custGeom>
              <a:avLst/>
              <a:gdLst/>
              <a:ahLst/>
              <a:cxnLst/>
              <a:rect l="l" t="t" r="r" b="b"/>
              <a:pathLst>
                <a:path w="3017" h="2973" extrusionOk="0">
                  <a:moveTo>
                    <a:pt x="1509" y="0"/>
                  </a:moveTo>
                  <a:cubicBezTo>
                    <a:pt x="690" y="0"/>
                    <a:pt x="1" y="646"/>
                    <a:pt x="44" y="1465"/>
                  </a:cubicBezTo>
                  <a:cubicBezTo>
                    <a:pt x="1" y="2326"/>
                    <a:pt x="690" y="2972"/>
                    <a:pt x="1509" y="2972"/>
                  </a:cubicBezTo>
                  <a:cubicBezTo>
                    <a:pt x="2327" y="2972"/>
                    <a:pt x="3016" y="2326"/>
                    <a:pt x="3016" y="1465"/>
                  </a:cubicBezTo>
                  <a:cubicBezTo>
                    <a:pt x="3016" y="646"/>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4"/>
            <p:cNvSpPr/>
            <p:nvPr/>
          </p:nvSpPr>
          <p:spPr>
            <a:xfrm>
              <a:off x="4400075" y="2101025"/>
              <a:ext cx="75425" cy="74325"/>
            </a:xfrm>
            <a:custGeom>
              <a:avLst/>
              <a:gdLst/>
              <a:ahLst/>
              <a:cxnLst/>
              <a:rect l="l" t="t" r="r" b="b"/>
              <a:pathLst>
                <a:path w="3017" h="2973" extrusionOk="0">
                  <a:moveTo>
                    <a:pt x="1508" y="0"/>
                  </a:moveTo>
                  <a:cubicBezTo>
                    <a:pt x="647" y="0"/>
                    <a:pt x="1" y="646"/>
                    <a:pt x="1" y="1465"/>
                  </a:cubicBezTo>
                  <a:cubicBezTo>
                    <a:pt x="1" y="2326"/>
                    <a:pt x="647" y="2972"/>
                    <a:pt x="1508" y="2972"/>
                  </a:cubicBezTo>
                  <a:cubicBezTo>
                    <a:pt x="2327" y="2972"/>
                    <a:pt x="2973" y="2326"/>
                    <a:pt x="3016"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4"/>
            <p:cNvSpPr/>
            <p:nvPr/>
          </p:nvSpPr>
          <p:spPr>
            <a:xfrm>
              <a:off x="4324700" y="210102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4"/>
            <p:cNvSpPr/>
            <p:nvPr/>
          </p:nvSpPr>
          <p:spPr>
            <a:xfrm>
              <a:off x="4249325" y="210102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4"/>
            <p:cNvSpPr/>
            <p:nvPr/>
          </p:nvSpPr>
          <p:spPr>
            <a:xfrm>
              <a:off x="4175025" y="210102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4"/>
            <p:cNvSpPr/>
            <p:nvPr/>
          </p:nvSpPr>
          <p:spPr>
            <a:xfrm>
              <a:off x="4099650" y="210102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4"/>
            <p:cNvSpPr/>
            <p:nvPr/>
          </p:nvSpPr>
          <p:spPr>
            <a:xfrm>
              <a:off x="4024275" y="210102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6" y="2972"/>
                    <a:pt x="3016" y="2326"/>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4"/>
            <p:cNvSpPr/>
            <p:nvPr/>
          </p:nvSpPr>
          <p:spPr>
            <a:xfrm>
              <a:off x="3949975" y="2101025"/>
              <a:ext cx="74325" cy="74325"/>
            </a:xfrm>
            <a:custGeom>
              <a:avLst/>
              <a:gdLst/>
              <a:ahLst/>
              <a:cxnLst/>
              <a:rect l="l" t="t" r="r" b="b"/>
              <a:pathLst>
                <a:path w="2973" h="2973" extrusionOk="0">
                  <a:moveTo>
                    <a:pt x="1465" y="0"/>
                  </a:moveTo>
                  <a:cubicBezTo>
                    <a:pt x="647" y="0"/>
                    <a:pt x="0" y="646"/>
                    <a:pt x="0" y="1465"/>
                  </a:cubicBezTo>
                  <a:cubicBezTo>
                    <a:pt x="0" y="2326"/>
                    <a:pt x="647" y="2972"/>
                    <a:pt x="1465" y="2972"/>
                  </a:cubicBezTo>
                  <a:cubicBezTo>
                    <a:pt x="2326" y="2972"/>
                    <a:pt x="2973" y="2326"/>
                    <a:pt x="2973" y="1465"/>
                  </a:cubicBezTo>
                  <a:cubicBezTo>
                    <a:pt x="2973"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4"/>
            <p:cNvSpPr/>
            <p:nvPr/>
          </p:nvSpPr>
          <p:spPr>
            <a:xfrm>
              <a:off x="3874600" y="2101025"/>
              <a:ext cx="75400" cy="74325"/>
            </a:xfrm>
            <a:custGeom>
              <a:avLst/>
              <a:gdLst/>
              <a:ahLst/>
              <a:cxnLst/>
              <a:rect l="l" t="t" r="r" b="b"/>
              <a:pathLst>
                <a:path w="3016" h="2973" extrusionOk="0">
                  <a:moveTo>
                    <a:pt x="1508" y="0"/>
                  </a:moveTo>
                  <a:cubicBezTo>
                    <a:pt x="690" y="0"/>
                    <a:pt x="0" y="646"/>
                    <a:pt x="0" y="1465"/>
                  </a:cubicBezTo>
                  <a:cubicBezTo>
                    <a:pt x="0" y="2326"/>
                    <a:pt x="690"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4"/>
            <p:cNvSpPr/>
            <p:nvPr/>
          </p:nvSpPr>
          <p:spPr>
            <a:xfrm>
              <a:off x="3799225" y="210102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4"/>
            <p:cNvSpPr/>
            <p:nvPr/>
          </p:nvSpPr>
          <p:spPr>
            <a:xfrm>
              <a:off x="3724925" y="2101025"/>
              <a:ext cx="74325" cy="74325"/>
            </a:xfrm>
            <a:custGeom>
              <a:avLst/>
              <a:gdLst/>
              <a:ahLst/>
              <a:cxnLst/>
              <a:rect l="l" t="t" r="r" b="b"/>
              <a:pathLst>
                <a:path w="2973" h="2973" extrusionOk="0">
                  <a:moveTo>
                    <a:pt x="1465" y="0"/>
                  </a:moveTo>
                  <a:cubicBezTo>
                    <a:pt x="646" y="0"/>
                    <a:pt x="0" y="646"/>
                    <a:pt x="0" y="1465"/>
                  </a:cubicBezTo>
                  <a:cubicBezTo>
                    <a:pt x="0" y="2326"/>
                    <a:pt x="646" y="2972"/>
                    <a:pt x="1465" y="2972"/>
                  </a:cubicBezTo>
                  <a:cubicBezTo>
                    <a:pt x="2326" y="2972"/>
                    <a:pt x="2972" y="2326"/>
                    <a:pt x="2972" y="1465"/>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4"/>
            <p:cNvSpPr/>
            <p:nvPr/>
          </p:nvSpPr>
          <p:spPr>
            <a:xfrm>
              <a:off x="3649550" y="2101025"/>
              <a:ext cx="75400" cy="74325"/>
            </a:xfrm>
            <a:custGeom>
              <a:avLst/>
              <a:gdLst/>
              <a:ahLst/>
              <a:cxnLst/>
              <a:rect l="l" t="t" r="r" b="b"/>
              <a:pathLst>
                <a:path w="3016" h="2973" extrusionOk="0">
                  <a:moveTo>
                    <a:pt x="1508" y="0"/>
                  </a:moveTo>
                  <a:cubicBezTo>
                    <a:pt x="646" y="0"/>
                    <a:pt x="0" y="646"/>
                    <a:pt x="0" y="1465"/>
                  </a:cubicBezTo>
                  <a:cubicBezTo>
                    <a:pt x="0" y="2326"/>
                    <a:pt x="646" y="2972"/>
                    <a:pt x="1508" y="2972"/>
                  </a:cubicBezTo>
                  <a:cubicBezTo>
                    <a:pt x="2326" y="2972"/>
                    <a:pt x="2972" y="2326"/>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4"/>
            <p:cNvSpPr/>
            <p:nvPr/>
          </p:nvSpPr>
          <p:spPr>
            <a:xfrm>
              <a:off x="3574175" y="210102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4"/>
            <p:cNvSpPr/>
            <p:nvPr/>
          </p:nvSpPr>
          <p:spPr>
            <a:xfrm>
              <a:off x="3498775" y="2101025"/>
              <a:ext cx="75425" cy="74325"/>
            </a:xfrm>
            <a:custGeom>
              <a:avLst/>
              <a:gdLst/>
              <a:ahLst/>
              <a:cxnLst/>
              <a:rect l="l" t="t" r="r" b="b"/>
              <a:pathLst>
                <a:path w="3017"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4"/>
            <p:cNvSpPr/>
            <p:nvPr/>
          </p:nvSpPr>
          <p:spPr>
            <a:xfrm>
              <a:off x="3424475" y="210102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4"/>
            <p:cNvSpPr/>
            <p:nvPr/>
          </p:nvSpPr>
          <p:spPr>
            <a:xfrm>
              <a:off x="3349100" y="210102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4"/>
            <p:cNvSpPr/>
            <p:nvPr/>
          </p:nvSpPr>
          <p:spPr>
            <a:xfrm>
              <a:off x="3273725" y="210102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4"/>
            <p:cNvSpPr/>
            <p:nvPr/>
          </p:nvSpPr>
          <p:spPr>
            <a:xfrm>
              <a:off x="3199425" y="210102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4"/>
            <p:cNvSpPr/>
            <p:nvPr/>
          </p:nvSpPr>
          <p:spPr>
            <a:xfrm>
              <a:off x="3124050" y="210102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4"/>
            <p:cNvSpPr/>
            <p:nvPr/>
          </p:nvSpPr>
          <p:spPr>
            <a:xfrm>
              <a:off x="3048675" y="2101025"/>
              <a:ext cx="75400" cy="74325"/>
            </a:xfrm>
            <a:custGeom>
              <a:avLst/>
              <a:gdLst/>
              <a:ahLst/>
              <a:cxnLst/>
              <a:rect l="l" t="t" r="r" b="b"/>
              <a:pathLst>
                <a:path w="3016" h="2973" extrusionOk="0">
                  <a:moveTo>
                    <a:pt x="1508" y="0"/>
                  </a:moveTo>
                  <a:cubicBezTo>
                    <a:pt x="690" y="0"/>
                    <a:pt x="0" y="646"/>
                    <a:pt x="0" y="1465"/>
                  </a:cubicBezTo>
                  <a:cubicBezTo>
                    <a:pt x="0" y="2326"/>
                    <a:pt x="690" y="2972"/>
                    <a:pt x="1508" y="2972"/>
                  </a:cubicBezTo>
                  <a:cubicBezTo>
                    <a:pt x="2326" y="2972"/>
                    <a:pt x="3016" y="2326"/>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4"/>
            <p:cNvSpPr/>
            <p:nvPr/>
          </p:nvSpPr>
          <p:spPr>
            <a:xfrm>
              <a:off x="2974375" y="2101025"/>
              <a:ext cx="74325" cy="74325"/>
            </a:xfrm>
            <a:custGeom>
              <a:avLst/>
              <a:gdLst/>
              <a:ahLst/>
              <a:cxnLst/>
              <a:rect l="l" t="t" r="r" b="b"/>
              <a:pathLst>
                <a:path w="2973" h="2973" extrusionOk="0">
                  <a:moveTo>
                    <a:pt x="1465" y="0"/>
                  </a:moveTo>
                  <a:cubicBezTo>
                    <a:pt x="647" y="0"/>
                    <a:pt x="0" y="646"/>
                    <a:pt x="0" y="1465"/>
                  </a:cubicBezTo>
                  <a:cubicBezTo>
                    <a:pt x="0" y="2326"/>
                    <a:pt x="647" y="2972"/>
                    <a:pt x="1465" y="2972"/>
                  </a:cubicBezTo>
                  <a:cubicBezTo>
                    <a:pt x="2326" y="2972"/>
                    <a:pt x="2972" y="2326"/>
                    <a:pt x="2972" y="1465"/>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4"/>
            <p:cNvSpPr/>
            <p:nvPr/>
          </p:nvSpPr>
          <p:spPr>
            <a:xfrm>
              <a:off x="2899000" y="2101025"/>
              <a:ext cx="75400" cy="74325"/>
            </a:xfrm>
            <a:custGeom>
              <a:avLst/>
              <a:gdLst/>
              <a:ahLst/>
              <a:cxnLst/>
              <a:rect l="l" t="t" r="r" b="b"/>
              <a:pathLst>
                <a:path w="3016" h="2973" extrusionOk="0">
                  <a:moveTo>
                    <a:pt x="1508" y="0"/>
                  </a:moveTo>
                  <a:cubicBezTo>
                    <a:pt x="646" y="0"/>
                    <a:pt x="0" y="646"/>
                    <a:pt x="0" y="1465"/>
                  </a:cubicBezTo>
                  <a:cubicBezTo>
                    <a:pt x="0" y="2326"/>
                    <a:pt x="646" y="2972"/>
                    <a:pt x="1508" y="2972"/>
                  </a:cubicBezTo>
                  <a:cubicBezTo>
                    <a:pt x="2326" y="2972"/>
                    <a:pt x="2972" y="2326"/>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4"/>
            <p:cNvSpPr/>
            <p:nvPr/>
          </p:nvSpPr>
          <p:spPr>
            <a:xfrm>
              <a:off x="2823625" y="210102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4"/>
            <p:cNvSpPr/>
            <p:nvPr/>
          </p:nvSpPr>
          <p:spPr>
            <a:xfrm>
              <a:off x="2748250" y="2101025"/>
              <a:ext cx="75400" cy="74325"/>
            </a:xfrm>
            <a:custGeom>
              <a:avLst/>
              <a:gdLst/>
              <a:ahLst/>
              <a:cxnLst/>
              <a:rect l="l" t="t" r="r" b="b"/>
              <a:pathLst>
                <a:path w="3016" h="2973" extrusionOk="0">
                  <a:moveTo>
                    <a:pt x="1508" y="0"/>
                  </a:moveTo>
                  <a:cubicBezTo>
                    <a:pt x="689" y="0"/>
                    <a:pt x="0" y="646"/>
                    <a:pt x="43"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4"/>
            <p:cNvSpPr/>
            <p:nvPr/>
          </p:nvSpPr>
          <p:spPr>
            <a:xfrm>
              <a:off x="2673950" y="2101025"/>
              <a:ext cx="75400" cy="74325"/>
            </a:xfrm>
            <a:custGeom>
              <a:avLst/>
              <a:gdLst/>
              <a:ahLst/>
              <a:cxnLst/>
              <a:rect l="l" t="t" r="r" b="b"/>
              <a:pathLst>
                <a:path w="3016" h="2973" extrusionOk="0">
                  <a:moveTo>
                    <a:pt x="1508" y="0"/>
                  </a:moveTo>
                  <a:cubicBezTo>
                    <a:pt x="646" y="0"/>
                    <a:pt x="0" y="646"/>
                    <a:pt x="0" y="1465"/>
                  </a:cubicBezTo>
                  <a:cubicBezTo>
                    <a:pt x="0" y="2326"/>
                    <a:pt x="646" y="2972"/>
                    <a:pt x="1508" y="2972"/>
                  </a:cubicBezTo>
                  <a:cubicBezTo>
                    <a:pt x="2326" y="2972"/>
                    <a:pt x="2972" y="2326"/>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4"/>
            <p:cNvSpPr/>
            <p:nvPr/>
          </p:nvSpPr>
          <p:spPr>
            <a:xfrm>
              <a:off x="2598575" y="210102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4"/>
            <p:cNvSpPr/>
            <p:nvPr/>
          </p:nvSpPr>
          <p:spPr>
            <a:xfrm>
              <a:off x="2523175" y="2101025"/>
              <a:ext cx="75425" cy="74325"/>
            </a:xfrm>
            <a:custGeom>
              <a:avLst/>
              <a:gdLst/>
              <a:ahLst/>
              <a:cxnLst/>
              <a:rect l="l" t="t" r="r" b="b"/>
              <a:pathLst>
                <a:path w="3017"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4"/>
            <p:cNvSpPr/>
            <p:nvPr/>
          </p:nvSpPr>
          <p:spPr>
            <a:xfrm>
              <a:off x="2448875" y="210102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4"/>
            <p:cNvSpPr/>
            <p:nvPr/>
          </p:nvSpPr>
          <p:spPr>
            <a:xfrm>
              <a:off x="2373500" y="2101025"/>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4"/>
            <p:cNvSpPr/>
            <p:nvPr/>
          </p:nvSpPr>
          <p:spPr>
            <a:xfrm>
              <a:off x="2299200" y="2101025"/>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4"/>
            <p:cNvSpPr/>
            <p:nvPr/>
          </p:nvSpPr>
          <p:spPr>
            <a:xfrm>
              <a:off x="2223825" y="2101025"/>
              <a:ext cx="74325" cy="74325"/>
            </a:xfrm>
            <a:custGeom>
              <a:avLst/>
              <a:gdLst/>
              <a:ahLst/>
              <a:cxnLst/>
              <a:rect l="l" t="t" r="r" b="b"/>
              <a:pathLst>
                <a:path w="2973" h="2973" extrusionOk="0">
                  <a:moveTo>
                    <a:pt x="1465" y="0"/>
                  </a:moveTo>
                  <a:cubicBezTo>
                    <a:pt x="647" y="0"/>
                    <a:pt x="1" y="646"/>
                    <a:pt x="1" y="1465"/>
                  </a:cubicBezTo>
                  <a:cubicBezTo>
                    <a:pt x="1" y="2326"/>
                    <a:pt x="647" y="2972"/>
                    <a:pt x="1465" y="2972"/>
                  </a:cubicBezTo>
                  <a:cubicBezTo>
                    <a:pt x="2327" y="2972"/>
                    <a:pt x="2973" y="2326"/>
                    <a:pt x="2973" y="1465"/>
                  </a:cubicBezTo>
                  <a:cubicBezTo>
                    <a:pt x="2973" y="646"/>
                    <a:pt x="2327"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4"/>
            <p:cNvSpPr/>
            <p:nvPr/>
          </p:nvSpPr>
          <p:spPr>
            <a:xfrm>
              <a:off x="2148450" y="2100975"/>
              <a:ext cx="75400" cy="74375"/>
            </a:xfrm>
            <a:custGeom>
              <a:avLst/>
              <a:gdLst/>
              <a:ahLst/>
              <a:cxnLst/>
              <a:rect l="l" t="t" r="r" b="b"/>
              <a:pathLst>
                <a:path w="3016" h="2975" extrusionOk="0">
                  <a:moveTo>
                    <a:pt x="1432" y="0"/>
                  </a:moveTo>
                  <a:cubicBezTo>
                    <a:pt x="609" y="0"/>
                    <a:pt x="1" y="673"/>
                    <a:pt x="1" y="1467"/>
                  </a:cubicBezTo>
                  <a:cubicBezTo>
                    <a:pt x="1" y="2328"/>
                    <a:pt x="647" y="2974"/>
                    <a:pt x="1508" y="2974"/>
                  </a:cubicBezTo>
                  <a:cubicBezTo>
                    <a:pt x="2326" y="2974"/>
                    <a:pt x="3016" y="2328"/>
                    <a:pt x="3016" y="1467"/>
                  </a:cubicBezTo>
                  <a:cubicBezTo>
                    <a:pt x="3016" y="648"/>
                    <a:pt x="2326" y="2"/>
                    <a:pt x="1508" y="2"/>
                  </a:cubicBezTo>
                  <a:cubicBezTo>
                    <a:pt x="1482" y="1"/>
                    <a:pt x="1457" y="0"/>
                    <a:pt x="1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4"/>
            <p:cNvSpPr/>
            <p:nvPr/>
          </p:nvSpPr>
          <p:spPr>
            <a:xfrm>
              <a:off x="2073075" y="2101025"/>
              <a:ext cx="75400" cy="74325"/>
            </a:xfrm>
            <a:custGeom>
              <a:avLst/>
              <a:gdLst/>
              <a:ahLst/>
              <a:cxnLst/>
              <a:rect l="l" t="t" r="r" b="b"/>
              <a:pathLst>
                <a:path w="3016" h="2973" extrusionOk="0">
                  <a:moveTo>
                    <a:pt x="1508" y="0"/>
                  </a:moveTo>
                  <a:cubicBezTo>
                    <a:pt x="647" y="0"/>
                    <a:pt x="0" y="646"/>
                    <a:pt x="0" y="1465"/>
                  </a:cubicBezTo>
                  <a:cubicBezTo>
                    <a:pt x="0" y="2326"/>
                    <a:pt x="690" y="2972"/>
                    <a:pt x="1508" y="2972"/>
                  </a:cubicBezTo>
                  <a:cubicBezTo>
                    <a:pt x="2326" y="2972"/>
                    <a:pt x="2972" y="2283"/>
                    <a:pt x="3016"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4"/>
            <p:cNvSpPr/>
            <p:nvPr/>
          </p:nvSpPr>
          <p:spPr>
            <a:xfrm>
              <a:off x="1998775" y="2101025"/>
              <a:ext cx="74325" cy="74325"/>
            </a:xfrm>
            <a:custGeom>
              <a:avLst/>
              <a:gdLst/>
              <a:ahLst/>
              <a:cxnLst/>
              <a:rect l="l" t="t" r="r" b="b"/>
              <a:pathLst>
                <a:path w="2973" h="2973" extrusionOk="0">
                  <a:moveTo>
                    <a:pt x="1465" y="0"/>
                  </a:moveTo>
                  <a:cubicBezTo>
                    <a:pt x="647" y="0"/>
                    <a:pt x="0" y="646"/>
                    <a:pt x="0" y="1465"/>
                  </a:cubicBezTo>
                  <a:cubicBezTo>
                    <a:pt x="0" y="2326"/>
                    <a:pt x="647" y="2972"/>
                    <a:pt x="1465" y="2972"/>
                  </a:cubicBezTo>
                  <a:cubicBezTo>
                    <a:pt x="2326" y="2972"/>
                    <a:pt x="2972" y="2326"/>
                    <a:pt x="2972" y="1465"/>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4"/>
            <p:cNvSpPr/>
            <p:nvPr/>
          </p:nvSpPr>
          <p:spPr>
            <a:xfrm>
              <a:off x="1923400" y="2101025"/>
              <a:ext cx="75400" cy="74325"/>
            </a:xfrm>
            <a:custGeom>
              <a:avLst/>
              <a:gdLst/>
              <a:ahLst/>
              <a:cxnLst/>
              <a:rect l="l" t="t" r="r" b="b"/>
              <a:pathLst>
                <a:path w="3016" h="2973" extrusionOk="0">
                  <a:moveTo>
                    <a:pt x="1508" y="0"/>
                  </a:moveTo>
                  <a:cubicBezTo>
                    <a:pt x="646" y="0"/>
                    <a:pt x="0" y="646"/>
                    <a:pt x="0" y="1465"/>
                  </a:cubicBezTo>
                  <a:cubicBezTo>
                    <a:pt x="0" y="2326"/>
                    <a:pt x="646" y="2972"/>
                    <a:pt x="1508" y="2972"/>
                  </a:cubicBezTo>
                  <a:cubicBezTo>
                    <a:pt x="2326" y="2972"/>
                    <a:pt x="2972" y="2326"/>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4"/>
            <p:cNvSpPr/>
            <p:nvPr/>
          </p:nvSpPr>
          <p:spPr>
            <a:xfrm>
              <a:off x="1848025" y="210102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4"/>
            <p:cNvSpPr/>
            <p:nvPr/>
          </p:nvSpPr>
          <p:spPr>
            <a:xfrm>
              <a:off x="1772650" y="2101025"/>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4"/>
            <p:cNvSpPr/>
            <p:nvPr/>
          </p:nvSpPr>
          <p:spPr>
            <a:xfrm>
              <a:off x="1698350" y="2101025"/>
              <a:ext cx="74325" cy="74325"/>
            </a:xfrm>
            <a:custGeom>
              <a:avLst/>
              <a:gdLst/>
              <a:ahLst/>
              <a:cxnLst/>
              <a:rect l="l" t="t" r="r" b="b"/>
              <a:pathLst>
                <a:path w="2973" h="2973" extrusionOk="0">
                  <a:moveTo>
                    <a:pt x="1508" y="0"/>
                  </a:moveTo>
                  <a:cubicBezTo>
                    <a:pt x="646" y="0"/>
                    <a:pt x="0" y="646"/>
                    <a:pt x="0" y="1465"/>
                  </a:cubicBezTo>
                  <a:cubicBezTo>
                    <a:pt x="0" y="2326"/>
                    <a:pt x="646" y="2972"/>
                    <a:pt x="1508" y="2972"/>
                  </a:cubicBezTo>
                  <a:cubicBezTo>
                    <a:pt x="2326" y="2972"/>
                    <a:pt x="2972" y="2326"/>
                    <a:pt x="2972"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4"/>
            <p:cNvSpPr/>
            <p:nvPr/>
          </p:nvSpPr>
          <p:spPr>
            <a:xfrm>
              <a:off x="5375675" y="2026725"/>
              <a:ext cx="75425" cy="74325"/>
            </a:xfrm>
            <a:custGeom>
              <a:avLst/>
              <a:gdLst/>
              <a:ahLst/>
              <a:cxnLst/>
              <a:rect l="l" t="t" r="r" b="b"/>
              <a:pathLst>
                <a:path w="3017" h="2973" extrusionOk="0">
                  <a:moveTo>
                    <a:pt x="1509" y="0"/>
                  </a:moveTo>
                  <a:cubicBezTo>
                    <a:pt x="647" y="0"/>
                    <a:pt x="1" y="646"/>
                    <a:pt x="1" y="1465"/>
                  </a:cubicBezTo>
                  <a:cubicBezTo>
                    <a:pt x="1" y="2283"/>
                    <a:pt x="647" y="2972"/>
                    <a:pt x="1509" y="2972"/>
                  </a:cubicBezTo>
                  <a:cubicBezTo>
                    <a:pt x="2327" y="2972"/>
                    <a:pt x="2973" y="2283"/>
                    <a:pt x="3016" y="1465"/>
                  </a:cubicBezTo>
                  <a:cubicBezTo>
                    <a:pt x="2973" y="646"/>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4"/>
            <p:cNvSpPr/>
            <p:nvPr/>
          </p:nvSpPr>
          <p:spPr>
            <a:xfrm>
              <a:off x="5300300" y="2026725"/>
              <a:ext cx="75400" cy="74325"/>
            </a:xfrm>
            <a:custGeom>
              <a:avLst/>
              <a:gdLst/>
              <a:ahLst/>
              <a:cxnLst/>
              <a:rect l="l" t="t" r="r" b="b"/>
              <a:pathLst>
                <a:path w="3016" h="2973" extrusionOk="0">
                  <a:moveTo>
                    <a:pt x="1508" y="0"/>
                  </a:moveTo>
                  <a:cubicBezTo>
                    <a:pt x="690" y="0"/>
                    <a:pt x="1" y="646"/>
                    <a:pt x="1" y="1465"/>
                  </a:cubicBezTo>
                  <a:cubicBezTo>
                    <a:pt x="1" y="2283"/>
                    <a:pt x="690" y="2972"/>
                    <a:pt x="1508" y="2972"/>
                  </a:cubicBezTo>
                  <a:cubicBezTo>
                    <a:pt x="2327" y="2972"/>
                    <a:pt x="3016" y="2283"/>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4"/>
            <p:cNvSpPr/>
            <p:nvPr/>
          </p:nvSpPr>
          <p:spPr>
            <a:xfrm>
              <a:off x="5224925" y="2026725"/>
              <a:ext cx="75400" cy="74325"/>
            </a:xfrm>
            <a:custGeom>
              <a:avLst/>
              <a:gdLst/>
              <a:ahLst/>
              <a:cxnLst/>
              <a:rect l="l" t="t" r="r" b="b"/>
              <a:pathLst>
                <a:path w="3016" h="2973" extrusionOk="0">
                  <a:moveTo>
                    <a:pt x="1508" y="0"/>
                  </a:moveTo>
                  <a:cubicBezTo>
                    <a:pt x="690" y="0"/>
                    <a:pt x="44" y="646"/>
                    <a:pt x="1" y="1465"/>
                  </a:cubicBezTo>
                  <a:cubicBezTo>
                    <a:pt x="1" y="2283"/>
                    <a:pt x="690" y="2972"/>
                    <a:pt x="1508" y="2972"/>
                  </a:cubicBezTo>
                  <a:cubicBezTo>
                    <a:pt x="2327" y="2972"/>
                    <a:pt x="3016" y="2283"/>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4"/>
            <p:cNvSpPr/>
            <p:nvPr/>
          </p:nvSpPr>
          <p:spPr>
            <a:xfrm>
              <a:off x="5150625" y="2026725"/>
              <a:ext cx="74325" cy="74325"/>
            </a:xfrm>
            <a:custGeom>
              <a:avLst/>
              <a:gdLst/>
              <a:ahLst/>
              <a:cxnLst/>
              <a:rect l="l" t="t" r="r" b="b"/>
              <a:pathLst>
                <a:path w="2973" h="2973" extrusionOk="0">
                  <a:moveTo>
                    <a:pt x="1508" y="0"/>
                  </a:moveTo>
                  <a:cubicBezTo>
                    <a:pt x="647" y="0"/>
                    <a:pt x="1" y="646"/>
                    <a:pt x="1" y="1465"/>
                  </a:cubicBezTo>
                  <a:cubicBezTo>
                    <a:pt x="1" y="2283"/>
                    <a:pt x="647" y="2972"/>
                    <a:pt x="1508" y="2972"/>
                  </a:cubicBezTo>
                  <a:cubicBezTo>
                    <a:pt x="2327" y="2972"/>
                    <a:pt x="2973" y="2283"/>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4"/>
            <p:cNvSpPr/>
            <p:nvPr/>
          </p:nvSpPr>
          <p:spPr>
            <a:xfrm>
              <a:off x="5075250" y="2026725"/>
              <a:ext cx="75400" cy="74325"/>
            </a:xfrm>
            <a:custGeom>
              <a:avLst/>
              <a:gdLst/>
              <a:ahLst/>
              <a:cxnLst/>
              <a:rect l="l" t="t" r="r" b="b"/>
              <a:pathLst>
                <a:path w="3016" h="2973" extrusionOk="0">
                  <a:moveTo>
                    <a:pt x="1508" y="0"/>
                  </a:moveTo>
                  <a:cubicBezTo>
                    <a:pt x="690" y="0"/>
                    <a:pt x="1" y="646"/>
                    <a:pt x="1" y="1465"/>
                  </a:cubicBezTo>
                  <a:cubicBezTo>
                    <a:pt x="1" y="2283"/>
                    <a:pt x="690" y="2972"/>
                    <a:pt x="1508" y="2972"/>
                  </a:cubicBezTo>
                  <a:cubicBezTo>
                    <a:pt x="2327" y="2972"/>
                    <a:pt x="3016" y="2283"/>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4"/>
            <p:cNvSpPr/>
            <p:nvPr/>
          </p:nvSpPr>
          <p:spPr>
            <a:xfrm>
              <a:off x="4999875" y="2026725"/>
              <a:ext cx="75400" cy="74325"/>
            </a:xfrm>
            <a:custGeom>
              <a:avLst/>
              <a:gdLst/>
              <a:ahLst/>
              <a:cxnLst/>
              <a:rect l="l" t="t" r="r" b="b"/>
              <a:pathLst>
                <a:path w="3016" h="2973" extrusionOk="0">
                  <a:moveTo>
                    <a:pt x="1508" y="0"/>
                  </a:moveTo>
                  <a:cubicBezTo>
                    <a:pt x="690" y="0"/>
                    <a:pt x="1" y="646"/>
                    <a:pt x="1" y="1465"/>
                  </a:cubicBezTo>
                  <a:cubicBezTo>
                    <a:pt x="1" y="2283"/>
                    <a:pt x="690" y="2972"/>
                    <a:pt x="1508" y="2972"/>
                  </a:cubicBezTo>
                  <a:cubicBezTo>
                    <a:pt x="2326" y="2972"/>
                    <a:pt x="3016" y="2283"/>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4"/>
            <p:cNvSpPr/>
            <p:nvPr/>
          </p:nvSpPr>
          <p:spPr>
            <a:xfrm>
              <a:off x="4925575" y="2026725"/>
              <a:ext cx="74325" cy="74325"/>
            </a:xfrm>
            <a:custGeom>
              <a:avLst/>
              <a:gdLst/>
              <a:ahLst/>
              <a:cxnLst/>
              <a:rect l="l" t="t" r="r" b="b"/>
              <a:pathLst>
                <a:path w="2973" h="2973" extrusionOk="0">
                  <a:moveTo>
                    <a:pt x="1508" y="0"/>
                  </a:moveTo>
                  <a:cubicBezTo>
                    <a:pt x="647" y="0"/>
                    <a:pt x="1" y="646"/>
                    <a:pt x="1" y="1465"/>
                  </a:cubicBezTo>
                  <a:cubicBezTo>
                    <a:pt x="1" y="2283"/>
                    <a:pt x="647" y="2972"/>
                    <a:pt x="1508" y="2972"/>
                  </a:cubicBezTo>
                  <a:cubicBezTo>
                    <a:pt x="2326" y="2972"/>
                    <a:pt x="2973" y="2283"/>
                    <a:pt x="2973" y="1465"/>
                  </a:cubicBezTo>
                  <a:cubicBezTo>
                    <a:pt x="2973"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4"/>
            <p:cNvSpPr/>
            <p:nvPr/>
          </p:nvSpPr>
          <p:spPr>
            <a:xfrm>
              <a:off x="4850200" y="2026725"/>
              <a:ext cx="75400" cy="74325"/>
            </a:xfrm>
            <a:custGeom>
              <a:avLst/>
              <a:gdLst/>
              <a:ahLst/>
              <a:cxnLst/>
              <a:rect l="l" t="t" r="r" b="b"/>
              <a:pathLst>
                <a:path w="3016" h="2973" extrusionOk="0">
                  <a:moveTo>
                    <a:pt x="1508" y="0"/>
                  </a:moveTo>
                  <a:cubicBezTo>
                    <a:pt x="690" y="0"/>
                    <a:pt x="0" y="646"/>
                    <a:pt x="0" y="1465"/>
                  </a:cubicBezTo>
                  <a:cubicBezTo>
                    <a:pt x="0" y="2283"/>
                    <a:pt x="690" y="2972"/>
                    <a:pt x="1508" y="2972"/>
                  </a:cubicBezTo>
                  <a:cubicBezTo>
                    <a:pt x="2326" y="2972"/>
                    <a:pt x="3016" y="2283"/>
                    <a:pt x="3016"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4"/>
            <p:cNvSpPr/>
            <p:nvPr/>
          </p:nvSpPr>
          <p:spPr>
            <a:xfrm>
              <a:off x="4775900" y="2026725"/>
              <a:ext cx="74325" cy="74325"/>
            </a:xfrm>
            <a:custGeom>
              <a:avLst/>
              <a:gdLst/>
              <a:ahLst/>
              <a:cxnLst/>
              <a:rect l="l" t="t" r="r" b="b"/>
              <a:pathLst>
                <a:path w="2973" h="2973" extrusionOk="0">
                  <a:moveTo>
                    <a:pt x="1508" y="0"/>
                  </a:moveTo>
                  <a:cubicBezTo>
                    <a:pt x="646" y="0"/>
                    <a:pt x="0" y="646"/>
                    <a:pt x="0" y="1465"/>
                  </a:cubicBezTo>
                  <a:cubicBezTo>
                    <a:pt x="0" y="2283"/>
                    <a:pt x="646" y="2972"/>
                    <a:pt x="1508" y="2972"/>
                  </a:cubicBezTo>
                  <a:cubicBezTo>
                    <a:pt x="2326" y="2972"/>
                    <a:pt x="2972" y="2283"/>
                    <a:pt x="2972"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4"/>
            <p:cNvSpPr/>
            <p:nvPr/>
          </p:nvSpPr>
          <p:spPr>
            <a:xfrm>
              <a:off x="4700525" y="2026725"/>
              <a:ext cx="74325" cy="74325"/>
            </a:xfrm>
            <a:custGeom>
              <a:avLst/>
              <a:gdLst/>
              <a:ahLst/>
              <a:cxnLst/>
              <a:rect l="l" t="t" r="r" b="b"/>
              <a:pathLst>
                <a:path w="2973" h="2973" extrusionOk="0">
                  <a:moveTo>
                    <a:pt x="1465" y="0"/>
                  </a:moveTo>
                  <a:cubicBezTo>
                    <a:pt x="646" y="0"/>
                    <a:pt x="0" y="646"/>
                    <a:pt x="0" y="1465"/>
                  </a:cubicBezTo>
                  <a:cubicBezTo>
                    <a:pt x="0" y="2283"/>
                    <a:pt x="646" y="2972"/>
                    <a:pt x="1465" y="2972"/>
                  </a:cubicBezTo>
                  <a:cubicBezTo>
                    <a:pt x="2326" y="2972"/>
                    <a:pt x="2972" y="2283"/>
                    <a:pt x="2972" y="1465"/>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4"/>
            <p:cNvSpPr/>
            <p:nvPr/>
          </p:nvSpPr>
          <p:spPr>
            <a:xfrm>
              <a:off x="4625150" y="2026725"/>
              <a:ext cx="75400" cy="74325"/>
            </a:xfrm>
            <a:custGeom>
              <a:avLst/>
              <a:gdLst/>
              <a:ahLst/>
              <a:cxnLst/>
              <a:rect l="l" t="t" r="r" b="b"/>
              <a:pathLst>
                <a:path w="3016" h="2973" extrusionOk="0">
                  <a:moveTo>
                    <a:pt x="1508" y="0"/>
                  </a:moveTo>
                  <a:cubicBezTo>
                    <a:pt x="689" y="0"/>
                    <a:pt x="0" y="646"/>
                    <a:pt x="0" y="1465"/>
                  </a:cubicBezTo>
                  <a:cubicBezTo>
                    <a:pt x="0" y="2283"/>
                    <a:pt x="689" y="2972"/>
                    <a:pt x="1508" y="2972"/>
                  </a:cubicBezTo>
                  <a:cubicBezTo>
                    <a:pt x="2326" y="2972"/>
                    <a:pt x="3015" y="2283"/>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4"/>
            <p:cNvSpPr/>
            <p:nvPr/>
          </p:nvSpPr>
          <p:spPr>
            <a:xfrm>
              <a:off x="4549775" y="2026725"/>
              <a:ext cx="75400" cy="74325"/>
            </a:xfrm>
            <a:custGeom>
              <a:avLst/>
              <a:gdLst/>
              <a:ahLst/>
              <a:cxnLst/>
              <a:rect l="l" t="t" r="r" b="b"/>
              <a:pathLst>
                <a:path w="3016" h="2973" extrusionOk="0">
                  <a:moveTo>
                    <a:pt x="1508" y="0"/>
                  </a:moveTo>
                  <a:cubicBezTo>
                    <a:pt x="689" y="0"/>
                    <a:pt x="0" y="646"/>
                    <a:pt x="0" y="1465"/>
                  </a:cubicBezTo>
                  <a:cubicBezTo>
                    <a:pt x="0" y="2283"/>
                    <a:pt x="689" y="2972"/>
                    <a:pt x="1508" y="2972"/>
                  </a:cubicBezTo>
                  <a:cubicBezTo>
                    <a:pt x="2326" y="2972"/>
                    <a:pt x="3015" y="2283"/>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4"/>
            <p:cNvSpPr/>
            <p:nvPr/>
          </p:nvSpPr>
          <p:spPr>
            <a:xfrm>
              <a:off x="4474375" y="2026725"/>
              <a:ext cx="75425" cy="74325"/>
            </a:xfrm>
            <a:custGeom>
              <a:avLst/>
              <a:gdLst/>
              <a:ahLst/>
              <a:cxnLst/>
              <a:rect l="l" t="t" r="r" b="b"/>
              <a:pathLst>
                <a:path w="3017" h="2973" extrusionOk="0">
                  <a:moveTo>
                    <a:pt x="1509" y="0"/>
                  </a:moveTo>
                  <a:cubicBezTo>
                    <a:pt x="690" y="0"/>
                    <a:pt x="44" y="646"/>
                    <a:pt x="44" y="1465"/>
                  </a:cubicBezTo>
                  <a:cubicBezTo>
                    <a:pt x="1" y="2283"/>
                    <a:pt x="690" y="2972"/>
                    <a:pt x="1509" y="2972"/>
                  </a:cubicBezTo>
                  <a:cubicBezTo>
                    <a:pt x="2327" y="2972"/>
                    <a:pt x="3016" y="2283"/>
                    <a:pt x="3016" y="1465"/>
                  </a:cubicBezTo>
                  <a:cubicBezTo>
                    <a:pt x="3016" y="646"/>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4"/>
            <p:cNvSpPr/>
            <p:nvPr/>
          </p:nvSpPr>
          <p:spPr>
            <a:xfrm>
              <a:off x="4400075" y="2026725"/>
              <a:ext cx="75425" cy="74325"/>
            </a:xfrm>
            <a:custGeom>
              <a:avLst/>
              <a:gdLst/>
              <a:ahLst/>
              <a:cxnLst/>
              <a:rect l="l" t="t" r="r" b="b"/>
              <a:pathLst>
                <a:path w="3017" h="2973" extrusionOk="0">
                  <a:moveTo>
                    <a:pt x="1508" y="0"/>
                  </a:moveTo>
                  <a:cubicBezTo>
                    <a:pt x="647" y="0"/>
                    <a:pt x="1" y="646"/>
                    <a:pt x="1" y="1465"/>
                  </a:cubicBezTo>
                  <a:cubicBezTo>
                    <a:pt x="1" y="2283"/>
                    <a:pt x="647" y="2972"/>
                    <a:pt x="1508" y="2972"/>
                  </a:cubicBezTo>
                  <a:cubicBezTo>
                    <a:pt x="2327" y="2972"/>
                    <a:pt x="2973" y="2283"/>
                    <a:pt x="3016"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4"/>
            <p:cNvSpPr/>
            <p:nvPr/>
          </p:nvSpPr>
          <p:spPr>
            <a:xfrm>
              <a:off x="4324700" y="2026725"/>
              <a:ext cx="75400" cy="74325"/>
            </a:xfrm>
            <a:custGeom>
              <a:avLst/>
              <a:gdLst/>
              <a:ahLst/>
              <a:cxnLst/>
              <a:rect l="l" t="t" r="r" b="b"/>
              <a:pathLst>
                <a:path w="3016" h="2973" extrusionOk="0">
                  <a:moveTo>
                    <a:pt x="1508" y="0"/>
                  </a:moveTo>
                  <a:cubicBezTo>
                    <a:pt x="690" y="0"/>
                    <a:pt x="1" y="646"/>
                    <a:pt x="1" y="1465"/>
                  </a:cubicBezTo>
                  <a:cubicBezTo>
                    <a:pt x="1" y="2283"/>
                    <a:pt x="690" y="2972"/>
                    <a:pt x="1508" y="2972"/>
                  </a:cubicBezTo>
                  <a:cubicBezTo>
                    <a:pt x="2327" y="2972"/>
                    <a:pt x="3016" y="2283"/>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4"/>
            <p:cNvSpPr/>
            <p:nvPr/>
          </p:nvSpPr>
          <p:spPr>
            <a:xfrm>
              <a:off x="4249325" y="2026725"/>
              <a:ext cx="75400" cy="74325"/>
            </a:xfrm>
            <a:custGeom>
              <a:avLst/>
              <a:gdLst/>
              <a:ahLst/>
              <a:cxnLst/>
              <a:rect l="l" t="t" r="r" b="b"/>
              <a:pathLst>
                <a:path w="3016" h="2973" extrusionOk="0">
                  <a:moveTo>
                    <a:pt x="1508" y="0"/>
                  </a:moveTo>
                  <a:cubicBezTo>
                    <a:pt x="690" y="0"/>
                    <a:pt x="44" y="646"/>
                    <a:pt x="1" y="1465"/>
                  </a:cubicBezTo>
                  <a:cubicBezTo>
                    <a:pt x="1" y="2283"/>
                    <a:pt x="690" y="2972"/>
                    <a:pt x="1508" y="2972"/>
                  </a:cubicBezTo>
                  <a:cubicBezTo>
                    <a:pt x="2327" y="2972"/>
                    <a:pt x="3016" y="2283"/>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4"/>
            <p:cNvSpPr/>
            <p:nvPr/>
          </p:nvSpPr>
          <p:spPr>
            <a:xfrm>
              <a:off x="4175025" y="2026725"/>
              <a:ext cx="74325" cy="74325"/>
            </a:xfrm>
            <a:custGeom>
              <a:avLst/>
              <a:gdLst/>
              <a:ahLst/>
              <a:cxnLst/>
              <a:rect l="l" t="t" r="r" b="b"/>
              <a:pathLst>
                <a:path w="2973" h="2973" extrusionOk="0">
                  <a:moveTo>
                    <a:pt x="1508" y="0"/>
                  </a:moveTo>
                  <a:cubicBezTo>
                    <a:pt x="647" y="0"/>
                    <a:pt x="1" y="646"/>
                    <a:pt x="1" y="1465"/>
                  </a:cubicBezTo>
                  <a:cubicBezTo>
                    <a:pt x="1" y="2283"/>
                    <a:pt x="647" y="2972"/>
                    <a:pt x="1508" y="2972"/>
                  </a:cubicBezTo>
                  <a:cubicBezTo>
                    <a:pt x="2327" y="2972"/>
                    <a:pt x="2973" y="2283"/>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4"/>
            <p:cNvSpPr/>
            <p:nvPr/>
          </p:nvSpPr>
          <p:spPr>
            <a:xfrm>
              <a:off x="4099650" y="2026725"/>
              <a:ext cx="75400" cy="74325"/>
            </a:xfrm>
            <a:custGeom>
              <a:avLst/>
              <a:gdLst/>
              <a:ahLst/>
              <a:cxnLst/>
              <a:rect l="l" t="t" r="r" b="b"/>
              <a:pathLst>
                <a:path w="3016" h="2973" extrusionOk="0">
                  <a:moveTo>
                    <a:pt x="1508" y="0"/>
                  </a:moveTo>
                  <a:cubicBezTo>
                    <a:pt x="690" y="0"/>
                    <a:pt x="1" y="646"/>
                    <a:pt x="1" y="1465"/>
                  </a:cubicBezTo>
                  <a:cubicBezTo>
                    <a:pt x="1" y="2283"/>
                    <a:pt x="690" y="2972"/>
                    <a:pt x="1508" y="2972"/>
                  </a:cubicBezTo>
                  <a:cubicBezTo>
                    <a:pt x="2327" y="2972"/>
                    <a:pt x="3016" y="2283"/>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4"/>
            <p:cNvSpPr/>
            <p:nvPr/>
          </p:nvSpPr>
          <p:spPr>
            <a:xfrm>
              <a:off x="4024275" y="2026725"/>
              <a:ext cx="75400" cy="74325"/>
            </a:xfrm>
            <a:custGeom>
              <a:avLst/>
              <a:gdLst/>
              <a:ahLst/>
              <a:cxnLst/>
              <a:rect l="l" t="t" r="r" b="b"/>
              <a:pathLst>
                <a:path w="3016" h="2973" extrusionOk="0">
                  <a:moveTo>
                    <a:pt x="1508" y="0"/>
                  </a:moveTo>
                  <a:cubicBezTo>
                    <a:pt x="690" y="0"/>
                    <a:pt x="1" y="646"/>
                    <a:pt x="1" y="1465"/>
                  </a:cubicBezTo>
                  <a:cubicBezTo>
                    <a:pt x="1" y="2283"/>
                    <a:pt x="690" y="2972"/>
                    <a:pt x="1508" y="2972"/>
                  </a:cubicBezTo>
                  <a:cubicBezTo>
                    <a:pt x="2326" y="2972"/>
                    <a:pt x="3016" y="2283"/>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4"/>
            <p:cNvSpPr/>
            <p:nvPr/>
          </p:nvSpPr>
          <p:spPr>
            <a:xfrm>
              <a:off x="3949975" y="2026725"/>
              <a:ext cx="74325" cy="74325"/>
            </a:xfrm>
            <a:custGeom>
              <a:avLst/>
              <a:gdLst/>
              <a:ahLst/>
              <a:cxnLst/>
              <a:rect l="l" t="t" r="r" b="b"/>
              <a:pathLst>
                <a:path w="2973" h="2973" extrusionOk="0">
                  <a:moveTo>
                    <a:pt x="1465" y="0"/>
                  </a:moveTo>
                  <a:cubicBezTo>
                    <a:pt x="647" y="0"/>
                    <a:pt x="0" y="646"/>
                    <a:pt x="0" y="1465"/>
                  </a:cubicBezTo>
                  <a:cubicBezTo>
                    <a:pt x="0" y="2283"/>
                    <a:pt x="647" y="2972"/>
                    <a:pt x="1465" y="2972"/>
                  </a:cubicBezTo>
                  <a:cubicBezTo>
                    <a:pt x="2326" y="2972"/>
                    <a:pt x="2973" y="2283"/>
                    <a:pt x="2973" y="1465"/>
                  </a:cubicBezTo>
                  <a:cubicBezTo>
                    <a:pt x="2973"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4"/>
            <p:cNvSpPr/>
            <p:nvPr/>
          </p:nvSpPr>
          <p:spPr>
            <a:xfrm>
              <a:off x="3874600" y="2026725"/>
              <a:ext cx="75400" cy="74325"/>
            </a:xfrm>
            <a:custGeom>
              <a:avLst/>
              <a:gdLst/>
              <a:ahLst/>
              <a:cxnLst/>
              <a:rect l="l" t="t" r="r" b="b"/>
              <a:pathLst>
                <a:path w="3016" h="2973" extrusionOk="0">
                  <a:moveTo>
                    <a:pt x="1508" y="0"/>
                  </a:moveTo>
                  <a:cubicBezTo>
                    <a:pt x="690" y="0"/>
                    <a:pt x="0" y="646"/>
                    <a:pt x="0" y="1465"/>
                  </a:cubicBezTo>
                  <a:cubicBezTo>
                    <a:pt x="0" y="2283"/>
                    <a:pt x="690" y="2972"/>
                    <a:pt x="1508" y="2972"/>
                  </a:cubicBezTo>
                  <a:cubicBezTo>
                    <a:pt x="2326" y="2972"/>
                    <a:pt x="3015" y="2283"/>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4"/>
            <p:cNvSpPr/>
            <p:nvPr/>
          </p:nvSpPr>
          <p:spPr>
            <a:xfrm>
              <a:off x="3799225" y="2026725"/>
              <a:ext cx="75400" cy="74325"/>
            </a:xfrm>
            <a:custGeom>
              <a:avLst/>
              <a:gdLst/>
              <a:ahLst/>
              <a:cxnLst/>
              <a:rect l="l" t="t" r="r" b="b"/>
              <a:pathLst>
                <a:path w="3016" h="2973" extrusionOk="0">
                  <a:moveTo>
                    <a:pt x="1508" y="0"/>
                  </a:moveTo>
                  <a:cubicBezTo>
                    <a:pt x="689" y="0"/>
                    <a:pt x="0" y="646"/>
                    <a:pt x="0" y="1465"/>
                  </a:cubicBezTo>
                  <a:cubicBezTo>
                    <a:pt x="0" y="2283"/>
                    <a:pt x="689" y="2972"/>
                    <a:pt x="1508" y="2972"/>
                  </a:cubicBezTo>
                  <a:cubicBezTo>
                    <a:pt x="2326" y="2972"/>
                    <a:pt x="3015" y="2283"/>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4"/>
            <p:cNvSpPr/>
            <p:nvPr/>
          </p:nvSpPr>
          <p:spPr>
            <a:xfrm>
              <a:off x="3724925" y="2026725"/>
              <a:ext cx="74325" cy="74325"/>
            </a:xfrm>
            <a:custGeom>
              <a:avLst/>
              <a:gdLst/>
              <a:ahLst/>
              <a:cxnLst/>
              <a:rect l="l" t="t" r="r" b="b"/>
              <a:pathLst>
                <a:path w="2973" h="2973" extrusionOk="0">
                  <a:moveTo>
                    <a:pt x="1465" y="0"/>
                  </a:moveTo>
                  <a:cubicBezTo>
                    <a:pt x="646" y="0"/>
                    <a:pt x="0" y="646"/>
                    <a:pt x="0" y="1465"/>
                  </a:cubicBezTo>
                  <a:cubicBezTo>
                    <a:pt x="0" y="2283"/>
                    <a:pt x="646" y="2972"/>
                    <a:pt x="1465" y="2972"/>
                  </a:cubicBezTo>
                  <a:cubicBezTo>
                    <a:pt x="2326" y="2972"/>
                    <a:pt x="2972" y="2283"/>
                    <a:pt x="2972" y="1465"/>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4"/>
            <p:cNvSpPr/>
            <p:nvPr/>
          </p:nvSpPr>
          <p:spPr>
            <a:xfrm>
              <a:off x="3649550" y="2026725"/>
              <a:ext cx="75400" cy="74325"/>
            </a:xfrm>
            <a:custGeom>
              <a:avLst/>
              <a:gdLst/>
              <a:ahLst/>
              <a:cxnLst/>
              <a:rect l="l" t="t" r="r" b="b"/>
              <a:pathLst>
                <a:path w="3016" h="2973" extrusionOk="0">
                  <a:moveTo>
                    <a:pt x="1508" y="0"/>
                  </a:moveTo>
                  <a:cubicBezTo>
                    <a:pt x="646" y="0"/>
                    <a:pt x="0" y="646"/>
                    <a:pt x="0" y="1465"/>
                  </a:cubicBezTo>
                  <a:cubicBezTo>
                    <a:pt x="0" y="2283"/>
                    <a:pt x="646" y="2972"/>
                    <a:pt x="1508" y="2972"/>
                  </a:cubicBezTo>
                  <a:cubicBezTo>
                    <a:pt x="2326" y="2972"/>
                    <a:pt x="2972" y="2283"/>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4"/>
            <p:cNvSpPr/>
            <p:nvPr/>
          </p:nvSpPr>
          <p:spPr>
            <a:xfrm>
              <a:off x="3574175" y="2026725"/>
              <a:ext cx="75400" cy="74325"/>
            </a:xfrm>
            <a:custGeom>
              <a:avLst/>
              <a:gdLst/>
              <a:ahLst/>
              <a:cxnLst/>
              <a:rect l="l" t="t" r="r" b="b"/>
              <a:pathLst>
                <a:path w="3016" h="2973" extrusionOk="0">
                  <a:moveTo>
                    <a:pt x="1508" y="0"/>
                  </a:moveTo>
                  <a:cubicBezTo>
                    <a:pt x="689" y="0"/>
                    <a:pt x="0" y="646"/>
                    <a:pt x="0" y="1465"/>
                  </a:cubicBezTo>
                  <a:cubicBezTo>
                    <a:pt x="0" y="2283"/>
                    <a:pt x="689" y="2972"/>
                    <a:pt x="1508" y="2972"/>
                  </a:cubicBezTo>
                  <a:cubicBezTo>
                    <a:pt x="2326" y="2972"/>
                    <a:pt x="3015" y="2283"/>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4"/>
            <p:cNvSpPr/>
            <p:nvPr/>
          </p:nvSpPr>
          <p:spPr>
            <a:xfrm>
              <a:off x="3498775" y="2026725"/>
              <a:ext cx="75425" cy="74325"/>
            </a:xfrm>
            <a:custGeom>
              <a:avLst/>
              <a:gdLst/>
              <a:ahLst/>
              <a:cxnLst/>
              <a:rect l="l" t="t" r="r" b="b"/>
              <a:pathLst>
                <a:path w="3017" h="2973" extrusionOk="0">
                  <a:moveTo>
                    <a:pt x="1508" y="0"/>
                  </a:moveTo>
                  <a:cubicBezTo>
                    <a:pt x="690" y="0"/>
                    <a:pt x="44" y="646"/>
                    <a:pt x="1" y="1465"/>
                  </a:cubicBezTo>
                  <a:cubicBezTo>
                    <a:pt x="1" y="2283"/>
                    <a:pt x="690" y="2972"/>
                    <a:pt x="1508" y="2972"/>
                  </a:cubicBezTo>
                  <a:cubicBezTo>
                    <a:pt x="2327" y="2972"/>
                    <a:pt x="3016" y="2283"/>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4"/>
            <p:cNvSpPr/>
            <p:nvPr/>
          </p:nvSpPr>
          <p:spPr>
            <a:xfrm>
              <a:off x="3424475" y="2026725"/>
              <a:ext cx="74325" cy="74325"/>
            </a:xfrm>
            <a:custGeom>
              <a:avLst/>
              <a:gdLst/>
              <a:ahLst/>
              <a:cxnLst/>
              <a:rect l="l" t="t" r="r" b="b"/>
              <a:pathLst>
                <a:path w="2973" h="2973" extrusionOk="0">
                  <a:moveTo>
                    <a:pt x="1508" y="0"/>
                  </a:moveTo>
                  <a:cubicBezTo>
                    <a:pt x="647" y="0"/>
                    <a:pt x="1" y="646"/>
                    <a:pt x="1" y="1465"/>
                  </a:cubicBezTo>
                  <a:cubicBezTo>
                    <a:pt x="1" y="2283"/>
                    <a:pt x="647" y="2972"/>
                    <a:pt x="1508" y="2972"/>
                  </a:cubicBezTo>
                  <a:cubicBezTo>
                    <a:pt x="2327" y="2972"/>
                    <a:pt x="2973" y="2283"/>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4"/>
            <p:cNvSpPr/>
            <p:nvPr/>
          </p:nvSpPr>
          <p:spPr>
            <a:xfrm>
              <a:off x="3349100" y="2026725"/>
              <a:ext cx="74325" cy="74325"/>
            </a:xfrm>
            <a:custGeom>
              <a:avLst/>
              <a:gdLst/>
              <a:ahLst/>
              <a:cxnLst/>
              <a:rect l="l" t="t" r="r" b="b"/>
              <a:pathLst>
                <a:path w="2973" h="2973" extrusionOk="0">
                  <a:moveTo>
                    <a:pt x="1508" y="0"/>
                  </a:moveTo>
                  <a:cubicBezTo>
                    <a:pt x="647" y="0"/>
                    <a:pt x="1" y="646"/>
                    <a:pt x="1" y="1465"/>
                  </a:cubicBezTo>
                  <a:cubicBezTo>
                    <a:pt x="1" y="2283"/>
                    <a:pt x="647" y="2972"/>
                    <a:pt x="1508" y="2972"/>
                  </a:cubicBezTo>
                  <a:cubicBezTo>
                    <a:pt x="2327" y="2972"/>
                    <a:pt x="2973" y="2283"/>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4"/>
            <p:cNvSpPr/>
            <p:nvPr/>
          </p:nvSpPr>
          <p:spPr>
            <a:xfrm>
              <a:off x="3273725" y="2026725"/>
              <a:ext cx="75400" cy="74325"/>
            </a:xfrm>
            <a:custGeom>
              <a:avLst/>
              <a:gdLst/>
              <a:ahLst/>
              <a:cxnLst/>
              <a:rect l="l" t="t" r="r" b="b"/>
              <a:pathLst>
                <a:path w="3016" h="2973" extrusionOk="0">
                  <a:moveTo>
                    <a:pt x="1508" y="0"/>
                  </a:moveTo>
                  <a:cubicBezTo>
                    <a:pt x="690" y="0"/>
                    <a:pt x="1" y="646"/>
                    <a:pt x="1" y="1465"/>
                  </a:cubicBezTo>
                  <a:cubicBezTo>
                    <a:pt x="1" y="2283"/>
                    <a:pt x="690" y="2972"/>
                    <a:pt x="1508" y="2972"/>
                  </a:cubicBezTo>
                  <a:cubicBezTo>
                    <a:pt x="2327" y="2972"/>
                    <a:pt x="3016" y="2283"/>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4"/>
            <p:cNvSpPr/>
            <p:nvPr/>
          </p:nvSpPr>
          <p:spPr>
            <a:xfrm>
              <a:off x="3199425" y="2026725"/>
              <a:ext cx="74325" cy="74325"/>
            </a:xfrm>
            <a:custGeom>
              <a:avLst/>
              <a:gdLst/>
              <a:ahLst/>
              <a:cxnLst/>
              <a:rect l="l" t="t" r="r" b="b"/>
              <a:pathLst>
                <a:path w="2973" h="2973" extrusionOk="0">
                  <a:moveTo>
                    <a:pt x="1508" y="0"/>
                  </a:moveTo>
                  <a:cubicBezTo>
                    <a:pt x="647" y="0"/>
                    <a:pt x="1" y="646"/>
                    <a:pt x="1" y="1465"/>
                  </a:cubicBezTo>
                  <a:cubicBezTo>
                    <a:pt x="1" y="2283"/>
                    <a:pt x="647" y="2972"/>
                    <a:pt x="1508" y="2972"/>
                  </a:cubicBezTo>
                  <a:cubicBezTo>
                    <a:pt x="2327" y="2972"/>
                    <a:pt x="2973" y="2283"/>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4"/>
            <p:cNvSpPr/>
            <p:nvPr/>
          </p:nvSpPr>
          <p:spPr>
            <a:xfrm>
              <a:off x="3124050" y="2026725"/>
              <a:ext cx="75400" cy="74325"/>
            </a:xfrm>
            <a:custGeom>
              <a:avLst/>
              <a:gdLst/>
              <a:ahLst/>
              <a:cxnLst/>
              <a:rect l="l" t="t" r="r" b="b"/>
              <a:pathLst>
                <a:path w="3016" h="2973" extrusionOk="0">
                  <a:moveTo>
                    <a:pt x="1508" y="0"/>
                  </a:moveTo>
                  <a:cubicBezTo>
                    <a:pt x="690" y="0"/>
                    <a:pt x="1" y="646"/>
                    <a:pt x="1" y="1465"/>
                  </a:cubicBezTo>
                  <a:cubicBezTo>
                    <a:pt x="1" y="2283"/>
                    <a:pt x="690" y="2972"/>
                    <a:pt x="1508" y="2972"/>
                  </a:cubicBezTo>
                  <a:cubicBezTo>
                    <a:pt x="2327" y="2972"/>
                    <a:pt x="3016" y="2283"/>
                    <a:pt x="3016"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4"/>
            <p:cNvSpPr/>
            <p:nvPr/>
          </p:nvSpPr>
          <p:spPr>
            <a:xfrm>
              <a:off x="3048675" y="2026725"/>
              <a:ext cx="75400" cy="74325"/>
            </a:xfrm>
            <a:custGeom>
              <a:avLst/>
              <a:gdLst/>
              <a:ahLst/>
              <a:cxnLst/>
              <a:rect l="l" t="t" r="r" b="b"/>
              <a:pathLst>
                <a:path w="3016" h="2973" extrusionOk="0">
                  <a:moveTo>
                    <a:pt x="1508" y="0"/>
                  </a:moveTo>
                  <a:cubicBezTo>
                    <a:pt x="690" y="0"/>
                    <a:pt x="0" y="646"/>
                    <a:pt x="0" y="1465"/>
                  </a:cubicBezTo>
                  <a:cubicBezTo>
                    <a:pt x="0" y="2283"/>
                    <a:pt x="690" y="2972"/>
                    <a:pt x="1508" y="2972"/>
                  </a:cubicBezTo>
                  <a:cubicBezTo>
                    <a:pt x="2326" y="2972"/>
                    <a:pt x="3016" y="2283"/>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4"/>
            <p:cNvSpPr/>
            <p:nvPr/>
          </p:nvSpPr>
          <p:spPr>
            <a:xfrm>
              <a:off x="2974375" y="2026725"/>
              <a:ext cx="74325" cy="74325"/>
            </a:xfrm>
            <a:custGeom>
              <a:avLst/>
              <a:gdLst/>
              <a:ahLst/>
              <a:cxnLst/>
              <a:rect l="l" t="t" r="r" b="b"/>
              <a:pathLst>
                <a:path w="2973" h="2973" extrusionOk="0">
                  <a:moveTo>
                    <a:pt x="1465" y="0"/>
                  </a:moveTo>
                  <a:cubicBezTo>
                    <a:pt x="647" y="0"/>
                    <a:pt x="0" y="646"/>
                    <a:pt x="0" y="1465"/>
                  </a:cubicBezTo>
                  <a:cubicBezTo>
                    <a:pt x="0" y="2283"/>
                    <a:pt x="647" y="2972"/>
                    <a:pt x="1465" y="2972"/>
                  </a:cubicBezTo>
                  <a:cubicBezTo>
                    <a:pt x="2326" y="2972"/>
                    <a:pt x="2972" y="2283"/>
                    <a:pt x="2972" y="1465"/>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4"/>
            <p:cNvSpPr/>
            <p:nvPr/>
          </p:nvSpPr>
          <p:spPr>
            <a:xfrm>
              <a:off x="2899000" y="2026725"/>
              <a:ext cx="75400" cy="74325"/>
            </a:xfrm>
            <a:custGeom>
              <a:avLst/>
              <a:gdLst/>
              <a:ahLst/>
              <a:cxnLst/>
              <a:rect l="l" t="t" r="r" b="b"/>
              <a:pathLst>
                <a:path w="3016" h="2973" extrusionOk="0">
                  <a:moveTo>
                    <a:pt x="1508" y="0"/>
                  </a:moveTo>
                  <a:cubicBezTo>
                    <a:pt x="690" y="0"/>
                    <a:pt x="0" y="646"/>
                    <a:pt x="0" y="1465"/>
                  </a:cubicBezTo>
                  <a:cubicBezTo>
                    <a:pt x="0" y="2283"/>
                    <a:pt x="646" y="2972"/>
                    <a:pt x="1508" y="2972"/>
                  </a:cubicBezTo>
                  <a:cubicBezTo>
                    <a:pt x="2326" y="2972"/>
                    <a:pt x="2972" y="2283"/>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4"/>
            <p:cNvSpPr/>
            <p:nvPr/>
          </p:nvSpPr>
          <p:spPr>
            <a:xfrm>
              <a:off x="2823625" y="2026725"/>
              <a:ext cx="75400" cy="74325"/>
            </a:xfrm>
            <a:custGeom>
              <a:avLst/>
              <a:gdLst/>
              <a:ahLst/>
              <a:cxnLst/>
              <a:rect l="l" t="t" r="r" b="b"/>
              <a:pathLst>
                <a:path w="3016" h="2973" extrusionOk="0">
                  <a:moveTo>
                    <a:pt x="1508" y="0"/>
                  </a:moveTo>
                  <a:cubicBezTo>
                    <a:pt x="689" y="0"/>
                    <a:pt x="0" y="646"/>
                    <a:pt x="0" y="1465"/>
                  </a:cubicBezTo>
                  <a:cubicBezTo>
                    <a:pt x="0" y="2283"/>
                    <a:pt x="689" y="2972"/>
                    <a:pt x="1508" y="2972"/>
                  </a:cubicBezTo>
                  <a:cubicBezTo>
                    <a:pt x="2326" y="2972"/>
                    <a:pt x="3015" y="2283"/>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4"/>
            <p:cNvSpPr/>
            <p:nvPr/>
          </p:nvSpPr>
          <p:spPr>
            <a:xfrm>
              <a:off x="2748250" y="2026725"/>
              <a:ext cx="75400" cy="74325"/>
            </a:xfrm>
            <a:custGeom>
              <a:avLst/>
              <a:gdLst/>
              <a:ahLst/>
              <a:cxnLst/>
              <a:rect l="l" t="t" r="r" b="b"/>
              <a:pathLst>
                <a:path w="3016" h="2973" extrusionOk="0">
                  <a:moveTo>
                    <a:pt x="1508" y="0"/>
                  </a:moveTo>
                  <a:cubicBezTo>
                    <a:pt x="689" y="0"/>
                    <a:pt x="43" y="646"/>
                    <a:pt x="43" y="1465"/>
                  </a:cubicBezTo>
                  <a:cubicBezTo>
                    <a:pt x="0" y="2283"/>
                    <a:pt x="689" y="2972"/>
                    <a:pt x="1508" y="2972"/>
                  </a:cubicBezTo>
                  <a:cubicBezTo>
                    <a:pt x="2326" y="2972"/>
                    <a:pt x="3015" y="2283"/>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4"/>
            <p:cNvSpPr/>
            <p:nvPr/>
          </p:nvSpPr>
          <p:spPr>
            <a:xfrm>
              <a:off x="2673950" y="2026725"/>
              <a:ext cx="75400" cy="74325"/>
            </a:xfrm>
            <a:custGeom>
              <a:avLst/>
              <a:gdLst/>
              <a:ahLst/>
              <a:cxnLst/>
              <a:rect l="l" t="t" r="r" b="b"/>
              <a:pathLst>
                <a:path w="3016" h="2973" extrusionOk="0">
                  <a:moveTo>
                    <a:pt x="1508" y="0"/>
                  </a:moveTo>
                  <a:cubicBezTo>
                    <a:pt x="646" y="0"/>
                    <a:pt x="0" y="646"/>
                    <a:pt x="0" y="1465"/>
                  </a:cubicBezTo>
                  <a:cubicBezTo>
                    <a:pt x="0" y="2283"/>
                    <a:pt x="646" y="2972"/>
                    <a:pt x="1508" y="2972"/>
                  </a:cubicBezTo>
                  <a:cubicBezTo>
                    <a:pt x="2326" y="2972"/>
                    <a:pt x="2972" y="2283"/>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4"/>
            <p:cNvSpPr/>
            <p:nvPr/>
          </p:nvSpPr>
          <p:spPr>
            <a:xfrm>
              <a:off x="2598575" y="2026725"/>
              <a:ext cx="75400" cy="74325"/>
            </a:xfrm>
            <a:custGeom>
              <a:avLst/>
              <a:gdLst/>
              <a:ahLst/>
              <a:cxnLst/>
              <a:rect l="l" t="t" r="r" b="b"/>
              <a:pathLst>
                <a:path w="3016" h="2973" extrusionOk="0">
                  <a:moveTo>
                    <a:pt x="1508" y="0"/>
                  </a:moveTo>
                  <a:cubicBezTo>
                    <a:pt x="689" y="0"/>
                    <a:pt x="0" y="646"/>
                    <a:pt x="0" y="1465"/>
                  </a:cubicBezTo>
                  <a:cubicBezTo>
                    <a:pt x="0" y="2283"/>
                    <a:pt x="689" y="2972"/>
                    <a:pt x="1508" y="2972"/>
                  </a:cubicBezTo>
                  <a:cubicBezTo>
                    <a:pt x="2326" y="2972"/>
                    <a:pt x="3015" y="2283"/>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4"/>
            <p:cNvSpPr/>
            <p:nvPr/>
          </p:nvSpPr>
          <p:spPr>
            <a:xfrm>
              <a:off x="2523175" y="2026725"/>
              <a:ext cx="75425" cy="74325"/>
            </a:xfrm>
            <a:custGeom>
              <a:avLst/>
              <a:gdLst/>
              <a:ahLst/>
              <a:cxnLst/>
              <a:rect l="l" t="t" r="r" b="b"/>
              <a:pathLst>
                <a:path w="3017" h="2973" extrusionOk="0">
                  <a:moveTo>
                    <a:pt x="1508" y="0"/>
                  </a:moveTo>
                  <a:cubicBezTo>
                    <a:pt x="690" y="0"/>
                    <a:pt x="44" y="646"/>
                    <a:pt x="1" y="1465"/>
                  </a:cubicBezTo>
                  <a:cubicBezTo>
                    <a:pt x="1" y="2283"/>
                    <a:pt x="690" y="2972"/>
                    <a:pt x="1508" y="2972"/>
                  </a:cubicBezTo>
                  <a:cubicBezTo>
                    <a:pt x="2327" y="2972"/>
                    <a:pt x="3016" y="2283"/>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4"/>
            <p:cNvSpPr/>
            <p:nvPr/>
          </p:nvSpPr>
          <p:spPr>
            <a:xfrm>
              <a:off x="2448875" y="2026725"/>
              <a:ext cx="74325" cy="74325"/>
            </a:xfrm>
            <a:custGeom>
              <a:avLst/>
              <a:gdLst/>
              <a:ahLst/>
              <a:cxnLst/>
              <a:rect l="l" t="t" r="r" b="b"/>
              <a:pathLst>
                <a:path w="2973" h="2973" extrusionOk="0">
                  <a:moveTo>
                    <a:pt x="1508" y="0"/>
                  </a:moveTo>
                  <a:cubicBezTo>
                    <a:pt x="647" y="0"/>
                    <a:pt x="1" y="646"/>
                    <a:pt x="1" y="1465"/>
                  </a:cubicBezTo>
                  <a:cubicBezTo>
                    <a:pt x="1" y="2283"/>
                    <a:pt x="647" y="2972"/>
                    <a:pt x="1508" y="2972"/>
                  </a:cubicBezTo>
                  <a:cubicBezTo>
                    <a:pt x="2327" y="2972"/>
                    <a:pt x="2973" y="2283"/>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4"/>
            <p:cNvSpPr/>
            <p:nvPr/>
          </p:nvSpPr>
          <p:spPr>
            <a:xfrm>
              <a:off x="2373500" y="2026725"/>
              <a:ext cx="75400" cy="74325"/>
            </a:xfrm>
            <a:custGeom>
              <a:avLst/>
              <a:gdLst/>
              <a:ahLst/>
              <a:cxnLst/>
              <a:rect l="l" t="t" r="r" b="b"/>
              <a:pathLst>
                <a:path w="3016" h="2973" extrusionOk="0">
                  <a:moveTo>
                    <a:pt x="1508" y="0"/>
                  </a:moveTo>
                  <a:cubicBezTo>
                    <a:pt x="690" y="0"/>
                    <a:pt x="1" y="646"/>
                    <a:pt x="1" y="1465"/>
                  </a:cubicBezTo>
                  <a:cubicBezTo>
                    <a:pt x="1" y="2283"/>
                    <a:pt x="690" y="2972"/>
                    <a:pt x="1508" y="2972"/>
                  </a:cubicBezTo>
                  <a:cubicBezTo>
                    <a:pt x="2327" y="2972"/>
                    <a:pt x="3016" y="2283"/>
                    <a:pt x="3016"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4"/>
            <p:cNvSpPr/>
            <p:nvPr/>
          </p:nvSpPr>
          <p:spPr>
            <a:xfrm>
              <a:off x="2299200" y="2026725"/>
              <a:ext cx="74325" cy="74325"/>
            </a:xfrm>
            <a:custGeom>
              <a:avLst/>
              <a:gdLst/>
              <a:ahLst/>
              <a:cxnLst/>
              <a:rect l="l" t="t" r="r" b="b"/>
              <a:pathLst>
                <a:path w="2973" h="2973" extrusionOk="0">
                  <a:moveTo>
                    <a:pt x="1508" y="0"/>
                  </a:moveTo>
                  <a:cubicBezTo>
                    <a:pt x="647" y="0"/>
                    <a:pt x="1" y="646"/>
                    <a:pt x="1" y="1465"/>
                  </a:cubicBezTo>
                  <a:cubicBezTo>
                    <a:pt x="1" y="2283"/>
                    <a:pt x="647" y="2972"/>
                    <a:pt x="1508" y="2972"/>
                  </a:cubicBezTo>
                  <a:cubicBezTo>
                    <a:pt x="2327" y="2972"/>
                    <a:pt x="2973" y="2283"/>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4"/>
            <p:cNvSpPr/>
            <p:nvPr/>
          </p:nvSpPr>
          <p:spPr>
            <a:xfrm>
              <a:off x="2223825" y="2026725"/>
              <a:ext cx="74325" cy="74325"/>
            </a:xfrm>
            <a:custGeom>
              <a:avLst/>
              <a:gdLst/>
              <a:ahLst/>
              <a:cxnLst/>
              <a:rect l="l" t="t" r="r" b="b"/>
              <a:pathLst>
                <a:path w="2973" h="2973" extrusionOk="0">
                  <a:moveTo>
                    <a:pt x="1465" y="0"/>
                  </a:moveTo>
                  <a:cubicBezTo>
                    <a:pt x="647" y="0"/>
                    <a:pt x="1" y="646"/>
                    <a:pt x="1" y="1465"/>
                  </a:cubicBezTo>
                  <a:cubicBezTo>
                    <a:pt x="1" y="2283"/>
                    <a:pt x="647" y="2972"/>
                    <a:pt x="1465" y="2972"/>
                  </a:cubicBezTo>
                  <a:cubicBezTo>
                    <a:pt x="2327" y="2972"/>
                    <a:pt x="2973" y="2283"/>
                    <a:pt x="2973" y="1465"/>
                  </a:cubicBezTo>
                  <a:cubicBezTo>
                    <a:pt x="2973" y="646"/>
                    <a:pt x="2327"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4"/>
            <p:cNvSpPr/>
            <p:nvPr/>
          </p:nvSpPr>
          <p:spPr>
            <a:xfrm>
              <a:off x="2148450" y="2026675"/>
              <a:ext cx="75400" cy="74375"/>
            </a:xfrm>
            <a:custGeom>
              <a:avLst/>
              <a:gdLst/>
              <a:ahLst/>
              <a:cxnLst/>
              <a:rect l="l" t="t" r="r" b="b"/>
              <a:pathLst>
                <a:path w="3016" h="2975" extrusionOk="0">
                  <a:moveTo>
                    <a:pt x="1432" y="0"/>
                  </a:moveTo>
                  <a:cubicBezTo>
                    <a:pt x="609" y="0"/>
                    <a:pt x="1" y="673"/>
                    <a:pt x="1" y="1467"/>
                  </a:cubicBezTo>
                  <a:cubicBezTo>
                    <a:pt x="1" y="2285"/>
                    <a:pt x="647" y="2974"/>
                    <a:pt x="1508" y="2974"/>
                  </a:cubicBezTo>
                  <a:cubicBezTo>
                    <a:pt x="2326" y="2974"/>
                    <a:pt x="3016" y="2285"/>
                    <a:pt x="3016" y="1467"/>
                  </a:cubicBezTo>
                  <a:cubicBezTo>
                    <a:pt x="2973" y="648"/>
                    <a:pt x="2326" y="2"/>
                    <a:pt x="1508" y="2"/>
                  </a:cubicBezTo>
                  <a:cubicBezTo>
                    <a:pt x="1482" y="1"/>
                    <a:pt x="1457" y="0"/>
                    <a:pt x="1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4"/>
            <p:cNvSpPr/>
            <p:nvPr/>
          </p:nvSpPr>
          <p:spPr>
            <a:xfrm>
              <a:off x="2073075" y="2026725"/>
              <a:ext cx="75400" cy="74325"/>
            </a:xfrm>
            <a:custGeom>
              <a:avLst/>
              <a:gdLst/>
              <a:ahLst/>
              <a:cxnLst/>
              <a:rect l="l" t="t" r="r" b="b"/>
              <a:pathLst>
                <a:path w="3016" h="2973" extrusionOk="0">
                  <a:moveTo>
                    <a:pt x="1508" y="0"/>
                  </a:moveTo>
                  <a:cubicBezTo>
                    <a:pt x="647" y="0"/>
                    <a:pt x="0" y="646"/>
                    <a:pt x="0" y="1465"/>
                  </a:cubicBezTo>
                  <a:cubicBezTo>
                    <a:pt x="0" y="2283"/>
                    <a:pt x="690" y="2972"/>
                    <a:pt x="1508" y="2972"/>
                  </a:cubicBezTo>
                  <a:cubicBezTo>
                    <a:pt x="2326" y="2972"/>
                    <a:pt x="2972" y="2283"/>
                    <a:pt x="3016"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4"/>
            <p:cNvSpPr/>
            <p:nvPr/>
          </p:nvSpPr>
          <p:spPr>
            <a:xfrm>
              <a:off x="1998775" y="2026725"/>
              <a:ext cx="74325" cy="74325"/>
            </a:xfrm>
            <a:custGeom>
              <a:avLst/>
              <a:gdLst/>
              <a:ahLst/>
              <a:cxnLst/>
              <a:rect l="l" t="t" r="r" b="b"/>
              <a:pathLst>
                <a:path w="2973" h="2973" extrusionOk="0">
                  <a:moveTo>
                    <a:pt x="1465" y="0"/>
                  </a:moveTo>
                  <a:cubicBezTo>
                    <a:pt x="647" y="0"/>
                    <a:pt x="0" y="646"/>
                    <a:pt x="0" y="1465"/>
                  </a:cubicBezTo>
                  <a:cubicBezTo>
                    <a:pt x="0" y="2283"/>
                    <a:pt x="647" y="2972"/>
                    <a:pt x="1465" y="2972"/>
                  </a:cubicBezTo>
                  <a:cubicBezTo>
                    <a:pt x="2326" y="2972"/>
                    <a:pt x="2972" y="2283"/>
                    <a:pt x="2972" y="1465"/>
                  </a:cubicBezTo>
                  <a:cubicBezTo>
                    <a:pt x="2972" y="646"/>
                    <a:pt x="2283"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4"/>
            <p:cNvSpPr/>
            <p:nvPr/>
          </p:nvSpPr>
          <p:spPr>
            <a:xfrm>
              <a:off x="1923400" y="2026725"/>
              <a:ext cx="75400" cy="74325"/>
            </a:xfrm>
            <a:custGeom>
              <a:avLst/>
              <a:gdLst/>
              <a:ahLst/>
              <a:cxnLst/>
              <a:rect l="l" t="t" r="r" b="b"/>
              <a:pathLst>
                <a:path w="3016" h="2973" extrusionOk="0">
                  <a:moveTo>
                    <a:pt x="1508" y="0"/>
                  </a:moveTo>
                  <a:cubicBezTo>
                    <a:pt x="646" y="0"/>
                    <a:pt x="0" y="646"/>
                    <a:pt x="0" y="1465"/>
                  </a:cubicBezTo>
                  <a:cubicBezTo>
                    <a:pt x="0" y="2283"/>
                    <a:pt x="646" y="2972"/>
                    <a:pt x="1508" y="2972"/>
                  </a:cubicBezTo>
                  <a:cubicBezTo>
                    <a:pt x="2326" y="2972"/>
                    <a:pt x="2972" y="2283"/>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4"/>
            <p:cNvSpPr/>
            <p:nvPr/>
          </p:nvSpPr>
          <p:spPr>
            <a:xfrm>
              <a:off x="1848025" y="2026725"/>
              <a:ext cx="75400" cy="74325"/>
            </a:xfrm>
            <a:custGeom>
              <a:avLst/>
              <a:gdLst/>
              <a:ahLst/>
              <a:cxnLst/>
              <a:rect l="l" t="t" r="r" b="b"/>
              <a:pathLst>
                <a:path w="3016" h="2973" extrusionOk="0">
                  <a:moveTo>
                    <a:pt x="1508" y="0"/>
                  </a:moveTo>
                  <a:cubicBezTo>
                    <a:pt x="689" y="0"/>
                    <a:pt x="0" y="646"/>
                    <a:pt x="0" y="1465"/>
                  </a:cubicBezTo>
                  <a:cubicBezTo>
                    <a:pt x="0" y="2283"/>
                    <a:pt x="689" y="2972"/>
                    <a:pt x="1508" y="2972"/>
                  </a:cubicBezTo>
                  <a:cubicBezTo>
                    <a:pt x="2326" y="2972"/>
                    <a:pt x="3015" y="2283"/>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4"/>
            <p:cNvSpPr/>
            <p:nvPr/>
          </p:nvSpPr>
          <p:spPr>
            <a:xfrm>
              <a:off x="1772650" y="2026725"/>
              <a:ext cx="75400" cy="74325"/>
            </a:xfrm>
            <a:custGeom>
              <a:avLst/>
              <a:gdLst/>
              <a:ahLst/>
              <a:cxnLst/>
              <a:rect l="l" t="t" r="r" b="b"/>
              <a:pathLst>
                <a:path w="3016" h="2973" extrusionOk="0">
                  <a:moveTo>
                    <a:pt x="1508" y="0"/>
                  </a:moveTo>
                  <a:cubicBezTo>
                    <a:pt x="689" y="0"/>
                    <a:pt x="43" y="646"/>
                    <a:pt x="0" y="1465"/>
                  </a:cubicBezTo>
                  <a:cubicBezTo>
                    <a:pt x="0" y="2283"/>
                    <a:pt x="689" y="2972"/>
                    <a:pt x="1508" y="2972"/>
                  </a:cubicBezTo>
                  <a:cubicBezTo>
                    <a:pt x="2326" y="2972"/>
                    <a:pt x="3015" y="2283"/>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4"/>
            <p:cNvSpPr/>
            <p:nvPr/>
          </p:nvSpPr>
          <p:spPr>
            <a:xfrm>
              <a:off x="1698350" y="2026725"/>
              <a:ext cx="74325" cy="74325"/>
            </a:xfrm>
            <a:custGeom>
              <a:avLst/>
              <a:gdLst/>
              <a:ahLst/>
              <a:cxnLst/>
              <a:rect l="l" t="t" r="r" b="b"/>
              <a:pathLst>
                <a:path w="2973" h="2973" extrusionOk="0">
                  <a:moveTo>
                    <a:pt x="1508" y="0"/>
                  </a:moveTo>
                  <a:cubicBezTo>
                    <a:pt x="646" y="0"/>
                    <a:pt x="0" y="646"/>
                    <a:pt x="0" y="1465"/>
                  </a:cubicBezTo>
                  <a:cubicBezTo>
                    <a:pt x="0" y="2283"/>
                    <a:pt x="646" y="2972"/>
                    <a:pt x="1508" y="2972"/>
                  </a:cubicBezTo>
                  <a:cubicBezTo>
                    <a:pt x="2326" y="2972"/>
                    <a:pt x="2972" y="2283"/>
                    <a:pt x="2972"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4"/>
            <p:cNvSpPr/>
            <p:nvPr/>
          </p:nvSpPr>
          <p:spPr>
            <a:xfrm>
              <a:off x="1622975" y="2026725"/>
              <a:ext cx="75400" cy="74325"/>
            </a:xfrm>
            <a:custGeom>
              <a:avLst/>
              <a:gdLst/>
              <a:ahLst/>
              <a:cxnLst/>
              <a:rect l="l" t="t" r="r" b="b"/>
              <a:pathLst>
                <a:path w="3016" h="2973" extrusionOk="0">
                  <a:moveTo>
                    <a:pt x="1508" y="0"/>
                  </a:moveTo>
                  <a:cubicBezTo>
                    <a:pt x="689" y="0"/>
                    <a:pt x="0" y="646"/>
                    <a:pt x="0" y="1465"/>
                  </a:cubicBezTo>
                  <a:cubicBezTo>
                    <a:pt x="0" y="2283"/>
                    <a:pt x="689" y="2972"/>
                    <a:pt x="1508" y="2972"/>
                  </a:cubicBezTo>
                  <a:cubicBezTo>
                    <a:pt x="2326" y="2972"/>
                    <a:pt x="3015" y="2283"/>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4"/>
            <p:cNvSpPr/>
            <p:nvPr/>
          </p:nvSpPr>
          <p:spPr>
            <a:xfrm>
              <a:off x="5300300" y="1951350"/>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4"/>
            <p:cNvSpPr/>
            <p:nvPr/>
          </p:nvSpPr>
          <p:spPr>
            <a:xfrm>
              <a:off x="5224925" y="1951350"/>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4"/>
            <p:cNvSpPr/>
            <p:nvPr/>
          </p:nvSpPr>
          <p:spPr>
            <a:xfrm>
              <a:off x="5150625" y="1951350"/>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4"/>
            <p:cNvSpPr/>
            <p:nvPr/>
          </p:nvSpPr>
          <p:spPr>
            <a:xfrm>
              <a:off x="5075250" y="1951350"/>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4"/>
            <p:cNvSpPr/>
            <p:nvPr/>
          </p:nvSpPr>
          <p:spPr>
            <a:xfrm>
              <a:off x="4999875" y="1951350"/>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6" y="3015"/>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4"/>
            <p:cNvSpPr/>
            <p:nvPr/>
          </p:nvSpPr>
          <p:spPr>
            <a:xfrm>
              <a:off x="4925575" y="1951350"/>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6" y="3015"/>
                    <a:pt x="2973" y="2326"/>
                    <a:pt x="2973" y="1508"/>
                  </a:cubicBezTo>
                  <a:cubicBezTo>
                    <a:pt x="2973"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4"/>
            <p:cNvSpPr/>
            <p:nvPr/>
          </p:nvSpPr>
          <p:spPr>
            <a:xfrm>
              <a:off x="4850200" y="1951350"/>
              <a:ext cx="75400" cy="75400"/>
            </a:xfrm>
            <a:custGeom>
              <a:avLst/>
              <a:gdLst/>
              <a:ahLst/>
              <a:cxnLst/>
              <a:rect l="l" t="t" r="r" b="b"/>
              <a:pathLst>
                <a:path w="3016" h="3016" extrusionOk="0">
                  <a:moveTo>
                    <a:pt x="1508" y="0"/>
                  </a:moveTo>
                  <a:cubicBezTo>
                    <a:pt x="690" y="0"/>
                    <a:pt x="0" y="689"/>
                    <a:pt x="0" y="1508"/>
                  </a:cubicBezTo>
                  <a:cubicBezTo>
                    <a:pt x="0" y="2326"/>
                    <a:pt x="690" y="3015"/>
                    <a:pt x="1508" y="3015"/>
                  </a:cubicBezTo>
                  <a:cubicBezTo>
                    <a:pt x="2326" y="3015"/>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4"/>
            <p:cNvSpPr/>
            <p:nvPr/>
          </p:nvSpPr>
          <p:spPr>
            <a:xfrm>
              <a:off x="4775900" y="1951350"/>
              <a:ext cx="74325" cy="75400"/>
            </a:xfrm>
            <a:custGeom>
              <a:avLst/>
              <a:gdLst/>
              <a:ahLst/>
              <a:cxnLst/>
              <a:rect l="l" t="t" r="r" b="b"/>
              <a:pathLst>
                <a:path w="2973" h="3016" extrusionOk="0">
                  <a:moveTo>
                    <a:pt x="1508" y="0"/>
                  </a:moveTo>
                  <a:cubicBezTo>
                    <a:pt x="646" y="0"/>
                    <a:pt x="0" y="689"/>
                    <a:pt x="0" y="1508"/>
                  </a:cubicBezTo>
                  <a:cubicBezTo>
                    <a:pt x="0" y="2326"/>
                    <a:pt x="646" y="3015"/>
                    <a:pt x="1508" y="3015"/>
                  </a:cubicBezTo>
                  <a:cubicBezTo>
                    <a:pt x="2326" y="3015"/>
                    <a:pt x="2972" y="2326"/>
                    <a:pt x="2972"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4"/>
            <p:cNvSpPr/>
            <p:nvPr/>
          </p:nvSpPr>
          <p:spPr>
            <a:xfrm>
              <a:off x="4700525" y="1951350"/>
              <a:ext cx="74325" cy="75400"/>
            </a:xfrm>
            <a:custGeom>
              <a:avLst/>
              <a:gdLst/>
              <a:ahLst/>
              <a:cxnLst/>
              <a:rect l="l" t="t" r="r" b="b"/>
              <a:pathLst>
                <a:path w="2973" h="3016" extrusionOk="0">
                  <a:moveTo>
                    <a:pt x="1465" y="0"/>
                  </a:moveTo>
                  <a:cubicBezTo>
                    <a:pt x="646" y="0"/>
                    <a:pt x="0" y="689"/>
                    <a:pt x="0" y="1508"/>
                  </a:cubicBezTo>
                  <a:cubicBezTo>
                    <a:pt x="0" y="2326"/>
                    <a:pt x="646" y="3015"/>
                    <a:pt x="1465" y="3015"/>
                  </a:cubicBezTo>
                  <a:cubicBezTo>
                    <a:pt x="2326" y="3015"/>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4"/>
            <p:cNvSpPr/>
            <p:nvPr/>
          </p:nvSpPr>
          <p:spPr>
            <a:xfrm>
              <a:off x="4625150" y="1951350"/>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4"/>
            <p:cNvSpPr/>
            <p:nvPr/>
          </p:nvSpPr>
          <p:spPr>
            <a:xfrm>
              <a:off x="4549775" y="1951350"/>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4"/>
            <p:cNvSpPr/>
            <p:nvPr/>
          </p:nvSpPr>
          <p:spPr>
            <a:xfrm>
              <a:off x="4474375" y="1951350"/>
              <a:ext cx="75425" cy="75400"/>
            </a:xfrm>
            <a:custGeom>
              <a:avLst/>
              <a:gdLst/>
              <a:ahLst/>
              <a:cxnLst/>
              <a:rect l="l" t="t" r="r" b="b"/>
              <a:pathLst>
                <a:path w="3017" h="3016" extrusionOk="0">
                  <a:moveTo>
                    <a:pt x="1509" y="0"/>
                  </a:moveTo>
                  <a:cubicBezTo>
                    <a:pt x="690" y="0"/>
                    <a:pt x="1" y="689"/>
                    <a:pt x="44" y="1508"/>
                  </a:cubicBezTo>
                  <a:cubicBezTo>
                    <a:pt x="1" y="2326"/>
                    <a:pt x="690" y="3015"/>
                    <a:pt x="1509" y="3015"/>
                  </a:cubicBezTo>
                  <a:cubicBezTo>
                    <a:pt x="2327" y="3015"/>
                    <a:pt x="3016" y="2326"/>
                    <a:pt x="3016" y="1508"/>
                  </a:cubicBezTo>
                  <a:cubicBezTo>
                    <a:pt x="3016" y="689"/>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4"/>
            <p:cNvSpPr/>
            <p:nvPr/>
          </p:nvSpPr>
          <p:spPr>
            <a:xfrm>
              <a:off x="4400075" y="1951350"/>
              <a:ext cx="75425" cy="75400"/>
            </a:xfrm>
            <a:custGeom>
              <a:avLst/>
              <a:gdLst/>
              <a:ahLst/>
              <a:cxnLst/>
              <a:rect l="l" t="t" r="r" b="b"/>
              <a:pathLst>
                <a:path w="3017" h="3016" extrusionOk="0">
                  <a:moveTo>
                    <a:pt x="1508" y="0"/>
                  </a:moveTo>
                  <a:cubicBezTo>
                    <a:pt x="647" y="0"/>
                    <a:pt x="1" y="689"/>
                    <a:pt x="1" y="1508"/>
                  </a:cubicBezTo>
                  <a:cubicBezTo>
                    <a:pt x="1" y="2326"/>
                    <a:pt x="647" y="3015"/>
                    <a:pt x="1508" y="3015"/>
                  </a:cubicBezTo>
                  <a:cubicBezTo>
                    <a:pt x="2327" y="3015"/>
                    <a:pt x="2973" y="2326"/>
                    <a:pt x="3016"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4"/>
            <p:cNvSpPr/>
            <p:nvPr/>
          </p:nvSpPr>
          <p:spPr>
            <a:xfrm>
              <a:off x="4324700" y="1951350"/>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4"/>
            <p:cNvSpPr/>
            <p:nvPr/>
          </p:nvSpPr>
          <p:spPr>
            <a:xfrm>
              <a:off x="4249325" y="1951350"/>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4"/>
            <p:cNvSpPr/>
            <p:nvPr/>
          </p:nvSpPr>
          <p:spPr>
            <a:xfrm>
              <a:off x="4175025" y="1951350"/>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4"/>
            <p:cNvSpPr/>
            <p:nvPr/>
          </p:nvSpPr>
          <p:spPr>
            <a:xfrm>
              <a:off x="4099650" y="1951350"/>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4"/>
            <p:cNvSpPr/>
            <p:nvPr/>
          </p:nvSpPr>
          <p:spPr>
            <a:xfrm>
              <a:off x="4024275" y="1951350"/>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6" y="3015"/>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4"/>
            <p:cNvSpPr/>
            <p:nvPr/>
          </p:nvSpPr>
          <p:spPr>
            <a:xfrm>
              <a:off x="3949975" y="1951350"/>
              <a:ext cx="74325" cy="75400"/>
            </a:xfrm>
            <a:custGeom>
              <a:avLst/>
              <a:gdLst/>
              <a:ahLst/>
              <a:cxnLst/>
              <a:rect l="l" t="t" r="r" b="b"/>
              <a:pathLst>
                <a:path w="2973" h="3016" extrusionOk="0">
                  <a:moveTo>
                    <a:pt x="1465" y="0"/>
                  </a:moveTo>
                  <a:cubicBezTo>
                    <a:pt x="647" y="0"/>
                    <a:pt x="0" y="689"/>
                    <a:pt x="0" y="1508"/>
                  </a:cubicBezTo>
                  <a:cubicBezTo>
                    <a:pt x="0" y="2326"/>
                    <a:pt x="647" y="3015"/>
                    <a:pt x="1465" y="3015"/>
                  </a:cubicBezTo>
                  <a:cubicBezTo>
                    <a:pt x="2326" y="3015"/>
                    <a:pt x="2973" y="2326"/>
                    <a:pt x="2973" y="1508"/>
                  </a:cubicBezTo>
                  <a:cubicBezTo>
                    <a:pt x="2973"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4"/>
            <p:cNvSpPr/>
            <p:nvPr/>
          </p:nvSpPr>
          <p:spPr>
            <a:xfrm>
              <a:off x="3874600" y="1951350"/>
              <a:ext cx="75400" cy="75400"/>
            </a:xfrm>
            <a:custGeom>
              <a:avLst/>
              <a:gdLst/>
              <a:ahLst/>
              <a:cxnLst/>
              <a:rect l="l" t="t" r="r" b="b"/>
              <a:pathLst>
                <a:path w="3016" h="3016" extrusionOk="0">
                  <a:moveTo>
                    <a:pt x="1508" y="0"/>
                  </a:moveTo>
                  <a:cubicBezTo>
                    <a:pt x="690" y="0"/>
                    <a:pt x="0" y="689"/>
                    <a:pt x="0" y="1508"/>
                  </a:cubicBezTo>
                  <a:cubicBezTo>
                    <a:pt x="0" y="2326"/>
                    <a:pt x="690"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4"/>
            <p:cNvSpPr/>
            <p:nvPr/>
          </p:nvSpPr>
          <p:spPr>
            <a:xfrm>
              <a:off x="3799225" y="1951350"/>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4"/>
            <p:cNvSpPr/>
            <p:nvPr/>
          </p:nvSpPr>
          <p:spPr>
            <a:xfrm>
              <a:off x="3724925" y="1951350"/>
              <a:ext cx="74325" cy="75400"/>
            </a:xfrm>
            <a:custGeom>
              <a:avLst/>
              <a:gdLst/>
              <a:ahLst/>
              <a:cxnLst/>
              <a:rect l="l" t="t" r="r" b="b"/>
              <a:pathLst>
                <a:path w="2973" h="3016" extrusionOk="0">
                  <a:moveTo>
                    <a:pt x="1465" y="0"/>
                  </a:moveTo>
                  <a:cubicBezTo>
                    <a:pt x="646" y="0"/>
                    <a:pt x="0" y="689"/>
                    <a:pt x="0" y="1508"/>
                  </a:cubicBezTo>
                  <a:cubicBezTo>
                    <a:pt x="0" y="2326"/>
                    <a:pt x="646" y="3015"/>
                    <a:pt x="1465" y="3015"/>
                  </a:cubicBezTo>
                  <a:cubicBezTo>
                    <a:pt x="2326" y="3015"/>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4"/>
            <p:cNvSpPr/>
            <p:nvPr/>
          </p:nvSpPr>
          <p:spPr>
            <a:xfrm>
              <a:off x="3649550" y="1951350"/>
              <a:ext cx="75400" cy="75400"/>
            </a:xfrm>
            <a:custGeom>
              <a:avLst/>
              <a:gdLst/>
              <a:ahLst/>
              <a:cxnLst/>
              <a:rect l="l" t="t" r="r" b="b"/>
              <a:pathLst>
                <a:path w="3016" h="3016" extrusionOk="0">
                  <a:moveTo>
                    <a:pt x="1508" y="0"/>
                  </a:moveTo>
                  <a:cubicBezTo>
                    <a:pt x="646" y="0"/>
                    <a:pt x="0" y="689"/>
                    <a:pt x="0" y="1508"/>
                  </a:cubicBezTo>
                  <a:cubicBezTo>
                    <a:pt x="0" y="2326"/>
                    <a:pt x="646" y="3015"/>
                    <a:pt x="1508" y="3015"/>
                  </a:cubicBezTo>
                  <a:cubicBezTo>
                    <a:pt x="2326" y="3015"/>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4"/>
            <p:cNvSpPr/>
            <p:nvPr/>
          </p:nvSpPr>
          <p:spPr>
            <a:xfrm>
              <a:off x="3574175" y="1951350"/>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4"/>
            <p:cNvSpPr/>
            <p:nvPr/>
          </p:nvSpPr>
          <p:spPr>
            <a:xfrm>
              <a:off x="3498775" y="1951350"/>
              <a:ext cx="75425" cy="75400"/>
            </a:xfrm>
            <a:custGeom>
              <a:avLst/>
              <a:gdLst/>
              <a:ahLst/>
              <a:cxnLst/>
              <a:rect l="l" t="t" r="r" b="b"/>
              <a:pathLst>
                <a:path w="3017"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4"/>
            <p:cNvSpPr/>
            <p:nvPr/>
          </p:nvSpPr>
          <p:spPr>
            <a:xfrm>
              <a:off x="3424475" y="1951350"/>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4"/>
            <p:cNvSpPr/>
            <p:nvPr/>
          </p:nvSpPr>
          <p:spPr>
            <a:xfrm>
              <a:off x="3349100" y="1951350"/>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4"/>
            <p:cNvSpPr/>
            <p:nvPr/>
          </p:nvSpPr>
          <p:spPr>
            <a:xfrm>
              <a:off x="3273725" y="1951350"/>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4"/>
            <p:cNvSpPr/>
            <p:nvPr/>
          </p:nvSpPr>
          <p:spPr>
            <a:xfrm>
              <a:off x="3199425" y="1951350"/>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4"/>
            <p:cNvSpPr/>
            <p:nvPr/>
          </p:nvSpPr>
          <p:spPr>
            <a:xfrm>
              <a:off x="3124050" y="1951350"/>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4"/>
            <p:cNvSpPr/>
            <p:nvPr/>
          </p:nvSpPr>
          <p:spPr>
            <a:xfrm>
              <a:off x="3048675" y="1951350"/>
              <a:ext cx="75400" cy="75400"/>
            </a:xfrm>
            <a:custGeom>
              <a:avLst/>
              <a:gdLst/>
              <a:ahLst/>
              <a:cxnLst/>
              <a:rect l="l" t="t" r="r" b="b"/>
              <a:pathLst>
                <a:path w="3016" h="3016" extrusionOk="0">
                  <a:moveTo>
                    <a:pt x="1508" y="0"/>
                  </a:moveTo>
                  <a:cubicBezTo>
                    <a:pt x="690" y="0"/>
                    <a:pt x="0" y="689"/>
                    <a:pt x="0" y="1508"/>
                  </a:cubicBezTo>
                  <a:cubicBezTo>
                    <a:pt x="0" y="2326"/>
                    <a:pt x="690" y="3015"/>
                    <a:pt x="1508" y="3015"/>
                  </a:cubicBezTo>
                  <a:cubicBezTo>
                    <a:pt x="2326" y="3015"/>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4"/>
            <p:cNvSpPr/>
            <p:nvPr/>
          </p:nvSpPr>
          <p:spPr>
            <a:xfrm>
              <a:off x="2974375" y="1951350"/>
              <a:ext cx="74325" cy="75400"/>
            </a:xfrm>
            <a:custGeom>
              <a:avLst/>
              <a:gdLst/>
              <a:ahLst/>
              <a:cxnLst/>
              <a:rect l="l" t="t" r="r" b="b"/>
              <a:pathLst>
                <a:path w="2973" h="3016" extrusionOk="0">
                  <a:moveTo>
                    <a:pt x="1465" y="0"/>
                  </a:moveTo>
                  <a:cubicBezTo>
                    <a:pt x="647" y="0"/>
                    <a:pt x="0" y="689"/>
                    <a:pt x="0" y="1508"/>
                  </a:cubicBezTo>
                  <a:cubicBezTo>
                    <a:pt x="0" y="2326"/>
                    <a:pt x="647" y="3015"/>
                    <a:pt x="1465" y="3015"/>
                  </a:cubicBezTo>
                  <a:cubicBezTo>
                    <a:pt x="2326" y="3015"/>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4"/>
            <p:cNvSpPr/>
            <p:nvPr/>
          </p:nvSpPr>
          <p:spPr>
            <a:xfrm>
              <a:off x="2899000" y="1951350"/>
              <a:ext cx="75400" cy="75400"/>
            </a:xfrm>
            <a:custGeom>
              <a:avLst/>
              <a:gdLst/>
              <a:ahLst/>
              <a:cxnLst/>
              <a:rect l="l" t="t" r="r" b="b"/>
              <a:pathLst>
                <a:path w="3016" h="3016" extrusionOk="0">
                  <a:moveTo>
                    <a:pt x="1508" y="0"/>
                  </a:moveTo>
                  <a:cubicBezTo>
                    <a:pt x="646" y="0"/>
                    <a:pt x="0" y="689"/>
                    <a:pt x="0" y="1508"/>
                  </a:cubicBezTo>
                  <a:cubicBezTo>
                    <a:pt x="0" y="2326"/>
                    <a:pt x="646" y="3015"/>
                    <a:pt x="1508" y="3015"/>
                  </a:cubicBezTo>
                  <a:cubicBezTo>
                    <a:pt x="2326" y="3015"/>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4"/>
            <p:cNvSpPr/>
            <p:nvPr/>
          </p:nvSpPr>
          <p:spPr>
            <a:xfrm>
              <a:off x="2823625" y="1951350"/>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4"/>
            <p:cNvSpPr/>
            <p:nvPr/>
          </p:nvSpPr>
          <p:spPr>
            <a:xfrm>
              <a:off x="2748250" y="1951350"/>
              <a:ext cx="75400" cy="75400"/>
            </a:xfrm>
            <a:custGeom>
              <a:avLst/>
              <a:gdLst/>
              <a:ahLst/>
              <a:cxnLst/>
              <a:rect l="l" t="t" r="r" b="b"/>
              <a:pathLst>
                <a:path w="3016" h="3016" extrusionOk="0">
                  <a:moveTo>
                    <a:pt x="1508" y="0"/>
                  </a:moveTo>
                  <a:cubicBezTo>
                    <a:pt x="689" y="0"/>
                    <a:pt x="0" y="689"/>
                    <a:pt x="43"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4"/>
            <p:cNvSpPr/>
            <p:nvPr/>
          </p:nvSpPr>
          <p:spPr>
            <a:xfrm>
              <a:off x="2673950" y="1951350"/>
              <a:ext cx="75400" cy="75400"/>
            </a:xfrm>
            <a:custGeom>
              <a:avLst/>
              <a:gdLst/>
              <a:ahLst/>
              <a:cxnLst/>
              <a:rect l="l" t="t" r="r" b="b"/>
              <a:pathLst>
                <a:path w="3016" h="3016" extrusionOk="0">
                  <a:moveTo>
                    <a:pt x="1508" y="0"/>
                  </a:moveTo>
                  <a:cubicBezTo>
                    <a:pt x="646" y="0"/>
                    <a:pt x="0" y="689"/>
                    <a:pt x="0" y="1508"/>
                  </a:cubicBezTo>
                  <a:cubicBezTo>
                    <a:pt x="0" y="2326"/>
                    <a:pt x="646" y="3015"/>
                    <a:pt x="1508" y="3015"/>
                  </a:cubicBezTo>
                  <a:cubicBezTo>
                    <a:pt x="2326" y="3015"/>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4"/>
            <p:cNvSpPr/>
            <p:nvPr/>
          </p:nvSpPr>
          <p:spPr>
            <a:xfrm>
              <a:off x="2598575" y="1951350"/>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4"/>
            <p:cNvSpPr/>
            <p:nvPr/>
          </p:nvSpPr>
          <p:spPr>
            <a:xfrm>
              <a:off x="2523175" y="1951350"/>
              <a:ext cx="75425" cy="75400"/>
            </a:xfrm>
            <a:custGeom>
              <a:avLst/>
              <a:gdLst/>
              <a:ahLst/>
              <a:cxnLst/>
              <a:rect l="l" t="t" r="r" b="b"/>
              <a:pathLst>
                <a:path w="3017"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4"/>
            <p:cNvSpPr/>
            <p:nvPr/>
          </p:nvSpPr>
          <p:spPr>
            <a:xfrm>
              <a:off x="2448875" y="1951350"/>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4"/>
            <p:cNvSpPr/>
            <p:nvPr/>
          </p:nvSpPr>
          <p:spPr>
            <a:xfrm>
              <a:off x="2373500" y="1951350"/>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4"/>
            <p:cNvSpPr/>
            <p:nvPr/>
          </p:nvSpPr>
          <p:spPr>
            <a:xfrm>
              <a:off x="2299200" y="1951350"/>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4"/>
            <p:cNvSpPr/>
            <p:nvPr/>
          </p:nvSpPr>
          <p:spPr>
            <a:xfrm>
              <a:off x="2223825" y="1951350"/>
              <a:ext cx="74325" cy="75400"/>
            </a:xfrm>
            <a:custGeom>
              <a:avLst/>
              <a:gdLst/>
              <a:ahLst/>
              <a:cxnLst/>
              <a:rect l="l" t="t" r="r" b="b"/>
              <a:pathLst>
                <a:path w="2973" h="3016" extrusionOk="0">
                  <a:moveTo>
                    <a:pt x="1465" y="0"/>
                  </a:moveTo>
                  <a:cubicBezTo>
                    <a:pt x="647" y="0"/>
                    <a:pt x="1" y="689"/>
                    <a:pt x="1" y="1508"/>
                  </a:cubicBezTo>
                  <a:cubicBezTo>
                    <a:pt x="1" y="2326"/>
                    <a:pt x="647" y="3015"/>
                    <a:pt x="1465" y="3015"/>
                  </a:cubicBezTo>
                  <a:cubicBezTo>
                    <a:pt x="2327" y="3015"/>
                    <a:pt x="2973" y="2326"/>
                    <a:pt x="2973" y="1508"/>
                  </a:cubicBezTo>
                  <a:cubicBezTo>
                    <a:pt x="2973" y="689"/>
                    <a:pt x="2327"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4"/>
            <p:cNvSpPr/>
            <p:nvPr/>
          </p:nvSpPr>
          <p:spPr>
            <a:xfrm>
              <a:off x="2148450" y="1951350"/>
              <a:ext cx="75400" cy="75400"/>
            </a:xfrm>
            <a:custGeom>
              <a:avLst/>
              <a:gdLst/>
              <a:ahLst/>
              <a:cxnLst/>
              <a:rect l="l" t="t" r="r" b="b"/>
              <a:pathLst>
                <a:path w="3016" h="3016" extrusionOk="0">
                  <a:moveTo>
                    <a:pt x="1508" y="0"/>
                  </a:moveTo>
                  <a:cubicBezTo>
                    <a:pt x="647" y="0"/>
                    <a:pt x="1" y="689"/>
                    <a:pt x="1" y="1508"/>
                  </a:cubicBezTo>
                  <a:cubicBezTo>
                    <a:pt x="1" y="2326"/>
                    <a:pt x="647" y="3015"/>
                    <a:pt x="1508" y="3015"/>
                  </a:cubicBezTo>
                  <a:cubicBezTo>
                    <a:pt x="2326" y="3015"/>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4"/>
            <p:cNvSpPr/>
            <p:nvPr/>
          </p:nvSpPr>
          <p:spPr>
            <a:xfrm>
              <a:off x="2073075" y="1951350"/>
              <a:ext cx="75400" cy="75400"/>
            </a:xfrm>
            <a:custGeom>
              <a:avLst/>
              <a:gdLst/>
              <a:ahLst/>
              <a:cxnLst/>
              <a:rect l="l" t="t" r="r" b="b"/>
              <a:pathLst>
                <a:path w="3016" h="3016" extrusionOk="0">
                  <a:moveTo>
                    <a:pt x="1508" y="0"/>
                  </a:moveTo>
                  <a:cubicBezTo>
                    <a:pt x="647" y="0"/>
                    <a:pt x="0" y="689"/>
                    <a:pt x="0" y="1508"/>
                  </a:cubicBezTo>
                  <a:cubicBezTo>
                    <a:pt x="0" y="2326"/>
                    <a:pt x="690" y="3015"/>
                    <a:pt x="1508" y="3015"/>
                  </a:cubicBezTo>
                  <a:cubicBezTo>
                    <a:pt x="2326" y="2972"/>
                    <a:pt x="2972" y="2326"/>
                    <a:pt x="3016"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4"/>
            <p:cNvSpPr/>
            <p:nvPr/>
          </p:nvSpPr>
          <p:spPr>
            <a:xfrm>
              <a:off x="1998775" y="1951350"/>
              <a:ext cx="74325" cy="75400"/>
            </a:xfrm>
            <a:custGeom>
              <a:avLst/>
              <a:gdLst/>
              <a:ahLst/>
              <a:cxnLst/>
              <a:rect l="l" t="t" r="r" b="b"/>
              <a:pathLst>
                <a:path w="2973" h="3016" extrusionOk="0">
                  <a:moveTo>
                    <a:pt x="1465" y="0"/>
                  </a:moveTo>
                  <a:cubicBezTo>
                    <a:pt x="647" y="0"/>
                    <a:pt x="0" y="689"/>
                    <a:pt x="0" y="1508"/>
                  </a:cubicBezTo>
                  <a:cubicBezTo>
                    <a:pt x="0" y="2326"/>
                    <a:pt x="647" y="3015"/>
                    <a:pt x="1465" y="3015"/>
                  </a:cubicBezTo>
                  <a:cubicBezTo>
                    <a:pt x="2326" y="3015"/>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4"/>
            <p:cNvSpPr/>
            <p:nvPr/>
          </p:nvSpPr>
          <p:spPr>
            <a:xfrm>
              <a:off x="1923400" y="1951350"/>
              <a:ext cx="75400" cy="75400"/>
            </a:xfrm>
            <a:custGeom>
              <a:avLst/>
              <a:gdLst/>
              <a:ahLst/>
              <a:cxnLst/>
              <a:rect l="l" t="t" r="r" b="b"/>
              <a:pathLst>
                <a:path w="3016" h="3016" extrusionOk="0">
                  <a:moveTo>
                    <a:pt x="1508" y="0"/>
                  </a:moveTo>
                  <a:cubicBezTo>
                    <a:pt x="646" y="0"/>
                    <a:pt x="0" y="689"/>
                    <a:pt x="0" y="1508"/>
                  </a:cubicBezTo>
                  <a:cubicBezTo>
                    <a:pt x="0" y="2326"/>
                    <a:pt x="646" y="3015"/>
                    <a:pt x="1508" y="3015"/>
                  </a:cubicBezTo>
                  <a:cubicBezTo>
                    <a:pt x="2326" y="3015"/>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4"/>
            <p:cNvSpPr/>
            <p:nvPr/>
          </p:nvSpPr>
          <p:spPr>
            <a:xfrm>
              <a:off x="1848025" y="1951350"/>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4"/>
            <p:cNvSpPr/>
            <p:nvPr/>
          </p:nvSpPr>
          <p:spPr>
            <a:xfrm>
              <a:off x="1772650" y="1951350"/>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4"/>
            <p:cNvSpPr/>
            <p:nvPr/>
          </p:nvSpPr>
          <p:spPr>
            <a:xfrm>
              <a:off x="1698350" y="1951350"/>
              <a:ext cx="74325" cy="75400"/>
            </a:xfrm>
            <a:custGeom>
              <a:avLst/>
              <a:gdLst/>
              <a:ahLst/>
              <a:cxnLst/>
              <a:rect l="l" t="t" r="r" b="b"/>
              <a:pathLst>
                <a:path w="2973" h="3016" extrusionOk="0">
                  <a:moveTo>
                    <a:pt x="1508" y="0"/>
                  </a:moveTo>
                  <a:cubicBezTo>
                    <a:pt x="646" y="0"/>
                    <a:pt x="0" y="689"/>
                    <a:pt x="0" y="1508"/>
                  </a:cubicBezTo>
                  <a:cubicBezTo>
                    <a:pt x="0" y="2326"/>
                    <a:pt x="646" y="3015"/>
                    <a:pt x="1508" y="3015"/>
                  </a:cubicBezTo>
                  <a:cubicBezTo>
                    <a:pt x="2326" y="3015"/>
                    <a:pt x="2972" y="2326"/>
                    <a:pt x="2972"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4"/>
            <p:cNvSpPr/>
            <p:nvPr/>
          </p:nvSpPr>
          <p:spPr>
            <a:xfrm>
              <a:off x="1622975" y="1951350"/>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4"/>
            <p:cNvSpPr/>
            <p:nvPr/>
          </p:nvSpPr>
          <p:spPr>
            <a:xfrm>
              <a:off x="5224925" y="1877050"/>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4"/>
            <p:cNvSpPr/>
            <p:nvPr/>
          </p:nvSpPr>
          <p:spPr>
            <a:xfrm>
              <a:off x="5150625" y="1877050"/>
              <a:ext cx="74325" cy="74325"/>
            </a:xfrm>
            <a:custGeom>
              <a:avLst/>
              <a:gdLst/>
              <a:ahLst/>
              <a:cxnLst/>
              <a:rect l="l" t="t" r="r" b="b"/>
              <a:pathLst>
                <a:path w="2973" h="2973" extrusionOk="0">
                  <a:moveTo>
                    <a:pt x="1508" y="0"/>
                  </a:moveTo>
                  <a:cubicBezTo>
                    <a:pt x="647" y="0"/>
                    <a:pt x="1" y="689"/>
                    <a:pt x="1" y="1508"/>
                  </a:cubicBezTo>
                  <a:cubicBezTo>
                    <a:pt x="1" y="2326"/>
                    <a:pt x="647" y="2972"/>
                    <a:pt x="1508" y="2972"/>
                  </a:cubicBezTo>
                  <a:cubicBezTo>
                    <a:pt x="2327" y="2972"/>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4"/>
            <p:cNvSpPr/>
            <p:nvPr/>
          </p:nvSpPr>
          <p:spPr>
            <a:xfrm>
              <a:off x="5075250" y="1877050"/>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4"/>
            <p:cNvSpPr/>
            <p:nvPr/>
          </p:nvSpPr>
          <p:spPr>
            <a:xfrm>
              <a:off x="4999875" y="1877050"/>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6" y="2972"/>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4"/>
            <p:cNvSpPr/>
            <p:nvPr/>
          </p:nvSpPr>
          <p:spPr>
            <a:xfrm>
              <a:off x="4925575" y="1877050"/>
              <a:ext cx="74325" cy="74325"/>
            </a:xfrm>
            <a:custGeom>
              <a:avLst/>
              <a:gdLst/>
              <a:ahLst/>
              <a:cxnLst/>
              <a:rect l="l" t="t" r="r" b="b"/>
              <a:pathLst>
                <a:path w="2973" h="2973" extrusionOk="0">
                  <a:moveTo>
                    <a:pt x="1508" y="0"/>
                  </a:moveTo>
                  <a:cubicBezTo>
                    <a:pt x="647" y="0"/>
                    <a:pt x="1" y="689"/>
                    <a:pt x="1" y="1508"/>
                  </a:cubicBezTo>
                  <a:cubicBezTo>
                    <a:pt x="1" y="2326"/>
                    <a:pt x="647" y="2972"/>
                    <a:pt x="1508" y="2972"/>
                  </a:cubicBezTo>
                  <a:cubicBezTo>
                    <a:pt x="2326" y="2972"/>
                    <a:pt x="2973" y="2326"/>
                    <a:pt x="2973" y="1508"/>
                  </a:cubicBezTo>
                  <a:cubicBezTo>
                    <a:pt x="2973"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4"/>
            <p:cNvSpPr/>
            <p:nvPr/>
          </p:nvSpPr>
          <p:spPr>
            <a:xfrm>
              <a:off x="4850200" y="1877050"/>
              <a:ext cx="75400" cy="74325"/>
            </a:xfrm>
            <a:custGeom>
              <a:avLst/>
              <a:gdLst/>
              <a:ahLst/>
              <a:cxnLst/>
              <a:rect l="l" t="t" r="r" b="b"/>
              <a:pathLst>
                <a:path w="3016" h="2973" extrusionOk="0">
                  <a:moveTo>
                    <a:pt x="1508" y="0"/>
                  </a:moveTo>
                  <a:cubicBezTo>
                    <a:pt x="690" y="0"/>
                    <a:pt x="0" y="689"/>
                    <a:pt x="0" y="1508"/>
                  </a:cubicBezTo>
                  <a:cubicBezTo>
                    <a:pt x="0" y="2326"/>
                    <a:pt x="690" y="2972"/>
                    <a:pt x="1508" y="2972"/>
                  </a:cubicBezTo>
                  <a:cubicBezTo>
                    <a:pt x="2326" y="2972"/>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4"/>
            <p:cNvSpPr/>
            <p:nvPr/>
          </p:nvSpPr>
          <p:spPr>
            <a:xfrm>
              <a:off x="4775900" y="1877050"/>
              <a:ext cx="74325" cy="74325"/>
            </a:xfrm>
            <a:custGeom>
              <a:avLst/>
              <a:gdLst/>
              <a:ahLst/>
              <a:cxnLst/>
              <a:rect l="l" t="t" r="r" b="b"/>
              <a:pathLst>
                <a:path w="2973" h="2973" extrusionOk="0">
                  <a:moveTo>
                    <a:pt x="1508" y="0"/>
                  </a:moveTo>
                  <a:cubicBezTo>
                    <a:pt x="646" y="0"/>
                    <a:pt x="0" y="689"/>
                    <a:pt x="0" y="1508"/>
                  </a:cubicBezTo>
                  <a:cubicBezTo>
                    <a:pt x="0" y="2326"/>
                    <a:pt x="646" y="2972"/>
                    <a:pt x="1508" y="2972"/>
                  </a:cubicBezTo>
                  <a:cubicBezTo>
                    <a:pt x="2326" y="2972"/>
                    <a:pt x="2972" y="2326"/>
                    <a:pt x="2972"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4"/>
            <p:cNvSpPr/>
            <p:nvPr/>
          </p:nvSpPr>
          <p:spPr>
            <a:xfrm>
              <a:off x="4700525" y="1877050"/>
              <a:ext cx="74325" cy="74325"/>
            </a:xfrm>
            <a:custGeom>
              <a:avLst/>
              <a:gdLst/>
              <a:ahLst/>
              <a:cxnLst/>
              <a:rect l="l" t="t" r="r" b="b"/>
              <a:pathLst>
                <a:path w="2973" h="2973" extrusionOk="0">
                  <a:moveTo>
                    <a:pt x="1465" y="0"/>
                  </a:moveTo>
                  <a:cubicBezTo>
                    <a:pt x="646" y="0"/>
                    <a:pt x="0" y="689"/>
                    <a:pt x="0" y="1508"/>
                  </a:cubicBezTo>
                  <a:cubicBezTo>
                    <a:pt x="0" y="2326"/>
                    <a:pt x="646" y="2972"/>
                    <a:pt x="1465" y="2972"/>
                  </a:cubicBezTo>
                  <a:cubicBezTo>
                    <a:pt x="2326" y="2972"/>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4"/>
            <p:cNvSpPr/>
            <p:nvPr/>
          </p:nvSpPr>
          <p:spPr>
            <a:xfrm>
              <a:off x="4625150" y="1877050"/>
              <a:ext cx="75400" cy="74325"/>
            </a:xfrm>
            <a:custGeom>
              <a:avLst/>
              <a:gdLst/>
              <a:ahLst/>
              <a:cxnLst/>
              <a:rect l="l" t="t" r="r" b="b"/>
              <a:pathLst>
                <a:path w="3016" h="2973" extrusionOk="0">
                  <a:moveTo>
                    <a:pt x="1508" y="0"/>
                  </a:moveTo>
                  <a:cubicBezTo>
                    <a:pt x="689" y="0"/>
                    <a:pt x="0" y="689"/>
                    <a:pt x="0" y="1508"/>
                  </a:cubicBezTo>
                  <a:cubicBezTo>
                    <a:pt x="0" y="2326"/>
                    <a:pt x="689" y="2972"/>
                    <a:pt x="1508" y="2972"/>
                  </a:cubicBezTo>
                  <a:cubicBezTo>
                    <a:pt x="2326" y="2972"/>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4"/>
            <p:cNvSpPr/>
            <p:nvPr/>
          </p:nvSpPr>
          <p:spPr>
            <a:xfrm>
              <a:off x="4549775" y="1877050"/>
              <a:ext cx="75400" cy="74325"/>
            </a:xfrm>
            <a:custGeom>
              <a:avLst/>
              <a:gdLst/>
              <a:ahLst/>
              <a:cxnLst/>
              <a:rect l="l" t="t" r="r" b="b"/>
              <a:pathLst>
                <a:path w="3016" h="2973" extrusionOk="0">
                  <a:moveTo>
                    <a:pt x="1508" y="0"/>
                  </a:moveTo>
                  <a:cubicBezTo>
                    <a:pt x="689" y="0"/>
                    <a:pt x="0" y="689"/>
                    <a:pt x="0" y="1508"/>
                  </a:cubicBezTo>
                  <a:cubicBezTo>
                    <a:pt x="0" y="2326"/>
                    <a:pt x="689" y="2972"/>
                    <a:pt x="1508" y="2972"/>
                  </a:cubicBezTo>
                  <a:cubicBezTo>
                    <a:pt x="2326" y="2972"/>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4"/>
            <p:cNvSpPr/>
            <p:nvPr/>
          </p:nvSpPr>
          <p:spPr>
            <a:xfrm>
              <a:off x="4474375" y="1877050"/>
              <a:ext cx="75425" cy="74325"/>
            </a:xfrm>
            <a:custGeom>
              <a:avLst/>
              <a:gdLst/>
              <a:ahLst/>
              <a:cxnLst/>
              <a:rect l="l" t="t" r="r" b="b"/>
              <a:pathLst>
                <a:path w="3017" h="2973" extrusionOk="0">
                  <a:moveTo>
                    <a:pt x="1509" y="0"/>
                  </a:moveTo>
                  <a:cubicBezTo>
                    <a:pt x="690" y="0"/>
                    <a:pt x="1" y="689"/>
                    <a:pt x="44" y="1508"/>
                  </a:cubicBezTo>
                  <a:cubicBezTo>
                    <a:pt x="1" y="2326"/>
                    <a:pt x="690" y="2972"/>
                    <a:pt x="1509" y="2972"/>
                  </a:cubicBezTo>
                  <a:cubicBezTo>
                    <a:pt x="2327" y="2972"/>
                    <a:pt x="3016" y="2326"/>
                    <a:pt x="3016" y="1508"/>
                  </a:cubicBezTo>
                  <a:cubicBezTo>
                    <a:pt x="3016" y="689"/>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4"/>
            <p:cNvSpPr/>
            <p:nvPr/>
          </p:nvSpPr>
          <p:spPr>
            <a:xfrm>
              <a:off x="4400075" y="1877050"/>
              <a:ext cx="75425" cy="74325"/>
            </a:xfrm>
            <a:custGeom>
              <a:avLst/>
              <a:gdLst/>
              <a:ahLst/>
              <a:cxnLst/>
              <a:rect l="l" t="t" r="r" b="b"/>
              <a:pathLst>
                <a:path w="3017" h="2973" extrusionOk="0">
                  <a:moveTo>
                    <a:pt x="1508" y="0"/>
                  </a:moveTo>
                  <a:cubicBezTo>
                    <a:pt x="647" y="0"/>
                    <a:pt x="1" y="689"/>
                    <a:pt x="1" y="1508"/>
                  </a:cubicBezTo>
                  <a:cubicBezTo>
                    <a:pt x="1" y="2326"/>
                    <a:pt x="647" y="2972"/>
                    <a:pt x="1508" y="2972"/>
                  </a:cubicBezTo>
                  <a:cubicBezTo>
                    <a:pt x="2327" y="2972"/>
                    <a:pt x="2973" y="2326"/>
                    <a:pt x="3016"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4"/>
            <p:cNvSpPr/>
            <p:nvPr/>
          </p:nvSpPr>
          <p:spPr>
            <a:xfrm>
              <a:off x="4324700" y="1877050"/>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4"/>
            <p:cNvSpPr/>
            <p:nvPr/>
          </p:nvSpPr>
          <p:spPr>
            <a:xfrm>
              <a:off x="4249325" y="1877050"/>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4"/>
            <p:cNvSpPr/>
            <p:nvPr/>
          </p:nvSpPr>
          <p:spPr>
            <a:xfrm>
              <a:off x="4175025" y="1877050"/>
              <a:ext cx="74325" cy="74325"/>
            </a:xfrm>
            <a:custGeom>
              <a:avLst/>
              <a:gdLst/>
              <a:ahLst/>
              <a:cxnLst/>
              <a:rect l="l" t="t" r="r" b="b"/>
              <a:pathLst>
                <a:path w="2973" h="2973" extrusionOk="0">
                  <a:moveTo>
                    <a:pt x="1508" y="0"/>
                  </a:moveTo>
                  <a:cubicBezTo>
                    <a:pt x="647" y="0"/>
                    <a:pt x="1" y="689"/>
                    <a:pt x="1" y="1508"/>
                  </a:cubicBezTo>
                  <a:cubicBezTo>
                    <a:pt x="1" y="2326"/>
                    <a:pt x="647" y="2972"/>
                    <a:pt x="1508" y="2972"/>
                  </a:cubicBezTo>
                  <a:cubicBezTo>
                    <a:pt x="2327" y="2972"/>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4"/>
            <p:cNvSpPr/>
            <p:nvPr/>
          </p:nvSpPr>
          <p:spPr>
            <a:xfrm>
              <a:off x="4099650" y="1877050"/>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4"/>
            <p:cNvSpPr/>
            <p:nvPr/>
          </p:nvSpPr>
          <p:spPr>
            <a:xfrm>
              <a:off x="4024275" y="1877050"/>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6" y="2972"/>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4"/>
            <p:cNvSpPr/>
            <p:nvPr/>
          </p:nvSpPr>
          <p:spPr>
            <a:xfrm>
              <a:off x="3949975" y="1877050"/>
              <a:ext cx="74325" cy="74325"/>
            </a:xfrm>
            <a:custGeom>
              <a:avLst/>
              <a:gdLst/>
              <a:ahLst/>
              <a:cxnLst/>
              <a:rect l="l" t="t" r="r" b="b"/>
              <a:pathLst>
                <a:path w="2973" h="2973" extrusionOk="0">
                  <a:moveTo>
                    <a:pt x="1465" y="0"/>
                  </a:moveTo>
                  <a:cubicBezTo>
                    <a:pt x="647" y="0"/>
                    <a:pt x="0" y="689"/>
                    <a:pt x="0" y="1508"/>
                  </a:cubicBezTo>
                  <a:cubicBezTo>
                    <a:pt x="0" y="2326"/>
                    <a:pt x="647" y="2972"/>
                    <a:pt x="1465" y="2972"/>
                  </a:cubicBezTo>
                  <a:cubicBezTo>
                    <a:pt x="2326" y="2972"/>
                    <a:pt x="2973" y="2326"/>
                    <a:pt x="2973" y="1508"/>
                  </a:cubicBezTo>
                  <a:cubicBezTo>
                    <a:pt x="2973"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4"/>
            <p:cNvSpPr/>
            <p:nvPr/>
          </p:nvSpPr>
          <p:spPr>
            <a:xfrm>
              <a:off x="3874600" y="1877050"/>
              <a:ext cx="75400" cy="74325"/>
            </a:xfrm>
            <a:custGeom>
              <a:avLst/>
              <a:gdLst/>
              <a:ahLst/>
              <a:cxnLst/>
              <a:rect l="l" t="t" r="r" b="b"/>
              <a:pathLst>
                <a:path w="3016" h="2973" extrusionOk="0">
                  <a:moveTo>
                    <a:pt x="1508" y="0"/>
                  </a:moveTo>
                  <a:cubicBezTo>
                    <a:pt x="690" y="0"/>
                    <a:pt x="0" y="689"/>
                    <a:pt x="0" y="1508"/>
                  </a:cubicBezTo>
                  <a:cubicBezTo>
                    <a:pt x="0" y="2326"/>
                    <a:pt x="690" y="2972"/>
                    <a:pt x="1508" y="2972"/>
                  </a:cubicBezTo>
                  <a:cubicBezTo>
                    <a:pt x="2326" y="2972"/>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4"/>
            <p:cNvSpPr/>
            <p:nvPr/>
          </p:nvSpPr>
          <p:spPr>
            <a:xfrm>
              <a:off x="3799225" y="1877050"/>
              <a:ext cx="75400" cy="74325"/>
            </a:xfrm>
            <a:custGeom>
              <a:avLst/>
              <a:gdLst/>
              <a:ahLst/>
              <a:cxnLst/>
              <a:rect l="l" t="t" r="r" b="b"/>
              <a:pathLst>
                <a:path w="3016" h="2973" extrusionOk="0">
                  <a:moveTo>
                    <a:pt x="1508" y="0"/>
                  </a:moveTo>
                  <a:cubicBezTo>
                    <a:pt x="689" y="0"/>
                    <a:pt x="0" y="689"/>
                    <a:pt x="0" y="1508"/>
                  </a:cubicBezTo>
                  <a:cubicBezTo>
                    <a:pt x="0" y="2326"/>
                    <a:pt x="689" y="2972"/>
                    <a:pt x="1508" y="2972"/>
                  </a:cubicBezTo>
                  <a:cubicBezTo>
                    <a:pt x="2326" y="2972"/>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4"/>
            <p:cNvSpPr/>
            <p:nvPr/>
          </p:nvSpPr>
          <p:spPr>
            <a:xfrm>
              <a:off x="3724925" y="1877050"/>
              <a:ext cx="74325" cy="74325"/>
            </a:xfrm>
            <a:custGeom>
              <a:avLst/>
              <a:gdLst/>
              <a:ahLst/>
              <a:cxnLst/>
              <a:rect l="l" t="t" r="r" b="b"/>
              <a:pathLst>
                <a:path w="2973" h="2973" extrusionOk="0">
                  <a:moveTo>
                    <a:pt x="1465" y="0"/>
                  </a:moveTo>
                  <a:cubicBezTo>
                    <a:pt x="646" y="0"/>
                    <a:pt x="0" y="689"/>
                    <a:pt x="0" y="1508"/>
                  </a:cubicBezTo>
                  <a:cubicBezTo>
                    <a:pt x="0" y="2326"/>
                    <a:pt x="646" y="2972"/>
                    <a:pt x="1465" y="2972"/>
                  </a:cubicBezTo>
                  <a:cubicBezTo>
                    <a:pt x="2326" y="2972"/>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4"/>
            <p:cNvSpPr/>
            <p:nvPr/>
          </p:nvSpPr>
          <p:spPr>
            <a:xfrm>
              <a:off x="3649550" y="1877050"/>
              <a:ext cx="75400" cy="74325"/>
            </a:xfrm>
            <a:custGeom>
              <a:avLst/>
              <a:gdLst/>
              <a:ahLst/>
              <a:cxnLst/>
              <a:rect l="l" t="t" r="r" b="b"/>
              <a:pathLst>
                <a:path w="3016" h="2973" extrusionOk="0">
                  <a:moveTo>
                    <a:pt x="1508" y="0"/>
                  </a:moveTo>
                  <a:cubicBezTo>
                    <a:pt x="646" y="0"/>
                    <a:pt x="0" y="689"/>
                    <a:pt x="0" y="1508"/>
                  </a:cubicBezTo>
                  <a:cubicBezTo>
                    <a:pt x="0" y="2326"/>
                    <a:pt x="646" y="2972"/>
                    <a:pt x="1508" y="2972"/>
                  </a:cubicBezTo>
                  <a:cubicBezTo>
                    <a:pt x="2326" y="2972"/>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4"/>
            <p:cNvSpPr/>
            <p:nvPr/>
          </p:nvSpPr>
          <p:spPr>
            <a:xfrm>
              <a:off x="3574175" y="1877050"/>
              <a:ext cx="75400" cy="74325"/>
            </a:xfrm>
            <a:custGeom>
              <a:avLst/>
              <a:gdLst/>
              <a:ahLst/>
              <a:cxnLst/>
              <a:rect l="l" t="t" r="r" b="b"/>
              <a:pathLst>
                <a:path w="3016" h="2973" extrusionOk="0">
                  <a:moveTo>
                    <a:pt x="1508" y="0"/>
                  </a:moveTo>
                  <a:cubicBezTo>
                    <a:pt x="689" y="0"/>
                    <a:pt x="0" y="689"/>
                    <a:pt x="0" y="1508"/>
                  </a:cubicBezTo>
                  <a:cubicBezTo>
                    <a:pt x="0" y="2326"/>
                    <a:pt x="689" y="2972"/>
                    <a:pt x="1508" y="2972"/>
                  </a:cubicBezTo>
                  <a:cubicBezTo>
                    <a:pt x="2326" y="2972"/>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4"/>
            <p:cNvSpPr/>
            <p:nvPr/>
          </p:nvSpPr>
          <p:spPr>
            <a:xfrm>
              <a:off x="3498775" y="1877050"/>
              <a:ext cx="75425" cy="74325"/>
            </a:xfrm>
            <a:custGeom>
              <a:avLst/>
              <a:gdLst/>
              <a:ahLst/>
              <a:cxnLst/>
              <a:rect l="l" t="t" r="r" b="b"/>
              <a:pathLst>
                <a:path w="3017" h="2973" extrusionOk="0">
                  <a:moveTo>
                    <a:pt x="1508" y="0"/>
                  </a:moveTo>
                  <a:cubicBezTo>
                    <a:pt x="690" y="0"/>
                    <a:pt x="1" y="689"/>
                    <a:pt x="1" y="1508"/>
                  </a:cubicBezTo>
                  <a:cubicBezTo>
                    <a:pt x="1"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4"/>
            <p:cNvSpPr/>
            <p:nvPr/>
          </p:nvSpPr>
          <p:spPr>
            <a:xfrm>
              <a:off x="3424475" y="1877050"/>
              <a:ext cx="74325" cy="74325"/>
            </a:xfrm>
            <a:custGeom>
              <a:avLst/>
              <a:gdLst/>
              <a:ahLst/>
              <a:cxnLst/>
              <a:rect l="l" t="t" r="r" b="b"/>
              <a:pathLst>
                <a:path w="2973" h="2973" extrusionOk="0">
                  <a:moveTo>
                    <a:pt x="1508" y="0"/>
                  </a:moveTo>
                  <a:cubicBezTo>
                    <a:pt x="647" y="0"/>
                    <a:pt x="1" y="689"/>
                    <a:pt x="1" y="1508"/>
                  </a:cubicBezTo>
                  <a:cubicBezTo>
                    <a:pt x="1" y="2326"/>
                    <a:pt x="647" y="2972"/>
                    <a:pt x="1508" y="2972"/>
                  </a:cubicBezTo>
                  <a:cubicBezTo>
                    <a:pt x="2327" y="2972"/>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4"/>
            <p:cNvSpPr/>
            <p:nvPr/>
          </p:nvSpPr>
          <p:spPr>
            <a:xfrm>
              <a:off x="3349100" y="1877050"/>
              <a:ext cx="74325" cy="74325"/>
            </a:xfrm>
            <a:custGeom>
              <a:avLst/>
              <a:gdLst/>
              <a:ahLst/>
              <a:cxnLst/>
              <a:rect l="l" t="t" r="r" b="b"/>
              <a:pathLst>
                <a:path w="2973" h="2973" extrusionOk="0">
                  <a:moveTo>
                    <a:pt x="1508" y="0"/>
                  </a:moveTo>
                  <a:cubicBezTo>
                    <a:pt x="647" y="0"/>
                    <a:pt x="1" y="689"/>
                    <a:pt x="1" y="1508"/>
                  </a:cubicBezTo>
                  <a:cubicBezTo>
                    <a:pt x="1" y="2326"/>
                    <a:pt x="647" y="2972"/>
                    <a:pt x="1508" y="2972"/>
                  </a:cubicBezTo>
                  <a:cubicBezTo>
                    <a:pt x="2327" y="2972"/>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4"/>
            <p:cNvSpPr/>
            <p:nvPr/>
          </p:nvSpPr>
          <p:spPr>
            <a:xfrm>
              <a:off x="3273725" y="1877050"/>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4"/>
            <p:cNvSpPr/>
            <p:nvPr/>
          </p:nvSpPr>
          <p:spPr>
            <a:xfrm>
              <a:off x="3199425" y="1877050"/>
              <a:ext cx="74325" cy="74325"/>
            </a:xfrm>
            <a:custGeom>
              <a:avLst/>
              <a:gdLst/>
              <a:ahLst/>
              <a:cxnLst/>
              <a:rect l="l" t="t" r="r" b="b"/>
              <a:pathLst>
                <a:path w="2973" h="2973" extrusionOk="0">
                  <a:moveTo>
                    <a:pt x="1508" y="0"/>
                  </a:moveTo>
                  <a:cubicBezTo>
                    <a:pt x="647" y="0"/>
                    <a:pt x="1" y="689"/>
                    <a:pt x="1" y="1508"/>
                  </a:cubicBezTo>
                  <a:cubicBezTo>
                    <a:pt x="1" y="2326"/>
                    <a:pt x="647" y="2972"/>
                    <a:pt x="1508" y="2972"/>
                  </a:cubicBezTo>
                  <a:cubicBezTo>
                    <a:pt x="2327" y="2972"/>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4"/>
            <p:cNvSpPr/>
            <p:nvPr/>
          </p:nvSpPr>
          <p:spPr>
            <a:xfrm>
              <a:off x="3124050" y="1877050"/>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4"/>
            <p:cNvSpPr/>
            <p:nvPr/>
          </p:nvSpPr>
          <p:spPr>
            <a:xfrm>
              <a:off x="3048675" y="1877050"/>
              <a:ext cx="75400" cy="74325"/>
            </a:xfrm>
            <a:custGeom>
              <a:avLst/>
              <a:gdLst/>
              <a:ahLst/>
              <a:cxnLst/>
              <a:rect l="l" t="t" r="r" b="b"/>
              <a:pathLst>
                <a:path w="3016" h="2973" extrusionOk="0">
                  <a:moveTo>
                    <a:pt x="1508" y="0"/>
                  </a:moveTo>
                  <a:cubicBezTo>
                    <a:pt x="690" y="0"/>
                    <a:pt x="0" y="689"/>
                    <a:pt x="0" y="1508"/>
                  </a:cubicBezTo>
                  <a:cubicBezTo>
                    <a:pt x="0" y="2326"/>
                    <a:pt x="690" y="2972"/>
                    <a:pt x="1508" y="2972"/>
                  </a:cubicBezTo>
                  <a:cubicBezTo>
                    <a:pt x="2326" y="2972"/>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4"/>
            <p:cNvSpPr/>
            <p:nvPr/>
          </p:nvSpPr>
          <p:spPr>
            <a:xfrm>
              <a:off x="2974375" y="1877050"/>
              <a:ext cx="74325" cy="74325"/>
            </a:xfrm>
            <a:custGeom>
              <a:avLst/>
              <a:gdLst/>
              <a:ahLst/>
              <a:cxnLst/>
              <a:rect l="l" t="t" r="r" b="b"/>
              <a:pathLst>
                <a:path w="2973" h="2973" extrusionOk="0">
                  <a:moveTo>
                    <a:pt x="1465" y="0"/>
                  </a:moveTo>
                  <a:cubicBezTo>
                    <a:pt x="647" y="0"/>
                    <a:pt x="0" y="689"/>
                    <a:pt x="0" y="1508"/>
                  </a:cubicBezTo>
                  <a:cubicBezTo>
                    <a:pt x="0" y="2326"/>
                    <a:pt x="647" y="2972"/>
                    <a:pt x="1465" y="2972"/>
                  </a:cubicBezTo>
                  <a:cubicBezTo>
                    <a:pt x="2326" y="2972"/>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4"/>
            <p:cNvSpPr/>
            <p:nvPr/>
          </p:nvSpPr>
          <p:spPr>
            <a:xfrm>
              <a:off x="2899000" y="1877050"/>
              <a:ext cx="75400" cy="74325"/>
            </a:xfrm>
            <a:custGeom>
              <a:avLst/>
              <a:gdLst/>
              <a:ahLst/>
              <a:cxnLst/>
              <a:rect l="l" t="t" r="r" b="b"/>
              <a:pathLst>
                <a:path w="3016" h="2973" extrusionOk="0">
                  <a:moveTo>
                    <a:pt x="1508" y="0"/>
                  </a:moveTo>
                  <a:cubicBezTo>
                    <a:pt x="646" y="0"/>
                    <a:pt x="0" y="689"/>
                    <a:pt x="0" y="1508"/>
                  </a:cubicBezTo>
                  <a:cubicBezTo>
                    <a:pt x="0" y="2326"/>
                    <a:pt x="646" y="2972"/>
                    <a:pt x="1508" y="2972"/>
                  </a:cubicBezTo>
                  <a:cubicBezTo>
                    <a:pt x="2326" y="2972"/>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4"/>
            <p:cNvSpPr/>
            <p:nvPr/>
          </p:nvSpPr>
          <p:spPr>
            <a:xfrm>
              <a:off x="2823625" y="1877050"/>
              <a:ext cx="75400" cy="74325"/>
            </a:xfrm>
            <a:custGeom>
              <a:avLst/>
              <a:gdLst/>
              <a:ahLst/>
              <a:cxnLst/>
              <a:rect l="l" t="t" r="r" b="b"/>
              <a:pathLst>
                <a:path w="3016" h="2973" extrusionOk="0">
                  <a:moveTo>
                    <a:pt x="1508" y="0"/>
                  </a:moveTo>
                  <a:cubicBezTo>
                    <a:pt x="689" y="0"/>
                    <a:pt x="0" y="689"/>
                    <a:pt x="0" y="1508"/>
                  </a:cubicBezTo>
                  <a:cubicBezTo>
                    <a:pt x="0" y="2326"/>
                    <a:pt x="689" y="2972"/>
                    <a:pt x="1508" y="2972"/>
                  </a:cubicBezTo>
                  <a:cubicBezTo>
                    <a:pt x="2326" y="2972"/>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4"/>
            <p:cNvSpPr/>
            <p:nvPr/>
          </p:nvSpPr>
          <p:spPr>
            <a:xfrm>
              <a:off x="2748250" y="1877050"/>
              <a:ext cx="75400" cy="74325"/>
            </a:xfrm>
            <a:custGeom>
              <a:avLst/>
              <a:gdLst/>
              <a:ahLst/>
              <a:cxnLst/>
              <a:rect l="l" t="t" r="r" b="b"/>
              <a:pathLst>
                <a:path w="3016" h="2973" extrusionOk="0">
                  <a:moveTo>
                    <a:pt x="1508" y="0"/>
                  </a:moveTo>
                  <a:cubicBezTo>
                    <a:pt x="689" y="0"/>
                    <a:pt x="0" y="689"/>
                    <a:pt x="43" y="1508"/>
                  </a:cubicBezTo>
                  <a:cubicBezTo>
                    <a:pt x="0" y="2326"/>
                    <a:pt x="689" y="2972"/>
                    <a:pt x="1508" y="2972"/>
                  </a:cubicBezTo>
                  <a:cubicBezTo>
                    <a:pt x="2326" y="2972"/>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4"/>
            <p:cNvSpPr/>
            <p:nvPr/>
          </p:nvSpPr>
          <p:spPr>
            <a:xfrm>
              <a:off x="2673950" y="1877050"/>
              <a:ext cx="75400" cy="74325"/>
            </a:xfrm>
            <a:custGeom>
              <a:avLst/>
              <a:gdLst/>
              <a:ahLst/>
              <a:cxnLst/>
              <a:rect l="l" t="t" r="r" b="b"/>
              <a:pathLst>
                <a:path w="3016" h="2973" extrusionOk="0">
                  <a:moveTo>
                    <a:pt x="1508" y="0"/>
                  </a:moveTo>
                  <a:cubicBezTo>
                    <a:pt x="646" y="0"/>
                    <a:pt x="0" y="689"/>
                    <a:pt x="0" y="1508"/>
                  </a:cubicBezTo>
                  <a:cubicBezTo>
                    <a:pt x="0" y="2326"/>
                    <a:pt x="646" y="2972"/>
                    <a:pt x="1508" y="2972"/>
                  </a:cubicBezTo>
                  <a:cubicBezTo>
                    <a:pt x="2326" y="2972"/>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4"/>
            <p:cNvSpPr/>
            <p:nvPr/>
          </p:nvSpPr>
          <p:spPr>
            <a:xfrm>
              <a:off x="2598575" y="1877050"/>
              <a:ext cx="75400" cy="74325"/>
            </a:xfrm>
            <a:custGeom>
              <a:avLst/>
              <a:gdLst/>
              <a:ahLst/>
              <a:cxnLst/>
              <a:rect l="l" t="t" r="r" b="b"/>
              <a:pathLst>
                <a:path w="3016" h="2973" extrusionOk="0">
                  <a:moveTo>
                    <a:pt x="1508" y="0"/>
                  </a:moveTo>
                  <a:cubicBezTo>
                    <a:pt x="689" y="0"/>
                    <a:pt x="0" y="689"/>
                    <a:pt x="0" y="1508"/>
                  </a:cubicBezTo>
                  <a:cubicBezTo>
                    <a:pt x="0" y="2326"/>
                    <a:pt x="689" y="2972"/>
                    <a:pt x="1508" y="2972"/>
                  </a:cubicBezTo>
                  <a:cubicBezTo>
                    <a:pt x="2326" y="2972"/>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4"/>
            <p:cNvSpPr/>
            <p:nvPr/>
          </p:nvSpPr>
          <p:spPr>
            <a:xfrm>
              <a:off x="2523175" y="1877050"/>
              <a:ext cx="75425" cy="74325"/>
            </a:xfrm>
            <a:custGeom>
              <a:avLst/>
              <a:gdLst/>
              <a:ahLst/>
              <a:cxnLst/>
              <a:rect l="l" t="t" r="r" b="b"/>
              <a:pathLst>
                <a:path w="3017" h="2973" extrusionOk="0">
                  <a:moveTo>
                    <a:pt x="1508" y="0"/>
                  </a:moveTo>
                  <a:cubicBezTo>
                    <a:pt x="690" y="0"/>
                    <a:pt x="1" y="689"/>
                    <a:pt x="1" y="1508"/>
                  </a:cubicBezTo>
                  <a:cubicBezTo>
                    <a:pt x="1"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4"/>
            <p:cNvSpPr/>
            <p:nvPr/>
          </p:nvSpPr>
          <p:spPr>
            <a:xfrm>
              <a:off x="2448875" y="1877050"/>
              <a:ext cx="74325" cy="74325"/>
            </a:xfrm>
            <a:custGeom>
              <a:avLst/>
              <a:gdLst/>
              <a:ahLst/>
              <a:cxnLst/>
              <a:rect l="l" t="t" r="r" b="b"/>
              <a:pathLst>
                <a:path w="2973" h="2973" extrusionOk="0">
                  <a:moveTo>
                    <a:pt x="1508" y="0"/>
                  </a:moveTo>
                  <a:cubicBezTo>
                    <a:pt x="647" y="0"/>
                    <a:pt x="1" y="689"/>
                    <a:pt x="1" y="1508"/>
                  </a:cubicBezTo>
                  <a:cubicBezTo>
                    <a:pt x="1" y="2326"/>
                    <a:pt x="647" y="2972"/>
                    <a:pt x="1508" y="2972"/>
                  </a:cubicBezTo>
                  <a:cubicBezTo>
                    <a:pt x="2327" y="2972"/>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4"/>
            <p:cNvSpPr/>
            <p:nvPr/>
          </p:nvSpPr>
          <p:spPr>
            <a:xfrm>
              <a:off x="2373500" y="1877050"/>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4"/>
            <p:cNvSpPr/>
            <p:nvPr/>
          </p:nvSpPr>
          <p:spPr>
            <a:xfrm>
              <a:off x="2299200" y="1877050"/>
              <a:ext cx="74325" cy="74325"/>
            </a:xfrm>
            <a:custGeom>
              <a:avLst/>
              <a:gdLst/>
              <a:ahLst/>
              <a:cxnLst/>
              <a:rect l="l" t="t" r="r" b="b"/>
              <a:pathLst>
                <a:path w="2973" h="2973" extrusionOk="0">
                  <a:moveTo>
                    <a:pt x="1508" y="0"/>
                  </a:moveTo>
                  <a:cubicBezTo>
                    <a:pt x="647" y="0"/>
                    <a:pt x="1" y="689"/>
                    <a:pt x="1" y="1508"/>
                  </a:cubicBezTo>
                  <a:cubicBezTo>
                    <a:pt x="1" y="2326"/>
                    <a:pt x="647" y="2972"/>
                    <a:pt x="1508" y="2972"/>
                  </a:cubicBezTo>
                  <a:cubicBezTo>
                    <a:pt x="2327" y="2972"/>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4"/>
            <p:cNvSpPr/>
            <p:nvPr/>
          </p:nvSpPr>
          <p:spPr>
            <a:xfrm>
              <a:off x="2223825" y="1877050"/>
              <a:ext cx="74325" cy="74325"/>
            </a:xfrm>
            <a:custGeom>
              <a:avLst/>
              <a:gdLst/>
              <a:ahLst/>
              <a:cxnLst/>
              <a:rect l="l" t="t" r="r" b="b"/>
              <a:pathLst>
                <a:path w="2973" h="2973" extrusionOk="0">
                  <a:moveTo>
                    <a:pt x="1465" y="0"/>
                  </a:moveTo>
                  <a:cubicBezTo>
                    <a:pt x="647" y="0"/>
                    <a:pt x="1" y="689"/>
                    <a:pt x="1" y="1508"/>
                  </a:cubicBezTo>
                  <a:cubicBezTo>
                    <a:pt x="1" y="2326"/>
                    <a:pt x="647" y="2972"/>
                    <a:pt x="1465" y="2972"/>
                  </a:cubicBezTo>
                  <a:cubicBezTo>
                    <a:pt x="2327" y="2972"/>
                    <a:pt x="2973" y="2326"/>
                    <a:pt x="2973" y="1508"/>
                  </a:cubicBezTo>
                  <a:cubicBezTo>
                    <a:pt x="2973" y="689"/>
                    <a:pt x="2327"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4"/>
            <p:cNvSpPr/>
            <p:nvPr/>
          </p:nvSpPr>
          <p:spPr>
            <a:xfrm>
              <a:off x="2148450" y="1877050"/>
              <a:ext cx="75400" cy="74375"/>
            </a:xfrm>
            <a:custGeom>
              <a:avLst/>
              <a:gdLst/>
              <a:ahLst/>
              <a:cxnLst/>
              <a:rect l="l" t="t" r="r" b="b"/>
              <a:pathLst>
                <a:path w="3016" h="2975" extrusionOk="0">
                  <a:moveTo>
                    <a:pt x="1508" y="0"/>
                  </a:moveTo>
                  <a:cubicBezTo>
                    <a:pt x="647" y="0"/>
                    <a:pt x="1" y="646"/>
                    <a:pt x="1" y="1508"/>
                  </a:cubicBezTo>
                  <a:cubicBezTo>
                    <a:pt x="1" y="2302"/>
                    <a:pt x="609" y="2974"/>
                    <a:pt x="1432" y="2974"/>
                  </a:cubicBezTo>
                  <a:cubicBezTo>
                    <a:pt x="1457" y="2974"/>
                    <a:pt x="1482" y="2973"/>
                    <a:pt x="1508" y="2972"/>
                  </a:cubicBezTo>
                  <a:cubicBezTo>
                    <a:pt x="2326" y="2972"/>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4"/>
            <p:cNvSpPr/>
            <p:nvPr/>
          </p:nvSpPr>
          <p:spPr>
            <a:xfrm>
              <a:off x="2073075" y="1877050"/>
              <a:ext cx="75400" cy="74375"/>
            </a:xfrm>
            <a:custGeom>
              <a:avLst/>
              <a:gdLst/>
              <a:ahLst/>
              <a:cxnLst/>
              <a:rect l="l" t="t" r="r" b="b"/>
              <a:pathLst>
                <a:path w="3016" h="2975" extrusionOk="0">
                  <a:moveTo>
                    <a:pt x="1508" y="0"/>
                  </a:moveTo>
                  <a:cubicBezTo>
                    <a:pt x="647" y="0"/>
                    <a:pt x="0" y="689"/>
                    <a:pt x="0" y="1508"/>
                  </a:cubicBezTo>
                  <a:cubicBezTo>
                    <a:pt x="0" y="2302"/>
                    <a:pt x="649" y="2974"/>
                    <a:pt x="1435" y="2974"/>
                  </a:cubicBezTo>
                  <a:cubicBezTo>
                    <a:pt x="1459" y="2974"/>
                    <a:pt x="1484" y="2973"/>
                    <a:pt x="1508" y="2972"/>
                  </a:cubicBezTo>
                  <a:cubicBezTo>
                    <a:pt x="2326" y="2972"/>
                    <a:pt x="2972" y="2326"/>
                    <a:pt x="3016"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4"/>
            <p:cNvSpPr/>
            <p:nvPr/>
          </p:nvSpPr>
          <p:spPr>
            <a:xfrm>
              <a:off x="1998775" y="1877050"/>
              <a:ext cx="74325" cy="74325"/>
            </a:xfrm>
            <a:custGeom>
              <a:avLst/>
              <a:gdLst/>
              <a:ahLst/>
              <a:cxnLst/>
              <a:rect l="l" t="t" r="r" b="b"/>
              <a:pathLst>
                <a:path w="2973" h="2973" extrusionOk="0">
                  <a:moveTo>
                    <a:pt x="1465" y="0"/>
                  </a:moveTo>
                  <a:cubicBezTo>
                    <a:pt x="647" y="0"/>
                    <a:pt x="0" y="689"/>
                    <a:pt x="0" y="1508"/>
                  </a:cubicBezTo>
                  <a:cubicBezTo>
                    <a:pt x="0" y="2326"/>
                    <a:pt x="647" y="2972"/>
                    <a:pt x="1465" y="2972"/>
                  </a:cubicBezTo>
                  <a:cubicBezTo>
                    <a:pt x="2326" y="2972"/>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4"/>
            <p:cNvSpPr/>
            <p:nvPr/>
          </p:nvSpPr>
          <p:spPr>
            <a:xfrm>
              <a:off x="1923400" y="1877050"/>
              <a:ext cx="75400" cy="74325"/>
            </a:xfrm>
            <a:custGeom>
              <a:avLst/>
              <a:gdLst/>
              <a:ahLst/>
              <a:cxnLst/>
              <a:rect l="l" t="t" r="r" b="b"/>
              <a:pathLst>
                <a:path w="3016" h="2973" extrusionOk="0">
                  <a:moveTo>
                    <a:pt x="1508" y="0"/>
                  </a:moveTo>
                  <a:cubicBezTo>
                    <a:pt x="646" y="0"/>
                    <a:pt x="0" y="689"/>
                    <a:pt x="0" y="1508"/>
                  </a:cubicBezTo>
                  <a:cubicBezTo>
                    <a:pt x="0" y="2326"/>
                    <a:pt x="646" y="2972"/>
                    <a:pt x="1508" y="2972"/>
                  </a:cubicBezTo>
                  <a:cubicBezTo>
                    <a:pt x="2326" y="2972"/>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4"/>
            <p:cNvSpPr/>
            <p:nvPr/>
          </p:nvSpPr>
          <p:spPr>
            <a:xfrm>
              <a:off x="1848025" y="1877050"/>
              <a:ext cx="75400" cy="74325"/>
            </a:xfrm>
            <a:custGeom>
              <a:avLst/>
              <a:gdLst/>
              <a:ahLst/>
              <a:cxnLst/>
              <a:rect l="l" t="t" r="r" b="b"/>
              <a:pathLst>
                <a:path w="3016" h="2973" extrusionOk="0">
                  <a:moveTo>
                    <a:pt x="1508" y="0"/>
                  </a:moveTo>
                  <a:cubicBezTo>
                    <a:pt x="689" y="0"/>
                    <a:pt x="0" y="689"/>
                    <a:pt x="0" y="1508"/>
                  </a:cubicBezTo>
                  <a:cubicBezTo>
                    <a:pt x="0" y="2326"/>
                    <a:pt x="689" y="2972"/>
                    <a:pt x="1508" y="2972"/>
                  </a:cubicBezTo>
                  <a:cubicBezTo>
                    <a:pt x="2326" y="2972"/>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4"/>
            <p:cNvSpPr/>
            <p:nvPr/>
          </p:nvSpPr>
          <p:spPr>
            <a:xfrm>
              <a:off x="1772650" y="1877050"/>
              <a:ext cx="75400" cy="74325"/>
            </a:xfrm>
            <a:custGeom>
              <a:avLst/>
              <a:gdLst/>
              <a:ahLst/>
              <a:cxnLst/>
              <a:rect l="l" t="t" r="r" b="b"/>
              <a:pathLst>
                <a:path w="3016" h="2973" extrusionOk="0">
                  <a:moveTo>
                    <a:pt x="1508" y="0"/>
                  </a:moveTo>
                  <a:cubicBezTo>
                    <a:pt x="689" y="0"/>
                    <a:pt x="0" y="689"/>
                    <a:pt x="0" y="1508"/>
                  </a:cubicBezTo>
                  <a:cubicBezTo>
                    <a:pt x="0" y="2326"/>
                    <a:pt x="689" y="2972"/>
                    <a:pt x="1508" y="2972"/>
                  </a:cubicBezTo>
                  <a:cubicBezTo>
                    <a:pt x="2326" y="2972"/>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4"/>
            <p:cNvSpPr/>
            <p:nvPr/>
          </p:nvSpPr>
          <p:spPr>
            <a:xfrm>
              <a:off x="1698350" y="1877050"/>
              <a:ext cx="74325" cy="74325"/>
            </a:xfrm>
            <a:custGeom>
              <a:avLst/>
              <a:gdLst/>
              <a:ahLst/>
              <a:cxnLst/>
              <a:rect l="l" t="t" r="r" b="b"/>
              <a:pathLst>
                <a:path w="2973" h="2973" extrusionOk="0">
                  <a:moveTo>
                    <a:pt x="1508" y="0"/>
                  </a:moveTo>
                  <a:cubicBezTo>
                    <a:pt x="646" y="0"/>
                    <a:pt x="0" y="689"/>
                    <a:pt x="0" y="1508"/>
                  </a:cubicBezTo>
                  <a:cubicBezTo>
                    <a:pt x="0" y="2326"/>
                    <a:pt x="646" y="2972"/>
                    <a:pt x="1508" y="2972"/>
                  </a:cubicBezTo>
                  <a:cubicBezTo>
                    <a:pt x="2326" y="2972"/>
                    <a:pt x="2972" y="2326"/>
                    <a:pt x="2972"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4"/>
            <p:cNvSpPr/>
            <p:nvPr/>
          </p:nvSpPr>
          <p:spPr>
            <a:xfrm>
              <a:off x="1622975" y="1877050"/>
              <a:ext cx="75400" cy="74325"/>
            </a:xfrm>
            <a:custGeom>
              <a:avLst/>
              <a:gdLst/>
              <a:ahLst/>
              <a:cxnLst/>
              <a:rect l="l" t="t" r="r" b="b"/>
              <a:pathLst>
                <a:path w="3016" h="2973" extrusionOk="0">
                  <a:moveTo>
                    <a:pt x="1508" y="0"/>
                  </a:moveTo>
                  <a:cubicBezTo>
                    <a:pt x="689" y="0"/>
                    <a:pt x="0" y="689"/>
                    <a:pt x="0" y="1508"/>
                  </a:cubicBezTo>
                  <a:cubicBezTo>
                    <a:pt x="0" y="2326"/>
                    <a:pt x="689" y="2972"/>
                    <a:pt x="1508" y="2972"/>
                  </a:cubicBezTo>
                  <a:cubicBezTo>
                    <a:pt x="2326" y="2972"/>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4"/>
            <p:cNvSpPr/>
            <p:nvPr/>
          </p:nvSpPr>
          <p:spPr>
            <a:xfrm>
              <a:off x="5150625" y="1802750"/>
              <a:ext cx="74325" cy="74325"/>
            </a:xfrm>
            <a:custGeom>
              <a:avLst/>
              <a:gdLst/>
              <a:ahLst/>
              <a:cxnLst/>
              <a:rect l="l" t="t" r="r" b="b"/>
              <a:pathLst>
                <a:path w="2973" h="2973" extrusionOk="0">
                  <a:moveTo>
                    <a:pt x="1508" y="0"/>
                  </a:moveTo>
                  <a:cubicBezTo>
                    <a:pt x="647" y="0"/>
                    <a:pt x="1" y="646"/>
                    <a:pt x="1" y="1508"/>
                  </a:cubicBezTo>
                  <a:cubicBezTo>
                    <a:pt x="1" y="2326"/>
                    <a:pt x="647" y="2972"/>
                    <a:pt x="1508" y="2972"/>
                  </a:cubicBezTo>
                  <a:cubicBezTo>
                    <a:pt x="2327" y="2972"/>
                    <a:pt x="2973" y="2326"/>
                    <a:pt x="2973" y="1508"/>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4"/>
            <p:cNvSpPr/>
            <p:nvPr/>
          </p:nvSpPr>
          <p:spPr>
            <a:xfrm>
              <a:off x="5075250" y="180275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4"/>
            <p:cNvSpPr/>
            <p:nvPr/>
          </p:nvSpPr>
          <p:spPr>
            <a:xfrm>
              <a:off x="4999875" y="180275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6" y="2972"/>
                    <a:pt x="3016" y="2326"/>
                    <a:pt x="3016" y="1508"/>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4"/>
            <p:cNvSpPr/>
            <p:nvPr/>
          </p:nvSpPr>
          <p:spPr>
            <a:xfrm>
              <a:off x="4925575" y="1802750"/>
              <a:ext cx="74325" cy="74325"/>
            </a:xfrm>
            <a:custGeom>
              <a:avLst/>
              <a:gdLst/>
              <a:ahLst/>
              <a:cxnLst/>
              <a:rect l="l" t="t" r="r" b="b"/>
              <a:pathLst>
                <a:path w="2973" h="2973" extrusionOk="0">
                  <a:moveTo>
                    <a:pt x="1508" y="0"/>
                  </a:moveTo>
                  <a:cubicBezTo>
                    <a:pt x="647" y="0"/>
                    <a:pt x="1" y="646"/>
                    <a:pt x="1" y="1508"/>
                  </a:cubicBezTo>
                  <a:cubicBezTo>
                    <a:pt x="1" y="2326"/>
                    <a:pt x="647" y="2972"/>
                    <a:pt x="1508" y="2972"/>
                  </a:cubicBezTo>
                  <a:cubicBezTo>
                    <a:pt x="2326" y="2972"/>
                    <a:pt x="2973" y="2326"/>
                    <a:pt x="2973" y="1508"/>
                  </a:cubicBezTo>
                  <a:cubicBezTo>
                    <a:pt x="2973"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4"/>
            <p:cNvSpPr/>
            <p:nvPr/>
          </p:nvSpPr>
          <p:spPr>
            <a:xfrm>
              <a:off x="4850200" y="1802750"/>
              <a:ext cx="75400" cy="74325"/>
            </a:xfrm>
            <a:custGeom>
              <a:avLst/>
              <a:gdLst/>
              <a:ahLst/>
              <a:cxnLst/>
              <a:rect l="l" t="t" r="r" b="b"/>
              <a:pathLst>
                <a:path w="3016" h="2973" extrusionOk="0">
                  <a:moveTo>
                    <a:pt x="1508" y="0"/>
                  </a:moveTo>
                  <a:cubicBezTo>
                    <a:pt x="690" y="0"/>
                    <a:pt x="0" y="646"/>
                    <a:pt x="0" y="1508"/>
                  </a:cubicBezTo>
                  <a:cubicBezTo>
                    <a:pt x="0" y="2326"/>
                    <a:pt x="690" y="2972"/>
                    <a:pt x="1508" y="2972"/>
                  </a:cubicBezTo>
                  <a:cubicBezTo>
                    <a:pt x="2326" y="2972"/>
                    <a:pt x="3016" y="2326"/>
                    <a:pt x="3016" y="1508"/>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4"/>
            <p:cNvSpPr/>
            <p:nvPr/>
          </p:nvSpPr>
          <p:spPr>
            <a:xfrm>
              <a:off x="4775900" y="1802750"/>
              <a:ext cx="74325" cy="74325"/>
            </a:xfrm>
            <a:custGeom>
              <a:avLst/>
              <a:gdLst/>
              <a:ahLst/>
              <a:cxnLst/>
              <a:rect l="l" t="t" r="r" b="b"/>
              <a:pathLst>
                <a:path w="2973" h="2973" extrusionOk="0">
                  <a:moveTo>
                    <a:pt x="1508" y="0"/>
                  </a:moveTo>
                  <a:cubicBezTo>
                    <a:pt x="646" y="0"/>
                    <a:pt x="0" y="646"/>
                    <a:pt x="0" y="1508"/>
                  </a:cubicBezTo>
                  <a:cubicBezTo>
                    <a:pt x="0" y="2326"/>
                    <a:pt x="646" y="2972"/>
                    <a:pt x="1508" y="2972"/>
                  </a:cubicBezTo>
                  <a:cubicBezTo>
                    <a:pt x="2326" y="2972"/>
                    <a:pt x="2972" y="2326"/>
                    <a:pt x="2972" y="1508"/>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4"/>
            <p:cNvSpPr/>
            <p:nvPr/>
          </p:nvSpPr>
          <p:spPr>
            <a:xfrm>
              <a:off x="4699450" y="1802750"/>
              <a:ext cx="75400" cy="74325"/>
            </a:xfrm>
            <a:custGeom>
              <a:avLst/>
              <a:gdLst/>
              <a:ahLst/>
              <a:cxnLst/>
              <a:rect l="l" t="t" r="r" b="b"/>
              <a:pathLst>
                <a:path w="3016" h="2973" extrusionOk="0">
                  <a:moveTo>
                    <a:pt x="1508" y="0"/>
                  </a:moveTo>
                  <a:cubicBezTo>
                    <a:pt x="689" y="0"/>
                    <a:pt x="43" y="646"/>
                    <a:pt x="43" y="1508"/>
                  </a:cubicBezTo>
                  <a:cubicBezTo>
                    <a:pt x="0" y="2326"/>
                    <a:pt x="689" y="2972"/>
                    <a:pt x="1508" y="2972"/>
                  </a:cubicBezTo>
                  <a:cubicBezTo>
                    <a:pt x="2369" y="2972"/>
                    <a:pt x="3015" y="2326"/>
                    <a:pt x="3015" y="1508"/>
                  </a:cubicBezTo>
                  <a:cubicBezTo>
                    <a:pt x="3015" y="646"/>
                    <a:pt x="2369"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4"/>
            <p:cNvSpPr/>
            <p:nvPr/>
          </p:nvSpPr>
          <p:spPr>
            <a:xfrm>
              <a:off x="4624100" y="1802750"/>
              <a:ext cx="76450" cy="74350"/>
            </a:xfrm>
            <a:custGeom>
              <a:avLst/>
              <a:gdLst/>
              <a:ahLst/>
              <a:cxnLst/>
              <a:rect l="l" t="t" r="r" b="b"/>
              <a:pathLst>
                <a:path w="3058" h="2974" extrusionOk="0">
                  <a:moveTo>
                    <a:pt x="1550" y="0"/>
                  </a:moveTo>
                  <a:cubicBezTo>
                    <a:pt x="688" y="0"/>
                    <a:pt x="42" y="646"/>
                    <a:pt x="42" y="1508"/>
                  </a:cubicBezTo>
                  <a:cubicBezTo>
                    <a:pt x="0" y="2302"/>
                    <a:pt x="648" y="2974"/>
                    <a:pt x="1473" y="2974"/>
                  </a:cubicBezTo>
                  <a:cubicBezTo>
                    <a:pt x="1499" y="2974"/>
                    <a:pt x="1524" y="2973"/>
                    <a:pt x="1550" y="2972"/>
                  </a:cubicBezTo>
                  <a:cubicBezTo>
                    <a:pt x="2368" y="2972"/>
                    <a:pt x="3057" y="2326"/>
                    <a:pt x="3057" y="1508"/>
                  </a:cubicBezTo>
                  <a:cubicBezTo>
                    <a:pt x="3057" y="646"/>
                    <a:pt x="2368"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4"/>
            <p:cNvSpPr/>
            <p:nvPr/>
          </p:nvSpPr>
          <p:spPr>
            <a:xfrm>
              <a:off x="4549775" y="1802750"/>
              <a:ext cx="75400" cy="74350"/>
            </a:xfrm>
            <a:custGeom>
              <a:avLst/>
              <a:gdLst/>
              <a:ahLst/>
              <a:cxnLst/>
              <a:rect l="l" t="t" r="r" b="b"/>
              <a:pathLst>
                <a:path w="3016" h="2974" extrusionOk="0">
                  <a:moveTo>
                    <a:pt x="1508" y="0"/>
                  </a:moveTo>
                  <a:cubicBezTo>
                    <a:pt x="646" y="0"/>
                    <a:pt x="0" y="646"/>
                    <a:pt x="0" y="1508"/>
                  </a:cubicBezTo>
                  <a:cubicBezTo>
                    <a:pt x="0" y="2302"/>
                    <a:pt x="649" y="2974"/>
                    <a:pt x="1435" y="2974"/>
                  </a:cubicBezTo>
                  <a:cubicBezTo>
                    <a:pt x="1459" y="2974"/>
                    <a:pt x="1483" y="2973"/>
                    <a:pt x="1508" y="2972"/>
                  </a:cubicBezTo>
                  <a:cubicBezTo>
                    <a:pt x="2326" y="2972"/>
                    <a:pt x="3015" y="2326"/>
                    <a:pt x="3015" y="1508"/>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4"/>
            <p:cNvSpPr/>
            <p:nvPr/>
          </p:nvSpPr>
          <p:spPr>
            <a:xfrm>
              <a:off x="4474375" y="1802750"/>
              <a:ext cx="75425" cy="74325"/>
            </a:xfrm>
            <a:custGeom>
              <a:avLst/>
              <a:gdLst/>
              <a:ahLst/>
              <a:cxnLst/>
              <a:rect l="l" t="t" r="r" b="b"/>
              <a:pathLst>
                <a:path w="3017" h="2973" extrusionOk="0">
                  <a:moveTo>
                    <a:pt x="1509" y="0"/>
                  </a:moveTo>
                  <a:cubicBezTo>
                    <a:pt x="690" y="0"/>
                    <a:pt x="1" y="646"/>
                    <a:pt x="44" y="1508"/>
                  </a:cubicBezTo>
                  <a:cubicBezTo>
                    <a:pt x="1" y="2326"/>
                    <a:pt x="690" y="2972"/>
                    <a:pt x="1509" y="2972"/>
                  </a:cubicBezTo>
                  <a:cubicBezTo>
                    <a:pt x="2327" y="2972"/>
                    <a:pt x="3016" y="2326"/>
                    <a:pt x="3016" y="1508"/>
                  </a:cubicBezTo>
                  <a:cubicBezTo>
                    <a:pt x="3016" y="646"/>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4"/>
            <p:cNvSpPr/>
            <p:nvPr/>
          </p:nvSpPr>
          <p:spPr>
            <a:xfrm>
              <a:off x="4400075" y="1802750"/>
              <a:ext cx="75425" cy="74325"/>
            </a:xfrm>
            <a:custGeom>
              <a:avLst/>
              <a:gdLst/>
              <a:ahLst/>
              <a:cxnLst/>
              <a:rect l="l" t="t" r="r" b="b"/>
              <a:pathLst>
                <a:path w="3017" h="2973" extrusionOk="0">
                  <a:moveTo>
                    <a:pt x="1508" y="0"/>
                  </a:moveTo>
                  <a:cubicBezTo>
                    <a:pt x="647" y="0"/>
                    <a:pt x="1" y="646"/>
                    <a:pt x="1" y="1508"/>
                  </a:cubicBezTo>
                  <a:cubicBezTo>
                    <a:pt x="1" y="2326"/>
                    <a:pt x="647" y="2972"/>
                    <a:pt x="1508" y="2972"/>
                  </a:cubicBezTo>
                  <a:cubicBezTo>
                    <a:pt x="2327" y="2972"/>
                    <a:pt x="2973" y="2326"/>
                    <a:pt x="3016" y="1508"/>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4"/>
            <p:cNvSpPr/>
            <p:nvPr/>
          </p:nvSpPr>
          <p:spPr>
            <a:xfrm>
              <a:off x="4324700" y="180275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4"/>
            <p:cNvSpPr/>
            <p:nvPr/>
          </p:nvSpPr>
          <p:spPr>
            <a:xfrm>
              <a:off x="4249325" y="180275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4"/>
            <p:cNvSpPr/>
            <p:nvPr/>
          </p:nvSpPr>
          <p:spPr>
            <a:xfrm>
              <a:off x="4175025" y="1802750"/>
              <a:ext cx="74325" cy="74325"/>
            </a:xfrm>
            <a:custGeom>
              <a:avLst/>
              <a:gdLst/>
              <a:ahLst/>
              <a:cxnLst/>
              <a:rect l="l" t="t" r="r" b="b"/>
              <a:pathLst>
                <a:path w="2973" h="2973" extrusionOk="0">
                  <a:moveTo>
                    <a:pt x="1508" y="0"/>
                  </a:moveTo>
                  <a:cubicBezTo>
                    <a:pt x="647" y="0"/>
                    <a:pt x="1" y="646"/>
                    <a:pt x="1" y="1508"/>
                  </a:cubicBezTo>
                  <a:cubicBezTo>
                    <a:pt x="1" y="2326"/>
                    <a:pt x="647" y="2972"/>
                    <a:pt x="1508" y="2972"/>
                  </a:cubicBezTo>
                  <a:cubicBezTo>
                    <a:pt x="2327" y="2972"/>
                    <a:pt x="2973" y="2326"/>
                    <a:pt x="2973" y="1508"/>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4"/>
            <p:cNvSpPr/>
            <p:nvPr/>
          </p:nvSpPr>
          <p:spPr>
            <a:xfrm>
              <a:off x="4099650" y="180275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4"/>
            <p:cNvSpPr/>
            <p:nvPr/>
          </p:nvSpPr>
          <p:spPr>
            <a:xfrm>
              <a:off x="4024275" y="180275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6" y="2972"/>
                    <a:pt x="3016" y="2326"/>
                    <a:pt x="3016" y="1508"/>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4"/>
            <p:cNvSpPr/>
            <p:nvPr/>
          </p:nvSpPr>
          <p:spPr>
            <a:xfrm>
              <a:off x="3949975" y="1802750"/>
              <a:ext cx="74325" cy="74325"/>
            </a:xfrm>
            <a:custGeom>
              <a:avLst/>
              <a:gdLst/>
              <a:ahLst/>
              <a:cxnLst/>
              <a:rect l="l" t="t" r="r" b="b"/>
              <a:pathLst>
                <a:path w="2973" h="2973" extrusionOk="0">
                  <a:moveTo>
                    <a:pt x="1465" y="0"/>
                  </a:moveTo>
                  <a:cubicBezTo>
                    <a:pt x="647" y="0"/>
                    <a:pt x="0" y="646"/>
                    <a:pt x="0" y="1508"/>
                  </a:cubicBezTo>
                  <a:cubicBezTo>
                    <a:pt x="0" y="2326"/>
                    <a:pt x="647" y="2972"/>
                    <a:pt x="1465" y="2972"/>
                  </a:cubicBezTo>
                  <a:cubicBezTo>
                    <a:pt x="2326" y="2972"/>
                    <a:pt x="2973" y="2326"/>
                    <a:pt x="2973" y="1508"/>
                  </a:cubicBezTo>
                  <a:cubicBezTo>
                    <a:pt x="2973"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4"/>
            <p:cNvSpPr/>
            <p:nvPr/>
          </p:nvSpPr>
          <p:spPr>
            <a:xfrm>
              <a:off x="3874600" y="1802750"/>
              <a:ext cx="75400" cy="74325"/>
            </a:xfrm>
            <a:custGeom>
              <a:avLst/>
              <a:gdLst/>
              <a:ahLst/>
              <a:cxnLst/>
              <a:rect l="l" t="t" r="r" b="b"/>
              <a:pathLst>
                <a:path w="3016" h="2973" extrusionOk="0">
                  <a:moveTo>
                    <a:pt x="1508" y="0"/>
                  </a:moveTo>
                  <a:cubicBezTo>
                    <a:pt x="690" y="0"/>
                    <a:pt x="0" y="646"/>
                    <a:pt x="0" y="1508"/>
                  </a:cubicBezTo>
                  <a:cubicBezTo>
                    <a:pt x="0" y="2326"/>
                    <a:pt x="690" y="2972"/>
                    <a:pt x="1508" y="2972"/>
                  </a:cubicBezTo>
                  <a:cubicBezTo>
                    <a:pt x="2326" y="2972"/>
                    <a:pt x="3015" y="2326"/>
                    <a:pt x="3015" y="1508"/>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4"/>
            <p:cNvSpPr/>
            <p:nvPr/>
          </p:nvSpPr>
          <p:spPr>
            <a:xfrm>
              <a:off x="3799225" y="1802750"/>
              <a:ext cx="75400" cy="74325"/>
            </a:xfrm>
            <a:custGeom>
              <a:avLst/>
              <a:gdLst/>
              <a:ahLst/>
              <a:cxnLst/>
              <a:rect l="l" t="t" r="r" b="b"/>
              <a:pathLst>
                <a:path w="3016" h="2973" extrusionOk="0">
                  <a:moveTo>
                    <a:pt x="1508" y="0"/>
                  </a:moveTo>
                  <a:cubicBezTo>
                    <a:pt x="689" y="0"/>
                    <a:pt x="0" y="646"/>
                    <a:pt x="0" y="1508"/>
                  </a:cubicBezTo>
                  <a:cubicBezTo>
                    <a:pt x="0" y="2326"/>
                    <a:pt x="689" y="2972"/>
                    <a:pt x="1508" y="2972"/>
                  </a:cubicBezTo>
                  <a:cubicBezTo>
                    <a:pt x="2326" y="2972"/>
                    <a:pt x="3015" y="2326"/>
                    <a:pt x="3015" y="1508"/>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4"/>
            <p:cNvSpPr/>
            <p:nvPr/>
          </p:nvSpPr>
          <p:spPr>
            <a:xfrm>
              <a:off x="3723850" y="1802750"/>
              <a:ext cx="75400" cy="74325"/>
            </a:xfrm>
            <a:custGeom>
              <a:avLst/>
              <a:gdLst/>
              <a:ahLst/>
              <a:cxnLst/>
              <a:rect l="l" t="t" r="r" b="b"/>
              <a:pathLst>
                <a:path w="3016" h="2973" extrusionOk="0">
                  <a:moveTo>
                    <a:pt x="1508" y="0"/>
                  </a:moveTo>
                  <a:cubicBezTo>
                    <a:pt x="689" y="0"/>
                    <a:pt x="43" y="646"/>
                    <a:pt x="43" y="1508"/>
                  </a:cubicBezTo>
                  <a:cubicBezTo>
                    <a:pt x="0" y="2326"/>
                    <a:pt x="689" y="2972"/>
                    <a:pt x="1508" y="2972"/>
                  </a:cubicBezTo>
                  <a:cubicBezTo>
                    <a:pt x="2369" y="2972"/>
                    <a:pt x="3015" y="2326"/>
                    <a:pt x="3015" y="1508"/>
                  </a:cubicBezTo>
                  <a:cubicBezTo>
                    <a:pt x="3015" y="646"/>
                    <a:pt x="2369"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4"/>
            <p:cNvSpPr/>
            <p:nvPr/>
          </p:nvSpPr>
          <p:spPr>
            <a:xfrm>
              <a:off x="3649550" y="1802750"/>
              <a:ext cx="75400" cy="74325"/>
            </a:xfrm>
            <a:custGeom>
              <a:avLst/>
              <a:gdLst/>
              <a:ahLst/>
              <a:cxnLst/>
              <a:rect l="l" t="t" r="r" b="b"/>
              <a:pathLst>
                <a:path w="3016" h="2973" extrusionOk="0">
                  <a:moveTo>
                    <a:pt x="1508" y="0"/>
                  </a:moveTo>
                  <a:cubicBezTo>
                    <a:pt x="646" y="0"/>
                    <a:pt x="0" y="646"/>
                    <a:pt x="0" y="1508"/>
                  </a:cubicBezTo>
                  <a:cubicBezTo>
                    <a:pt x="0" y="2326"/>
                    <a:pt x="646" y="2972"/>
                    <a:pt x="1508" y="2972"/>
                  </a:cubicBezTo>
                  <a:cubicBezTo>
                    <a:pt x="2326" y="2972"/>
                    <a:pt x="2972" y="2326"/>
                    <a:pt x="3015" y="1508"/>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4"/>
            <p:cNvSpPr/>
            <p:nvPr/>
          </p:nvSpPr>
          <p:spPr>
            <a:xfrm>
              <a:off x="3574175" y="1802750"/>
              <a:ext cx="75400" cy="74325"/>
            </a:xfrm>
            <a:custGeom>
              <a:avLst/>
              <a:gdLst/>
              <a:ahLst/>
              <a:cxnLst/>
              <a:rect l="l" t="t" r="r" b="b"/>
              <a:pathLst>
                <a:path w="3016" h="2973" extrusionOk="0">
                  <a:moveTo>
                    <a:pt x="1508" y="0"/>
                  </a:moveTo>
                  <a:cubicBezTo>
                    <a:pt x="689" y="0"/>
                    <a:pt x="43" y="689"/>
                    <a:pt x="43" y="1508"/>
                  </a:cubicBezTo>
                  <a:cubicBezTo>
                    <a:pt x="0" y="2326"/>
                    <a:pt x="689" y="2972"/>
                    <a:pt x="1508" y="2972"/>
                  </a:cubicBezTo>
                  <a:cubicBezTo>
                    <a:pt x="2326" y="2972"/>
                    <a:pt x="3015" y="2326"/>
                    <a:pt x="3015" y="1508"/>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4"/>
            <p:cNvSpPr/>
            <p:nvPr/>
          </p:nvSpPr>
          <p:spPr>
            <a:xfrm>
              <a:off x="3499875" y="1802750"/>
              <a:ext cx="75400" cy="74350"/>
            </a:xfrm>
            <a:custGeom>
              <a:avLst/>
              <a:gdLst/>
              <a:ahLst/>
              <a:cxnLst/>
              <a:rect l="l" t="t" r="r" b="b"/>
              <a:pathLst>
                <a:path w="3016" h="2974" extrusionOk="0">
                  <a:moveTo>
                    <a:pt x="1508" y="0"/>
                  </a:moveTo>
                  <a:cubicBezTo>
                    <a:pt x="646" y="0"/>
                    <a:pt x="0" y="646"/>
                    <a:pt x="0" y="1508"/>
                  </a:cubicBezTo>
                  <a:cubicBezTo>
                    <a:pt x="0" y="2326"/>
                    <a:pt x="646" y="2972"/>
                    <a:pt x="1464" y="2972"/>
                  </a:cubicBezTo>
                  <a:cubicBezTo>
                    <a:pt x="1490" y="2973"/>
                    <a:pt x="1516" y="2974"/>
                    <a:pt x="1541" y="2974"/>
                  </a:cubicBezTo>
                  <a:cubicBezTo>
                    <a:pt x="2366" y="2974"/>
                    <a:pt x="3015" y="2302"/>
                    <a:pt x="3015" y="1508"/>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4"/>
            <p:cNvSpPr/>
            <p:nvPr/>
          </p:nvSpPr>
          <p:spPr>
            <a:xfrm>
              <a:off x="3424475" y="1802750"/>
              <a:ext cx="74325" cy="74325"/>
            </a:xfrm>
            <a:custGeom>
              <a:avLst/>
              <a:gdLst/>
              <a:ahLst/>
              <a:cxnLst/>
              <a:rect l="l" t="t" r="r" b="b"/>
              <a:pathLst>
                <a:path w="2973" h="2973" extrusionOk="0">
                  <a:moveTo>
                    <a:pt x="1508" y="0"/>
                  </a:moveTo>
                  <a:cubicBezTo>
                    <a:pt x="647" y="0"/>
                    <a:pt x="1" y="646"/>
                    <a:pt x="1" y="1508"/>
                  </a:cubicBezTo>
                  <a:cubicBezTo>
                    <a:pt x="1" y="2326"/>
                    <a:pt x="647" y="2972"/>
                    <a:pt x="1508" y="2972"/>
                  </a:cubicBezTo>
                  <a:cubicBezTo>
                    <a:pt x="2327" y="2972"/>
                    <a:pt x="2973" y="2326"/>
                    <a:pt x="2973" y="1508"/>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4"/>
            <p:cNvSpPr/>
            <p:nvPr/>
          </p:nvSpPr>
          <p:spPr>
            <a:xfrm>
              <a:off x="3349100" y="1802750"/>
              <a:ext cx="74325" cy="74325"/>
            </a:xfrm>
            <a:custGeom>
              <a:avLst/>
              <a:gdLst/>
              <a:ahLst/>
              <a:cxnLst/>
              <a:rect l="l" t="t" r="r" b="b"/>
              <a:pathLst>
                <a:path w="2973" h="2973" extrusionOk="0">
                  <a:moveTo>
                    <a:pt x="1508" y="0"/>
                  </a:moveTo>
                  <a:cubicBezTo>
                    <a:pt x="647" y="0"/>
                    <a:pt x="1" y="646"/>
                    <a:pt x="1" y="1508"/>
                  </a:cubicBezTo>
                  <a:cubicBezTo>
                    <a:pt x="1" y="2326"/>
                    <a:pt x="647" y="2972"/>
                    <a:pt x="1508" y="2972"/>
                  </a:cubicBezTo>
                  <a:cubicBezTo>
                    <a:pt x="2327" y="2972"/>
                    <a:pt x="2973" y="2326"/>
                    <a:pt x="2973" y="1508"/>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4"/>
            <p:cNvSpPr/>
            <p:nvPr/>
          </p:nvSpPr>
          <p:spPr>
            <a:xfrm>
              <a:off x="3273725" y="180275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4"/>
            <p:cNvSpPr/>
            <p:nvPr/>
          </p:nvSpPr>
          <p:spPr>
            <a:xfrm>
              <a:off x="3199425" y="1802750"/>
              <a:ext cx="74325" cy="74325"/>
            </a:xfrm>
            <a:custGeom>
              <a:avLst/>
              <a:gdLst/>
              <a:ahLst/>
              <a:cxnLst/>
              <a:rect l="l" t="t" r="r" b="b"/>
              <a:pathLst>
                <a:path w="2973" h="2973" extrusionOk="0">
                  <a:moveTo>
                    <a:pt x="1508" y="0"/>
                  </a:moveTo>
                  <a:cubicBezTo>
                    <a:pt x="647" y="0"/>
                    <a:pt x="1" y="646"/>
                    <a:pt x="1" y="1508"/>
                  </a:cubicBezTo>
                  <a:cubicBezTo>
                    <a:pt x="1" y="2326"/>
                    <a:pt x="647" y="2972"/>
                    <a:pt x="1508" y="2972"/>
                  </a:cubicBezTo>
                  <a:cubicBezTo>
                    <a:pt x="2327" y="2972"/>
                    <a:pt x="2973" y="2326"/>
                    <a:pt x="2973" y="1508"/>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4"/>
            <p:cNvSpPr/>
            <p:nvPr/>
          </p:nvSpPr>
          <p:spPr>
            <a:xfrm>
              <a:off x="3124050" y="180275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4"/>
            <p:cNvSpPr/>
            <p:nvPr/>
          </p:nvSpPr>
          <p:spPr>
            <a:xfrm>
              <a:off x="3048675" y="1802750"/>
              <a:ext cx="75400" cy="74325"/>
            </a:xfrm>
            <a:custGeom>
              <a:avLst/>
              <a:gdLst/>
              <a:ahLst/>
              <a:cxnLst/>
              <a:rect l="l" t="t" r="r" b="b"/>
              <a:pathLst>
                <a:path w="3016" h="2973" extrusionOk="0">
                  <a:moveTo>
                    <a:pt x="1508" y="0"/>
                  </a:moveTo>
                  <a:cubicBezTo>
                    <a:pt x="690" y="0"/>
                    <a:pt x="0" y="646"/>
                    <a:pt x="0" y="1508"/>
                  </a:cubicBezTo>
                  <a:cubicBezTo>
                    <a:pt x="0" y="2326"/>
                    <a:pt x="690" y="2972"/>
                    <a:pt x="1508" y="2972"/>
                  </a:cubicBezTo>
                  <a:cubicBezTo>
                    <a:pt x="2326" y="2972"/>
                    <a:pt x="3016" y="2326"/>
                    <a:pt x="3016" y="1508"/>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4"/>
            <p:cNvSpPr/>
            <p:nvPr/>
          </p:nvSpPr>
          <p:spPr>
            <a:xfrm>
              <a:off x="2974375" y="1802750"/>
              <a:ext cx="74325" cy="74325"/>
            </a:xfrm>
            <a:custGeom>
              <a:avLst/>
              <a:gdLst/>
              <a:ahLst/>
              <a:cxnLst/>
              <a:rect l="l" t="t" r="r" b="b"/>
              <a:pathLst>
                <a:path w="2973" h="2973" extrusionOk="0">
                  <a:moveTo>
                    <a:pt x="1465" y="0"/>
                  </a:moveTo>
                  <a:cubicBezTo>
                    <a:pt x="647" y="0"/>
                    <a:pt x="0" y="646"/>
                    <a:pt x="0" y="1508"/>
                  </a:cubicBezTo>
                  <a:cubicBezTo>
                    <a:pt x="0" y="2326"/>
                    <a:pt x="647" y="2972"/>
                    <a:pt x="1465" y="2972"/>
                  </a:cubicBezTo>
                  <a:cubicBezTo>
                    <a:pt x="2326" y="2972"/>
                    <a:pt x="2972" y="2326"/>
                    <a:pt x="2972" y="1508"/>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4"/>
            <p:cNvSpPr/>
            <p:nvPr/>
          </p:nvSpPr>
          <p:spPr>
            <a:xfrm>
              <a:off x="2899000" y="1802750"/>
              <a:ext cx="75400" cy="74325"/>
            </a:xfrm>
            <a:custGeom>
              <a:avLst/>
              <a:gdLst/>
              <a:ahLst/>
              <a:cxnLst/>
              <a:rect l="l" t="t" r="r" b="b"/>
              <a:pathLst>
                <a:path w="3016" h="2973" extrusionOk="0">
                  <a:moveTo>
                    <a:pt x="1508" y="0"/>
                  </a:moveTo>
                  <a:cubicBezTo>
                    <a:pt x="690" y="0"/>
                    <a:pt x="0" y="646"/>
                    <a:pt x="0" y="1508"/>
                  </a:cubicBezTo>
                  <a:cubicBezTo>
                    <a:pt x="0" y="2326"/>
                    <a:pt x="646" y="2972"/>
                    <a:pt x="1508" y="2972"/>
                  </a:cubicBezTo>
                  <a:cubicBezTo>
                    <a:pt x="2326" y="2972"/>
                    <a:pt x="2972" y="2326"/>
                    <a:pt x="3015" y="1508"/>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4"/>
            <p:cNvSpPr/>
            <p:nvPr/>
          </p:nvSpPr>
          <p:spPr>
            <a:xfrm>
              <a:off x="2823625" y="1802750"/>
              <a:ext cx="75400" cy="74325"/>
            </a:xfrm>
            <a:custGeom>
              <a:avLst/>
              <a:gdLst/>
              <a:ahLst/>
              <a:cxnLst/>
              <a:rect l="l" t="t" r="r" b="b"/>
              <a:pathLst>
                <a:path w="3016" h="2973" extrusionOk="0">
                  <a:moveTo>
                    <a:pt x="1508" y="0"/>
                  </a:moveTo>
                  <a:cubicBezTo>
                    <a:pt x="689" y="0"/>
                    <a:pt x="0" y="646"/>
                    <a:pt x="0" y="1508"/>
                  </a:cubicBezTo>
                  <a:cubicBezTo>
                    <a:pt x="0" y="2326"/>
                    <a:pt x="689" y="2972"/>
                    <a:pt x="1508" y="2972"/>
                  </a:cubicBezTo>
                  <a:cubicBezTo>
                    <a:pt x="2326" y="2972"/>
                    <a:pt x="3015" y="2326"/>
                    <a:pt x="3015" y="1508"/>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4"/>
            <p:cNvSpPr/>
            <p:nvPr/>
          </p:nvSpPr>
          <p:spPr>
            <a:xfrm>
              <a:off x="2748250" y="1802750"/>
              <a:ext cx="75400" cy="74325"/>
            </a:xfrm>
            <a:custGeom>
              <a:avLst/>
              <a:gdLst/>
              <a:ahLst/>
              <a:cxnLst/>
              <a:rect l="l" t="t" r="r" b="b"/>
              <a:pathLst>
                <a:path w="3016" h="2973" extrusionOk="0">
                  <a:moveTo>
                    <a:pt x="1508" y="0"/>
                  </a:moveTo>
                  <a:cubicBezTo>
                    <a:pt x="689" y="0"/>
                    <a:pt x="0" y="646"/>
                    <a:pt x="43" y="1508"/>
                  </a:cubicBezTo>
                  <a:cubicBezTo>
                    <a:pt x="0" y="2326"/>
                    <a:pt x="689" y="2972"/>
                    <a:pt x="1508" y="2972"/>
                  </a:cubicBezTo>
                  <a:cubicBezTo>
                    <a:pt x="2326" y="2972"/>
                    <a:pt x="3015" y="2326"/>
                    <a:pt x="3015" y="1508"/>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4"/>
            <p:cNvSpPr/>
            <p:nvPr/>
          </p:nvSpPr>
          <p:spPr>
            <a:xfrm>
              <a:off x="2673950" y="1802750"/>
              <a:ext cx="75400" cy="74325"/>
            </a:xfrm>
            <a:custGeom>
              <a:avLst/>
              <a:gdLst/>
              <a:ahLst/>
              <a:cxnLst/>
              <a:rect l="l" t="t" r="r" b="b"/>
              <a:pathLst>
                <a:path w="3016" h="2973" extrusionOk="0">
                  <a:moveTo>
                    <a:pt x="1508" y="0"/>
                  </a:moveTo>
                  <a:cubicBezTo>
                    <a:pt x="646" y="0"/>
                    <a:pt x="0" y="646"/>
                    <a:pt x="0" y="1508"/>
                  </a:cubicBezTo>
                  <a:cubicBezTo>
                    <a:pt x="0" y="2326"/>
                    <a:pt x="646" y="2972"/>
                    <a:pt x="1508" y="2972"/>
                  </a:cubicBezTo>
                  <a:cubicBezTo>
                    <a:pt x="2326" y="2972"/>
                    <a:pt x="3015" y="2326"/>
                    <a:pt x="3015" y="1508"/>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4"/>
            <p:cNvSpPr/>
            <p:nvPr/>
          </p:nvSpPr>
          <p:spPr>
            <a:xfrm>
              <a:off x="2598575" y="1802750"/>
              <a:ext cx="75400" cy="74325"/>
            </a:xfrm>
            <a:custGeom>
              <a:avLst/>
              <a:gdLst/>
              <a:ahLst/>
              <a:cxnLst/>
              <a:rect l="l" t="t" r="r" b="b"/>
              <a:pathLst>
                <a:path w="3016" h="2973" extrusionOk="0">
                  <a:moveTo>
                    <a:pt x="1508" y="0"/>
                  </a:moveTo>
                  <a:cubicBezTo>
                    <a:pt x="689" y="0"/>
                    <a:pt x="0" y="646"/>
                    <a:pt x="0" y="1508"/>
                  </a:cubicBezTo>
                  <a:cubicBezTo>
                    <a:pt x="0" y="2326"/>
                    <a:pt x="689" y="2972"/>
                    <a:pt x="1508" y="2972"/>
                  </a:cubicBezTo>
                  <a:cubicBezTo>
                    <a:pt x="2326" y="2972"/>
                    <a:pt x="3015" y="2326"/>
                    <a:pt x="3015" y="1508"/>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4"/>
            <p:cNvSpPr/>
            <p:nvPr/>
          </p:nvSpPr>
          <p:spPr>
            <a:xfrm>
              <a:off x="2523175" y="1802750"/>
              <a:ext cx="75425" cy="74325"/>
            </a:xfrm>
            <a:custGeom>
              <a:avLst/>
              <a:gdLst/>
              <a:ahLst/>
              <a:cxnLst/>
              <a:rect l="l" t="t" r="r" b="b"/>
              <a:pathLst>
                <a:path w="3017" h="2973" extrusionOk="0">
                  <a:moveTo>
                    <a:pt x="1508" y="0"/>
                  </a:moveTo>
                  <a:cubicBezTo>
                    <a:pt x="690" y="0"/>
                    <a:pt x="1"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4"/>
            <p:cNvSpPr/>
            <p:nvPr/>
          </p:nvSpPr>
          <p:spPr>
            <a:xfrm>
              <a:off x="2448875" y="1802750"/>
              <a:ext cx="74325" cy="74325"/>
            </a:xfrm>
            <a:custGeom>
              <a:avLst/>
              <a:gdLst/>
              <a:ahLst/>
              <a:cxnLst/>
              <a:rect l="l" t="t" r="r" b="b"/>
              <a:pathLst>
                <a:path w="2973" h="2973" extrusionOk="0">
                  <a:moveTo>
                    <a:pt x="1465" y="0"/>
                  </a:moveTo>
                  <a:cubicBezTo>
                    <a:pt x="647" y="0"/>
                    <a:pt x="1" y="646"/>
                    <a:pt x="1" y="1508"/>
                  </a:cubicBezTo>
                  <a:cubicBezTo>
                    <a:pt x="1" y="2326"/>
                    <a:pt x="647" y="2972"/>
                    <a:pt x="1508" y="2972"/>
                  </a:cubicBezTo>
                  <a:cubicBezTo>
                    <a:pt x="2327" y="2972"/>
                    <a:pt x="2973" y="2326"/>
                    <a:pt x="2973" y="1508"/>
                  </a:cubicBezTo>
                  <a:cubicBezTo>
                    <a:pt x="2973" y="646"/>
                    <a:pt x="2327"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4"/>
            <p:cNvSpPr/>
            <p:nvPr/>
          </p:nvSpPr>
          <p:spPr>
            <a:xfrm>
              <a:off x="2373500" y="180275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4"/>
            <p:cNvSpPr/>
            <p:nvPr/>
          </p:nvSpPr>
          <p:spPr>
            <a:xfrm>
              <a:off x="2298125" y="1802750"/>
              <a:ext cx="75400" cy="74350"/>
            </a:xfrm>
            <a:custGeom>
              <a:avLst/>
              <a:gdLst/>
              <a:ahLst/>
              <a:cxnLst/>
              <a:rect l="l" t="t" r="r" b="b"/>
              <a:pathLst>
                <a:path w="3016" h="2974" extrusionOk="0">
                  <a:moveTo>
                    <a:pt x="1551" y="0"/>
                  </a:moveTo>
                  <a:cubicBezTo>
                    <a:pt x="690" y="0"/>
                    <a:pt x="1" y="646"/>
                    <a:pt x="1" y="1508"/>
                  </a:cubicBezTo>
                  <a:cubicBezTo>
                    <a:pt x="1" y="2302"/>
                    <a:pt x="649" y="2974"/>
                    <a:pt x="1475" y="2974"/>
                  </a:cubicBezTo>
                  <a:cubicBezTo>
                    <a:pt x="1500" y="2974"/>
                    <a:pt x="1526" y="2973"/>
                    <a:pt x="1551" y="2972"/>
                  </a:cubicBezTo>
                  <a:cubicBezTo>
                    <a:pt x="2370" y="2972"/>
                    <a:pt x="3016" y="2326"/>
                    <a:pt x="3016" y="1508"/>
                  </a:cubicBezTo>
                  <a:cubicBezTo>
                    <a:pt x="3016" y="689"/>
                    <a:pt x="2327" y="0"/>
                    <a:pt x="1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4"/>
            <p:cNvSpPr/>
            <p:nvPr/>
          </p:nvSpPr>
          <p:spPr>
            <a:xfrm>
              <a:off x="2223825" y="1802750"/>
              <a:ext cx="74325" cy="74325"/>
            </a:xfrm>
            <a:custGeom>
              <a:avLst/>
              <a:gdLst/>
              <a:ahLst/>
              <a:cxnLst/>
              <a:rect l="l" t="t" r="r" b="b"/>
              <a:pathLst>
                <a:path w="2973" h="2973" extrusionOk="0">
                  <a:moveTo>
                    <a:pt x="1465" y="0"/>
                  </a:moveTo>
                  <a:cubicBezTo>
                    <a:pt x="647" y="0"/>
                    <a:pt x="1" y="646"/>
                    <a:pt x="1" y="1508"/>
                  </a:cubicBezTo>
                  <a:cubicBezTo>
                    <a:pt x="1" y="2326"/>
                    <a:pt x="647" y="2972"/>
                    <a:pt x="1465" y="2972"/>
                  </a:cubicBezTo>
                  <a:cubicBezTo>
                    <a:pt x="2327" y="2972"/>
                    <a:pt x="2973" y="2326"/>
                    <a:pt x="2973" y="1508"/>
                  </a:cubicBezTo>
                  <a:cubicBezTo>
                    <a:pt x="2973" y="646"/>
                    <a:pt x="2327"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4"/>
            <p:cNvSpPr/>
            <p:nvPr/>
          </p:nvSpPr>
          <p:spPr>
            <a:xfrm>
              <a:off x="2147400" y="1802750"/>
              <a:ext cx="76450" cy="74350"/>
            </a:xfrm>
            <a:custGeom>
              <a:avLst/>
              <a:gdLst/>
              <a:ahLst/>
              <a:cxnLst/>
              <a:rect l="l" t="t" r="r" b="b"/>
              <a:pathLst>
                <a:path w="3058" h="2974" extrusionOk="0">
                  <a:moveTo>
                    <a:pt x="1550" y="0"/>
                  </a:moveTo>
                  <a:cubicBezTo>
                    <a:pt x="689" y="0"/>
                    <a:pt x="43" y="646"/>
                    <a:pt x="43" y="1508"/>
                  </a:cubicBezTo>
                  <a:cubicBezTo>
                    <a:pt x="1" y="2302"/>
                    <a:pt x="648" y="2974"/>
                    <a:pt x="1474" y="2974"/>
                  </a:cubicBezTo>
                  <a:cubicBezTo>
                    <a:pt x="1499" y="2974"/>
                    <a:pt x="1524" y="2973"/>
                    <a:pt x="1550" y="2972"/>
                  </a:cubicBezTo>
                  <a:cubicBezTo>
                    <a:pt x="2368" y="2972"/>
                    <a:pt x="3058" y="2326"/>
                    <a:pt x="3058" y="1508"/>
                  </a:cubicBezTo>
                  <a:cubicBezTo>
                    <a:pt x="3058" y="646"/>
                    <a:pt x="2368"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4"/>
            <p:cNvSpPr/>
            <p:nvPr/>
          </p:nvSpPr>
          <p:spPr>
            <a:xfrm>
              <a:off x="2073075" y="1802750"/>
              <a:ext cx="75400" cy="74325"/>
            </a:xfrm>
            <a:custGeom>
              <a:avLst/>
              <a:gdLst/>
              <a:ahLst/>
              <a:cxnLst/>
              <a:rect l="l" t="t" r="r" b="b"/>
              <a:pathLst>
                <a:path w="3016" h="2973" extrusionOk="0">
                  <a:moveTo>
                    <a:pt x="1508" y="0"/>
                  </a:moveTo>
                  <a:cubicBezTo>
                    <a:pt x="690" y="0"/>
                    <a:pt x="0" y="646"/>
                    <a:pt x="0" y="1508"/>
                  </a:cubicBezTo>
                  <a:cubicBezTo>
                    <a:pt x="0" y="2326"/>
                    <a:pt x="690" y="2972"/>
                    <a:pt x="1508" y="2972"/>
                  </a:cubicBezTo>
                  <a:cubicBezTo>
                    <a:pt x="2326" y="2972"/>
                    <a:pt x="3016" y="2326"/>
                    <a:pt x="3016" y="1508"/>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4"/>
            <p:cNvSpPr/>
            <p:nvPr/>
          </p:nvSpPr>
          <p:spPr>
            <a:xfrm>
              <a:off x="1997700" y="1802750"/>
              <a:ext cx="75400" cy="74325"/>
            </a:xfrm>
            <a:custGeom>
              <a:avLst/>
              <a:gdLst/>
              <a:ahLst/>
              <a:cxnLst/>
              <a:rect l="l" t="t" r="r" b="b"/>
              <a:pathLst>
                <a:path w="3016" h="2973" extrusionOk="0">
                  <a:moveTo>
                    <a:pt x="1508" y="0"/>
                  </a:moveTo>
                  <a:cubicBezTo>
                    <a:pt x="690" y="0"/>
                    <a:pt x="43" y="646"/>
                    <a:pt x="43" y="1508"/>
                  </a:cubicBezTo>
                  <a:cubicBezTo>
                    <a:pt x="0" y="2326"/>
                    <a:pt x="690" y="2972"/>
                    <a:pt x="1508" y="2972"/>
                  </a:cubicBezTo>
                  <a:cubicBezTo>
                    <a:pt x="2369" y="2972"/>
                    <a:pt x="3015" y="2326"/>
                    <a:pt x="3015" y="1508"/>
                  </a:cubicBezTo>
                  <a:cubicBezTo>
                    <a:pt x="3015" y="646"/>
                    <a:pt x="2369"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4"/>
            <p:cNvSpPr/>
            <p:nvPr/>
          </p:nvSpPr>
          <p:spPr>
            <a:xfrm>
              <a:off x="1923400" y="1802750"/>
              <a:ext cx="75400" cy="74325"/>
            </a:xfrm>
            <a:custGeom>
              <a:avLst/>
              <a:gdLst/>
              <a:ahLst/>
              <a:cxnLst/>
              <a:rect l="l" t="t" r="r" b="b"/>
              <a:pathLst>
                <a:path w="3016" h="2973" extrusionOk="0">
                  <a:moveTo>
                    <a:pt x="1508" y="0"/>
                  </a:moveTo>
                  <a:cubicBezTo>
                    <a:pt x="646" y="0"/>
                    <a:pt x="0" y="646"/>
                    <a:pt x="0" y="1508"/>
                  </a:cubicBezTo>
                  <a:cubicBezTo>
                    <a:pt x="0" y="2326"/>
                    <a:pt x="646" y="2972"/>
                    <a:pt x="1508" y="2972"/>
                  </a:cubicBezTo>
                  <a:cubicBezTo>
                    <a:pt x="2326" y="2972"/>
                    <a:pt x="3015" y="2326"/>
                    <a:pt x="3015" y="1508"/>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4"/>
            <p:cNvSpPr/>
            <p:nvPr/>
          </p:nvSpPr>
          <p:spPr>
            <a:xfrm>
              <a:off x="1848025" y="1802750"/>
              <a:ext cx="75400" cy="74325"/>
            </a:xfrm>
            <a:custGeom>
              <a:avLst/>
              <a:gdLst/>
              <a:ahLst/>
              <a:cxnLst/>
              <a:rect l="l" t="t" r="r" b="b"/>
              <a:pathLst>
                <a:path w="3016" h="2973" extrusionOk="0">
                  <a:moveTo>
                    <a:pt x="1508" y="0"/>
                  </a:moveTo>
                  <a:cubicBezTo>
                    <a:pt x="689" y="0"/>
                    <a:pt x="0" y="646"/>
                    <a:pt x="0" y="1508"/>
                  </a:cubicBezTo>
                  <a:cubicBezTo>
                    <a:pt x="0" y="2326"/>
                    <a:pt x="689" y="2972"/>
                    <a:pt x="1508" y="2972"/>
                  </a:cubicBezTo>
                  <a:cubicBezTo>
                    <a:pt x="2326" y="2972"/>
                    <a:pt x="3015" y="2326"/>
                    <a:pt x="3015" y="1508"/>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4"/>
            <p:cNvSpPr/>
            <p:nvPr/>
          </p:nvSpPr>
          <p:spPr>
            <a:xfrm>
              <a:off x="1772650" y="1802750"/>
              <a:ext cx="75400" cy="74325"/>
            </a:xfrm>
            <a:custGeom>
              <a:avLst/>
              <a:gdLst/>
              <a:ahLst/>
              <a:cxnLst/>
              <a:rect l="l" t="t" r="r" b="b"/>
              <a:pathLst>
                <a:path w="3016" h="2973" extrusionOk="0">
                  <a:moveTo>
                    <a:pt x="1508" y="0"/>
                  </a:moveTo>
                  <a:cubicBezTo>
                    <a:pt x="689" y="0"/>
                    <a:pt x="0" y="646"/>
                    <a:pt x="0" y="1508"/>
                  </a:cubicBezTo>
                  <a:cubicBezTo>
                    <a:pt x="0" y="2326"/>
                    <a:pt x="689" y="2972"/>
                    <a:pt x="1508" y="2972"/>
                  </a:cubicBezTo>
                  <a:cubicBezTo>
                    <a:pt x="2326" y="2972"/>
                    <a:pt x="3015" y="2326"/>
                    <a:pt x="3015" y="1508"/>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4"/>
            <p:cNvSpPr/>
            <p:nvPr/>
          </p:nvSpPr>
          <p:spPr>
            <a:xfrm>
              <a:off x="1698350" y="1802750"/>
              <a:ext cx="74325" cy="74325"/>
            </a:xfrm>
            <a:custGeom>
              <a:avLst/>
              <a:gdLst/>
              <a:ahLst/>
              <a:cxnLst/>
              <a:rect l="l" t="t" r="r" b="b"/>
              <a:pathLst>
                <a:path w="2973" h="2973" extrusionOk="0">
                  <a:moveTo>
                    <a:pt x="1508" y="0"/>
                  </a:moveTo>
                  <a:cubicBezTo>
                    <a:pt x="646" y="0"/>
                    <a:pt x="0" y="646"/>
                    <a:pt x="0" y="1508"/>
                  </a:cubicBezTo>
                  <a:cubicBezTo>
                    <a:pt x="0" y="2326"/>
                    <a:pt x="646" y="2972"/>
                    <a:pt x="1508" y="2972"/>
                  </a:cubicBezTo>
                  <a:cubicBezTo>
                    <a:pt x="2326" y="2972"/>
                    <a:pt x="2972" y="2326"/>
                    <a:pt x="2972" y="1508"/>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4"/>
            <p:cNvSpPr/>
            <p:nvPr/>
          </p:nvSpPr>
          <p:spPr>
            <a:xfrm>
              <a:off x="1622975" y="1802750"/>
              <a:ext cx="75400" cy="74325"/>
            </a:xfrm>
            <a:custGeom>
              <a:avLst/>
              <a:gdLst/>
              <a:ahLst/>
              <a:cxnLst/>
              <a:rect l="l" t="t" r="r" b="b"/>
              <a:pathLst>
                <a:path w="3016" h="2973" extrusionOk="0">
                  <a:moveTo>
                    <a:pt x="1508" y="0"/>
                  </a:moveTo>
                  <a:cubicBezTo>
                    <a:pt x="689" y="0"/>
                    <a:pt x="0" y="646"/>
                    <a:pt x="0" y="1508"/>
                  </a:cubicBezTo>
                  <a:cubicBezTo>
                    <a:pt x="0" y="2326"/>
                    <a:pt x="689" y="2972"/>
                    <a:pt x="1508" y="2972"/>
                  </a:cubicBezTo>
                  <a:cubicBezTo>
                    <a:pt x="2326" y="2972"/>
                    <a:pt x="3015" y="2326"/>
                    <a:pt x="3015" y="1508"/>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4"/>
            <p:cNvSpPr/>
            <p:nvPr/>
          </p:nvSpPr>
          <p:spPr>
            <a:xfrm>
              <a:off x="5075250" y="1728425"/>
              <a:ext cx="75400" cy="74350"/>
            </a:xfrm>
            <a:custGeom>
              <a:avLst/>
              <a:gdLst/>
              <a:ahLst/>
              <a:cxnLst/>
              <a:rect l="l" t="t" r="r" b="b"/>
              <a:pathLst>
                <a:path w="3016" h="2974" extrusionOk="0">
                  <a:moveTo>
                    <a:pt x="1508" y="1"/>
                  </a:moveTo>
                  <a:cubicBezTo>
                    <a:pt x="690" y="1"/>
                    <a:pt x="1" y="647"/>
                    <a:pt x="1" y="1465"/>
                  </a:cubicBezTo>
                  <a:cubicBezTo>
                    <a:pt x="1" y="2327"/>
                    <a:pt x="690" y="2973"/>
                    <a:pt x="1508" y="2973"/>
                  </a:cubicBezTo>
                  <a:cubicBezTo>
                    <a:pt x="2327" y="2973"/>
                    <a:pt x="3016" y="2327"/>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4"/>
            <p:cNvSpPr/>
            <p:nvPr/>
          </p:nvSpPr>
          <p:spPr>
            <a:xfrm>
              <a:off x="4999875" y="1728425"/>
              <a:ext cx="75400" cy="74350"/>
            </a:xfrm>
            <a:custGeom>
              <a:avLst/>
              <a:gdLst/>
              <a:ahLst/>
              <a:cxnLst/>
              <a:rect l="l" t="t" r="r" b="b"/>
              <a:pathLst>
                <a:path w="3016" h="2974" extrusionOk="0">
                  <a:moveTo>
                    <a:pt x="1508" y="1"/>
                  </a:moveTo>
                  <a:cubicBezTo>
                    <a:pt x="690" y="1"/>
                    <a:pt x="1" y="647"/>
                    <a:pt x="1" y="1465"/>
                  </a:cubicBezTo>
                  <a:cubicBezTo>
                    <a:pt x="1" y="2327"/>
                    <a:pt x="690" y="2973"/>
                    <a:pt x="1508" y="2973"/>
                  </a:cubicBezTo>
                  <a:cubicBezTo>
                    <a:pt x="2326" y="2973"/>
                    <a:pt x="3016" y="2327"/>
                    <a:pt x="3016" y="1465"/>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4"/>
            <p:cNvSpPr/>
            <p:nvPr/>
          </p:nvSpPr>
          <p:spPr>
            <a:xfrm>
              <a:off x="4925575" y="1728425"/>
              <a:ext cx="74325" cy="74350"/>
            </a:xfrm>
            <a:custGeom>
              <a:avLst/>
              <a:gdLst/>
              <a:ahLst/>
              <a:cxnLst/>
              <a:rect l="l" t="t" r="r" b="b"/>
              <a:pathLst>
                <a:path w="2973" h="2974" extrusionOk="0">
                  <a:moveTo>
                    <a:pt x="1508" y="1"/>
                  </a:moveTo>
                  <a:cubicBezTo>
                    <a:pt x="647" y="1"/>
                    <a:pt x="1" y="647"/>
                    <a:pt x="1" y="1465"/>
                  </a:cubicBezTo>
                  <a:cubicBezTo>
                    <a:pt x="1" y="2327"/>
                    <a:pt x="647" y="2973"/>
                    <a:pt x="1508" y="2973"/>
                  </a:cubicBezTo>
                  <a:cubicBezTo>
                    <a:pt x="2326" y="2973"/>
                    <a:pt x="2973" y="2327"/>
                    <a:pt x="2973" y="1465"/>
                  </a:cubicBezTo>
                  <a:cubicBezTo>
                    <a:pt x="2973"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4"/>
            <p:cNvSpPr/>
            <p:nvPr/>
          </p:nvSpPr>
          <p:spPr>
            <a:xfrm>
              <a:off x="4850200" y="1728425"/>
              <a:ext cx="75400" cy="74350"/>
            </a:xfrm>
            <a:custGeom>
              <a:avLst/>
              <a:gdLst/>
              <a:ahLst/>
              <a:cxnLst/>
              <a:rect l="l" t="t" r="r" b="b"/>
              <a:pathLst>
                <a:path w="3016" h="2974" extrusionOk="0">
                  <a:moveTo>
                    <a:pt x="1508" y="1"/>
                  </a:moveTo>
                  <a:cubicBezTo>
                    <a:pt x="690" y="1"/>
                    <a:pt x="0" y="647"/>
                    <a:pt x="0" y="1465"/>
                  </a:cubicBezTo>
                  <a:cubicBezTo>
                    <a:pt x="0" y="2327"/>
                    <a:pt x="690" y="2973"/>
                    <a:pt x="1508" y="2973"/>
                  </a:cubicBezTo>
                  <a:cubicBezTo>
                    <a:pt x="2326" y="2973"/>
                    <a:pt x="3016" y="2327"/>
                    <a:pt x="3016" y="1465"/>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4"/>
            <p:cNvSpPr/>
            <p:nvPr/>
          </p:nvSpPr>
          <p:spPr>
            <a:xfrm>
              <a:off x="4775900" y="1728425"/>
              <a:ext cx="74325" cy="74350"/>
            </a:xfrm>
            <a:custGeom>
              <a:avLst/>
              <a:gdLst/>
              <a:ahLst/>
              <a:cxnLst/>
              <a:rect l="l" t="t" r="r" b="b"/>
              <a:pathLst>
                <a:path w="2973" h="2974" extrusionOk="0">
                  <a:moveTo>
                    <a:pt x="1508" y="1"/>
                  </a:moveTo>
                  <a:cubicBezTo>
                    <a:pt x="646" y="1"/>
                    <a:pt x="0" y="647"/>
                    <a:pt x="0" y="1465"/>
                  </a:cubicBezTo>
                  <a:cubicBezTo>
                    <a:pt x="0" y="2327"/>
                    <a:pt x="646" y="2973"/>
                    <a:pt x="1508" y="2973"/>
                  </a:cubicBezTo>
                  <a:cubicBezTo>
                    <a:pt x="2326" y="2973"/>
                    <a:pt x="2972" y="2327"/>
                    <a:pt x="2972"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4"/>
            <p:cNvSpPr/>
            <p:nvPr/>
          </p:nvSpPr>
          <p:spPr>
            <a:xfrm>
              <a:off x="4700525" y="1728425"/>
              <a:ext cx="74325" cy="74350"/>
            </a:xfrm>
            <a:custGeom>
              <a:avLst/>
              <a:gdLst/>
              <a:ahLst/>
              <a:cxnLst/>
              <a:rect l="l" t="t" r="r" b="b"/>
              <a:pathLst>
                <a:path w="2973" h="2974" extrusionOk="0">
                  <a:moveTo>
                    <a:pt x="1465" y="1"/>
                  </a:moveTo>
                  <a:cubicBezTo>
                    <a:pt x="646" y="1"/>
                    <a:pt x="0" y="647"/>
                    <a:pt x="0" y="1465"/>
                  </a:cubicBezTo>
                  <a:cubicBezTo>
                    <a:pt x="0" y="2327"/>
                    <a:pt x="646" y="2973"/>
                    <a:pt x="1465" y="2973"/>
                  </a:cubicBezTo>
                  <a:cubicBezTo>
                    <a:pt x="2326" y="2973"/>
                    <a:pt x="2972" y="2327"/>
                    <a:pt x="2972" y="1465"/>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4"/>
            <p:cNvSpPr/>
            <p:nvPr/>
          </p:nvSpPr>
          <p:spPr>
            <a:xfrm>
              <a:off x="4625150" y="1728425"/>
              <a:ext cx="75400" cy="74350"/>
            </a:xfrm>
            <a:custGeom>
              <a:avLst/>
              <a:gdLst/>
              <a:ahLst/>
              <a:cxnLst/>
              <a:rect l="l" t="t" r="r" b="b"/>
              <a:pathLst>
                <a:path w="3016" h="2974" extrusionOk="0">
                  <a:moveTo>
                    <a:pt x="1508" y="1"/>
                  </a:moveTo>
                  <a:cubicBezTo>
                    <a:pt x="689" y="1"/>
                    <a:pt x="0" y="647"/>
                    <a:pt x="0" y="1465"/>
                  </a:cubicBezTo>
                  <a:cubicBezTo>
                    <a:pt x="0" y="2327"/>
                    <a:pt x="689" y="2973"/>
                    <a:pt x="1508" y="2973"/>
                  </a:cubicBezTo>
                  <a:cubicBezTo>
                    <a:pt x="2326" y="2973"/>
                    <a:pt x="3015" y="2327"/>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4"/>
            <p:cNvSpPr/>
            <p:nvPr/>
          </p:nvSpPr>
          <p:spPr>
            <a:xfrm>
              <a:off x="4549775" y="1728425"/>
              <a:ext cx="75400" cy="74350"/>
            </a:xfrm>
            <a:custGeom>
              <a:avLst/>
              <a:gdLst/>
              <a:ahLst/>
              <a:cxnLst/>
              <a:rect l="l" t="t" r="r" b="b"/>
              <a:pathLst>
                <a:path w="3016" h="2974" extrusionOk="0">
                  <a:moveTo>
                    <a:pt x="1508" y="1"/>
                  </a:moveTo>
                  <a:cubicBezTo>
                    <a:pt x="689" y="1"/>
                    <a:pt x="0" y="647"/>
                    <a:pt x="0" y="1465"/>
                  </a:cubicBezTo>
                  <a:cubicBezTo>
                    <a:pt x="0" y="2327"/>
                    <a:pt x="689" y="2973"/>
                    <a:pt x="1508" y="2973"/>
                  </a:cubicBezTo>
                  <a:cubicBezTo>
                    <a:pt x="2326" y="2973"/>
                    <a:pt x="3015" y="2327"/>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4"/>
            <p:cNvSpPr/>
            <p:nvPr/>
          </p:nvSpPr>
          <p:spPr>
            <a:xfrm>
              <a:off x="4474375" y="1728425"/>
              <a:ext cx="75425" cy="74350"/>
            </a:xfrm>
            <a:custGeom>
              <a:avLst/>
              <a:gdLst/>
              <a:ahLst/>
              <a:cxnLst/>
              <a:rect l="l" t="t" r="r" b="b"/>
              <a:pathLst>
                <a:path w="3017" h="2974" extrusionOk="0">
                  <a:moveTo>
                    <a:pt x="1509" y="1"/>
                  </a:moveTo>
                  <a:cubicBezTo>
                    <a:pt x="690" y="1"/>
                    <a:pt x="1" y="647"/>
                    <a:pt x="44" y="1465"/>
                  </a:cubicBezTo>
                  <a:cubicBezTo>
                    <a:pt x="1" y="2327"/>
                    <a:pt x="690" y="2973"/>
                    <a:pt x="1509" y="2973"/>
                  </a:cubicBezTo>
                  <a:cubicBezTo>
                    <a:pt x="2327" y="2973"/>
                    <a:pt x="3016" y="2327"/>
                    <a:pt x="3016" y="1465"/>
                  </a:cubicBezTo>
                  <a:cubicBezTo>
                    <a:pt x="3016" y="647"/>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4"/>
            <p:cNvSpPr/>
            <p:nvPr/>
          </p:nvSpPr>
          <p:spPr>
            <a:xfrm>
              <a:off x="4400075" y="1728425"/>
              <a:ext cx="75425" cy="74350"/>
            </a:xfrm>
            <a:custGeom>
              <a:avLst/>
              <a:gdLst/>
              <a:ahLst/>
              <a:cxnLst/>
              <a:rect l="l" t="t" r="r" b="b"/>
              <a:pathLst>
                <a:path w="3017" h="2974" extrusionOk="0">
                  <a:moveTo>
                    <a:pt x="1508" y="1"/>
                  </a:moveTo>
                  <a:cubicBezTo>
                    <a:pt x="647" y="1"/>
                    <a:pt x="1" y="647"/>
                    <a:pt x="1" y="1465"/>
                  </a:cubicBezTo>
                  <a:cubicBezTo>
                    <a:pt x="1" y="2327"/>
                    <a:pt x="647" y="2973"/>
                    <a:pt x="1508" y="2973"/>
                  </a:cubicBezTo>
                  <a:cubicBezTo>
                    <a:pt x="2327" y="2973"/>
                    <a:pt x="2973" y="2327"/>
                    <a:pt x="3016"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4"/>
            <p:cNvSpPr/>
            <p:nvPr/>
          </p:nvSpPr>
          <p:spPr>
            <a:xfrm>
              <a:off x="4324700" y="1728425"/>
              <a:ext cx="75400" cy="74350"/>
            </a:xfrm>
            <a:custGeom>
              <a:avLst/>
              <a:gdLst/>
              <a:ahLst/>
              <a:cxnLst/>
              <a:rect l="l" t="t" r="r" b="b"/>
              <a:pathLst>
                <a:path w="3016" h="2974" extrusionOk="0">
                  <a:moveTo>
                    <a:pt x="1508" y="1"/>
                  </a:moveTo>
                  <a:cubicBezTo>
                    <a:pt x="690" y="1"/>
                    <a:pt x="1" y="647"/>
                    <a:pt x="1" y="1465"/>
                  </a:cubicBezTo>
                  <a:cubicBezTo>
                    <a:pt x="1" y="2327"/>
                    <a:pt x="690" y="2973"/>
                    <a:pt x="1508" y="2973"/>
                  </a:cubicBezTo>
                  <a:cubicBezTo>
                    <a:pt x="2327" y="2973"/>
                    <a:pt x="3016" y="2327"/>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4"/>
            <p:cNvSpPr/>
            <p:nvPr/>
          </p:nvSpPr>
          <p:spPr>
            <a:xfrm>
              <a:off x="4249325" y="1728425"/>
              <a:ext cx="75400" cy="74350"/>
            </a:xfrm>
            <a:custGeom>
              <a:avLst/>
              <a:gdLst/>
              <a:ahLst/>
              <a:cxnLst/>
              <a:rect l="l" t="t" r="r" b="b"/>
              <a:pathLst>
                <a:path w="3016" h="2974" extrusionOk="0">
                  <a:moveTo>
                    <a:pt x="1508" y="1"/>
                  </a:moveTo>
                  <a:cubicBezTo>
                    <a:pt x="690" y="1"/>
                    <a:pt x="1" y="647"/>
                    <a:pt x="1" y="1465"/>
                  </a:cubicBezTo>
                  <a:cubicBezTo>
                    <a:pt x="1" y="2327"/>
                    <a:pt x="690" y="2973"/>
                    <a:pt x="1508" y="2973"/>
                  </a:cubicBezTo>
                  <a:cubicBezTo>
                    <a:pt x="2327" y="2973"/>
                    <a:pt x="3016" y="2327"/>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4"/>
            <p:cNvSpPr/>
            <p:nvPr/>
          </p:nvSpPr>
          <p:spPr>
            <a:xfrm>
              <a:off x="4175025" y="1728425"/>
              <a:ext cx="74325" cy="74350"/>
            </a:xfrm>
            <a:custGeom>
              <a:avLst/>
              <a:gdLst/>
              <a:ahLst/>
              <a:cxnLst/>
              <a:rect l="l" t="t" r="r" b="b"/>
              <a:pathLst>
                <a:path w="2973" h="2974" extrusionOk="0">
                  <a:moveTo>
                    <a:pt x="1508" y="1"/>
                  </a:moveTo>
                  <a:cubicBezTo>
                    <a:pt x="647" y="1"/>
                    <a:pt x="1" y="647"/>
                    <a:pt x="1" y="1465"/>
                  </a:cubicBezTo>
                  <a:cubicBezTo>
                    <a:pt x="1" y="2327"/>
                    <a:pt x="647" y="2973"/>
                    <a:pt x="1508" y="2973"/>
                  </a:cubicBezTo>
                  <a:cubicBezTo>
                    <a:pt x="2327" y="2973"/>
                    <a:pt x="2973" y="2327"/>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4"/>
            <p:cNvSpPr/>
            <p:nvPr/>
          </p:nvSpPr>
          <p:spPr>
            <a:xfrm>
              <a:off x="4099650" y="1728425"/>
              <a:ext cx="75400" cy="74350"/>
            </a:xfrm>
            <a:custGeom>
              <a:avLst/>
              <a:gdLst/>
              <a:ahLst/>
              <a:cxnLst/>
              <a:rect l="l" t="t" r="r" b="b"/>
              <a:pathLst>
                <a:path w="3016" h="2974" extrusionOk="0">
                  <a:moveTo>
                    <a:pt x="1508" y="1"/>
                  </a:moveTo>
                  <a:cubicBezTo>
                    <a:pt x="690" y="1"/>
                    <a:pt x="1" y="647"/>
                    <a:pt x="1" y="1465"/>
                  </a:cubicBezTo>
                  <a:cubicBezTo>
                    <a:pt x="1" y="2327"/>
                    <a:pt x="690" y="2973"/>
                    <a:pt x="1508" y="2973"/>
                  </a:cubicBezTo>
                  <a:cubicBezTo>
                    <a:pt x="2327" y="2973"/>
                    <a:pt x="3016" y="2327"/>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4"/>
            <p:cNvSpPr/>
            <p:nvPr/>
          </p:nvSpPr>
          <p:spPr>
            <a:xfrm>
              <a:off x="4024275" y="1728425"/>
              <a:ext cx="75400" cy="74350"/>
            </a:xfrm>
            <a:custGeom>
              <a:avLst/>
              <a:gdLst/>
              <a:ahLst/>
              <a:cxnLst/>
              <a:rect l="l" t="t" r="r" b="b"/>
              <a:pathLst>
                <a:path w="3016" h="2974" extrusionOk="0">
                  <a:moveTo>
                    <a:pt x="1508" y="1"/>
                  </a:moveTo>
                  <a:cubicBezTo>
                    <a:pt x="690" y="1"/>
                    <a:pt x="1" y="647"/>
                    <a:pt x="1" y="1465"/>
                  </a:cubicBezTo>
                  <a:cubicBezTo>
                    <a:pt x="1" y="2327"/>
                    <a:pt x="690" y="2973"/>
                    <a:pt x="1508" y="2973"/>
                  </a:cubicBezTo>
                  <a:cubicBezTo>
                    <a:pt x="2326" y="2973"/>
                    <a:pt x="3016" y="2327"/>
                    <a:pt x="3016" y="1465"/>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4"/>
            <p:cNvSpPr/>
            <p:nvPr/>
          </p:nvSpPr>
          <p:spPr>
            <a:xfrm>
              <a:off x="3949975" y="1728425"/>
              <a:ext cx="74325" cy="74350"/>
            </a:xfrm>
            <a:custGeom>
              <a:avLst/>
              <a:gdLst/>
              <a:ahLst/>
              <a:cxnLst/>
              <a:rect l="l" t="t" r="r" b="b"/>
              <a:pathLst>
                <a:path w="2973" h="2974" extrusionOk="0">
                  <a:moveTo>
                    <a:pt x="1465" y="1"/>
                  </a:moveTo>
                  <a:cubicBezTo>
                    <a:pt x="647" y="1"/>
                    <a:pt x="0" y="647"/>
                    <a:pt x="0" y="1465"/>
                  </a:cubicBezTo>
                  <a:cubicBezTo>
                    <a:pt x="0" y="2327"/>
                    <a:pt x="647" y="2973"/>
                    <a:pt x="1465" y="2973"/>
                  </a:cubicBezTo>
                  <a:cubicBezTo>
                    <a:pt x="2326" y="2973"/>
                    <a:pt x="2973" y="2327"/>
                    <a:pt x="2973" y="1465"/>
                  </a:cubicBezTo>
                  <a:cubicBezTo>
                    <a:pt x="2973"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4"/>
            <p:cNvSpPr/>
            <p:nvPr/>
          </p:nvSpPr>
          <p:spPr>
            <a:xfrm>
              <a:off x="3874600" y="1728425"/>
              <a:ext cx="75400" cy="74350"/>
            </a:xfrm>
            <a:custGeom>
              <a:avLst/>
              <a:gdLst/>
              <a:ahLst/>
              <a:cxnLst/>
              <a:rect l="l" t="t" r="r" b="b"/>
              <a:pathLst>
                <a:path w="3016" h="2974" extrusionOk="0">
                  <a:moveTo>
                    <a:pt x="1508" y="1"/>
                  </a:moveTo>
                  <a:cubicBezTo>
                    <a:pt x="690" y="1"/>
                    <a:pt x="0" y="647"/>
                    <a:pt x="0" y="1465"/>
                  </a:cubicBezTo>
                  <a:cubicBezTo>
                    <a:pt x="0" y="2327"/>
                    <a:pt x="690" y="2973"/>
                    <a:pt x="1508" y="2973"/>
                  </a:cubicBezTo>
                  <a:cubicBezTo>
                    <a:pt x="2326" y="2973"/>
                    <a:pt x="3015" y="2327"/>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4"/>
            <p:cNvSpPr/>
            <p:nvPr/>
          </p:nvSpPr>
          <p:spPr>
            <a:xfrm>
              <a:off x="3799225" y="1728425"/>
              <a:ext cx="75400" cy="74350"/>
            </a:xfrm>
            <a:custGeom>
              <a:avLst/>
              <a:gdLst/>
              <a:ahLst/>
              <a:cxnLst/>
              <a:rect l="l" t="t" r="r" b="b"/>
              <a:pathLst>
                <a:path w="3016" h="2974" extrusionOk="0">
                  <a:moveTo>
                    <a:pt x="1508" y="1"/>
                  </a:moveTo>
                  <a:cubicBezTo>
                    <a:pt x="689" y="1"/>
                    <a:pt x="0" y="647"/>
                    <a:pt x="0" y="1465"/>
                  </a:cubicBezTo>
                  <a:cubicBezTo>
                    <a:pt x="0" y="2327"/>
                    <a:pt x="689" y="2973"/>
                    <a:pt x="1508" y="2973"/>
                  </a:cubicBezTo>
                  <a:cubicBezTo>
                    <a:pt x="2326" y="2973"/>
                    <a:pt x="3015" y="2327"/>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4"/>
            <p:cNvSpPr/>
            <p:nvPr/>
          </p:nvSpPr>
          <p:spPr>
            <a:xfrm>
              <a:off x="3724925" y="1728425"/>
              <a:ext cx="74325" cy="74350"/>
            </a:xfrm>
            <a:custGeom>
              <a:avLst/>
              <a:gdLst/>
              <a:ahLst/>
              <a:cxnLst/>
              <a:rect l="l" t="t" r="r" b="b"/>
              <a:pathLst>
                <a:path w="2973" h="2974" extrusionOk="0">
                  <a:moveTo>
                    <a:pt x="1465" y="1"/>
                  </a:moveTo>
                  <a:cubicBezTo>
                    <a:pt x="646" y="1"/>
                    <a:pt x="0" y="647"/>
                    <a:pt x="0" y="1465"/>
                  </a:cubicBezTo>
                  <a:cubicBezTo>
                    <a:pt x="0" y="2327"/>
                    <a:pt x="646" y="2973"/>
                    <a:pt x="1465" y="2973"/>
                  </a:cubicBezTo>
                  <a:cubicBezTo>
                    <a:pt x="2326" y="2973"/>
                    <a:pt x="2972" y="2327"/>
                    <a:pt x="2972" y="1465"/>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4"/>
            <p:cNvSpPr/>
            <p:nvPr/>
          </p:nvSpPr>
          <p:spPr>
            <a:xfrm>
              <a:off x="3649550" y="1728425"/>
              <a:ext cx="75400" cy="74350"/>
            </a:xfrm>
            <a:custGeom>
              <a:avLst/>
              <a:gdLst/>
              <a:ahLst/>
              <a:cxnLst/>
              <a:rect l="l" t="t" r="r" b="b"/>
              <a:pathLst>
                <a:path w="3016" h="2974" extrusionOk="0">
                  <a:moveTo>
                    <a:pt x="1508" y="1"/>
                  </a:moveTo>
                  <a:cubicBezTo>
                    <a:pt x="646" y="1"/>
                    <a:pt x="0" y="647"/>
                    <a:pt x="0" y="1465"/>
                  </a:cubicBezTo>
                  <a:cubicBezTo>
                    <a:pt x="0" y="2327"/>
                    <a:pt x="646" y="2973"/>
                    <a:pt x="1508" y="2973"/>
                  </a:cubicBezTo>
                  <a:cubicBezTo>
                    <a:pt x="2326" y="2973"/>
                    <a:pt x="2972" y="2327"/>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4"/>
            <p:cNvSpPr/>
            <p:nvPr/>
          </p:nvSpPr>
          <p:spPr>
            <a:xfrm>
              <a:off x="3574175" y="1728425"/>
              <a:ext cx="75400" cy="74350"/>
            </a:xfrm>
            <a:custGeom>
              <a:avLst/>
              <a:gdLst/>
              <a:ahLst/>
              <a:cxnLst/>
              <a:rect l="l" t="t" r="r" b="b"/>
              <a:pathLst>
                <a:path w="3016" h="2974" extrusionOk="0">
                  <a:moveTo>
                    <a:pt x="1508" y="1"/>
                  </a:moveTo>
                  <a:cubicBezTo>
                    <a:pt x="689" y="1"/>
                    <a:pt x="0" y="647"/>
                    <a:pt x="0" y="1465"/>
                  </a:cubicBezTo>
                  <a:cubicBezTo>
                    <a:pt x="0" y="2327"/>
                    <a:pt x="689" y="2973"/>
                    <a:pt x="1508" y="2973"/>
                  </a:cubicBezTo>
                  <a:cubicBezTo>
                    <a:pt x="2326" y="2973"/>
                    <a:pt x="3015" y="2327"/>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4"/>
            <p:cNvSpPr/>
            <p:nvPr/>
          </p:nvSpPr>
          <p:spPr>
            <a:xfrm>
              <a:off x="3498775" y="1728425"/>
              <a:ext cx="75425" cy="74350"/>
            </a:xfrm>
            <a:custGeom>
              <a:avLst/>
              <a:gdLst/>
              <a:ahLst/>
              <a:cxnLst/>
              <a:rect l="l" t="t" r="r" b="b"/>
              <a:pathLst>
                <a:path w="3017" h="2974" extrusionOk="0">
                  <a:moveTo>
                    <a:pt x="1508" y="1"/>
                  </a:moveTo>
                  <a:cubicBezTo>
                    <a:pt x="690" y="1"/>
                    <a:pt x="1" y="647"/>
                    <a:pt x="1" y="1465"/>
                  </a:cubicBezTo>
                  <a:cubicBezTo>
                    <a:pt x="1" y="2327"/>
                    <a:pt x="690" y="2973"/>
                    <a:pt x="1508" y="2973"/>
                  </a:cubicBezTo>
                  <a:cubicBezTo>
                    <a:pt x="2327" y="2973"/>
                    <a:pt x="3016" y="2327"/>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4"/>
            <p:cNvSpPr/>
            <p:nvPr/>
          </p:nvSpPr>
          <p:spPr>
            <a:xfrm>
              <a:off x="3424475" y="1728425"/>
              <a:ext cx="74325" cy="74350"/>
            </a:xfrm>
            <a:custGeom>
              <a:avLst/>
              <a:gdLst/>
              <a:ahLst/>
              <a:cxnLst/>
              <a:rect l="l" t="t" r="r" b="b"/>
              <a:pathLst>
                <a:path w="2973" h="2974" extrusionOk="0">
                  <a:moveTo>
                    <a:pt x="1508" y="1"/>
                  </a:moveTo>
                  <a:cubicBezTo>
                    <a:pt x="647" y="1"/>
                    <a:pt x="1" y="647"/>
                    <a:pt x="1" y="1465"/>
                  </a:cubicBezTo>
                  <a:cubicBezTo>
                    <a:pt x="1" y="2327"/>
                    <a:pt x="647" y="2973"/>
                    <a:pt x="1508" y="2973"/>
                  </a:cubicBezTo>
                  <a:cubicBezTo>
                    <a:pt x="2327" y="2973"/>
                    <a:pt x="2973" y="2327"/>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4"/>
            <p:cNvSpPr/>
            <p:nvPr/>
          </p:nvSpPr>
          <p:spPr>
            <a:xfrm>
              <a:off x="3349100" y="1728425"/>
              <a:ext cx="74325" cy="74350"/>
            </a:xfrm>
            <a:custGeom>
              <a:avLst/>
              <a:gdLst/>
              <a:ahLst/>
              <a:cxnLst/>
              <a:rect l="l" t="t" r="r" b="b"/>
              <a:pathLst>
                <a:path w="2973" h="2974" extrusionOk="0">
                  <a:moveTo>
                    <a:pt x="1508" y="1"/>
                  </a:moveTo>
                  <a:cubicBezTo>
                    <a:pt x="647" y="1"/>
                    <a:pt x="1" y="647"/>
                    <a:pt x="1" y="1465"/>
                  </a:cubicBezTo>
                  <a:cubicBezTo>
                    <a:pt x="1" y="2327"/>
                    <a:pt x="647" y="2973"/>
                    <a:pt x="1508" y="2973"/>
                  </a:cubicBezTo>
                  <a:cubicBezTo>
                    <a:pt x="2327" y="2973"/>
                    <a:pt x="2973" y="2327"/>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4"/>
            <p:cNvSpPr/>
            <p:nvPr/>
          </p:nvSpPr>
          <p:spPr>
            <a:xfrm>
              <a:off x="3273725" y="1728425"/>
              <a:ext cx="75400" cy="74350"/>
            </a:xfrm>
            <a:custGeom>
              <a:avLst/>
              <a:gdLst/>
              <a:ahLst/>
              <a:cxnLst/>
              <a:rect l="l" t="t" r="r" b="b"/>
              <a:pathLst>
                <a:path w="3016" h="2974" extrusionOk="0">
                  <a:moveTo>
                    <a:pt x="1508" y="1"/>
                  </a:moveTo>
                  <a:cubicBezTo>
                    <a:pt x="690" y="1"/>
                    <a:pt x="1" y="647"/>
                    <a:pt x="1" y="1465"/>
                  </a:cubicBezTo>
                  <a:cubicBezTo>
                    <a:pt x="1" y="2327"/>
                    <a:pt x="690" y="2973"/>
                    <a:pt x="1508" y="2973"/>
                  </a:cubicBezTo>
                  <a:cubicBezTo>
                    <a:pt x="2327" y="2973"/>
                    <a:pt x="3016" y="2327"/>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4"/>
            <p:cNvSpPr/>
            <p:nvPr/>
          </p:nvSpPr>
          <p:spPr>
            <a:xfrm>
              <a:off x="3199425" y="1728425"/>
              <a:ext cx="74325" cy="74350"/>
            </a:xfrm>
            <a:custGeom>
              <a:avLst/>
              <a:gdLst/>
              <a:ahLst/>
              <a:cxnLst/>
              <a:rect l="l" t="t" r="r" b="b"/>
              <a:pathLst>
                <a:path w="2973" h="2974" extrusionOk="0">
                  <a:moveTo>
                    <a:pt x="1508" y="1"/>
                  </a:moveTo>
                  <a:cubicBezTo>
                    <a:pt x="647" y="1"/>
                    <a:pt x="1" y="647"/>
                    <a:pt x="1" y="1465"/>
                  </a:cubicBezTo>
                  <a:cubicBezTo>
                    <a:pt x="1" y="2327"/>
                    <a:pt x="647" y="2973"/>
                    <a:pt x="1508" y="2973"/>
                  </a:cubicBezTo>
                  <a:cubicBezTo>
                    <a:pt x="2327" y="2973"/>
                    <a:pt x="2973" y="2327"/>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4"/>
            <p:cNvSpPr/>
            <p:nvPr/>
          </p:nvSpPr>
          <p:spPr>
            <a:xfrm>
              <a:off x="3124050" y="1728425"/>
              <a:ext cx="75400" cy="74350"/>
            </a:xfrm>
            <a:custGeom>
              <a:avLst/>
              <a:gdLst/>
              <a:ahLst/>
              <a:cxnLst/>
              <a:rect l="l" t="t" r="r" b="b"/>
              <a:pathLst>
                <a:path w="3016" h="2974" extrusionOk="0">
                  <a:moveTo>
                    <a:pt x="1508" y="1"/>
                  </a:moveTo>
                  <a:cubicBezTo>
                    <a:pt x="690" y="1"/>
                    <a:pt x="1" y="647"/>
                    <a:pt x="1" y="1465"/>
                  </a:cubicBezTo>
                  <a:cubicBezTo>
                    <a:pt x="1" y="2327"/>
                    <a:pt x="690" y="2973"/>
                    <a:pt x="1508" y="2973"/>
                  </a:cubicBezTo>
                  <a:cubicBezTo>
                    <a:pt x="2327" y="2973"/>
                    <a:pt x="3016" y="2327"/>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4"/>
            <p:cNvSpPr/>
            <p:nvPr/>
          </p:nvSpPr>
          <p:spPr>
            <a:xfrm>
              <a:off x="3048675" y="1728425"/>
              <a:ext cx="75400" cy="74350"/>
            </a:xfrm>
            <a:custGeom>
              <a:avLst/>
              <a:gdLst/>
              <a:ahLst/>
              <a:cxnLst/>
              <a:rect l="l" t="t" r="r" b="b"/>
              <a:pathLst>
                <a:path w="3016" h="2974" extrusionOk="0">
                  <a:moveTo>
                    <a:pt x="1508" y="1"/>
                  </a:moveTo>
                  <a:cubicBezTo>
                    <a:pt x="690" y="1"/>
                    <a:pt x="0" y="647"/>
                    <a:pt x="0" y="1465"/>
                  </a:cubicBezTo>
                  <a:cubicBezTo>
                    <a:pt x="0" y="2327"/>
                    <a:pt x="690" y="2973"/>
                    <a:pt x="1508" y="2973"/>
                  </a:cubicBezTo>
                  <a:cubicBezTo>
                    <a:pt x="2326" y="2973"/>
                    <a:pt x="3016" y="2327"/>
                    <a:pt x="3016" y="1465"/>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4"/>
            <p:cNvSpPr/>
            <p:nvPr/>
          </p:nvSpPr>
          <p:spPr>
            <a:xfrm>
              <a:off x="2974375" y="1728425"/>
              <a:ext cx="74325" cy="74350"/>
            </a:xfrm>
            <a:custGeom>
              <a:avLst/>
              <a:gdLst/>
              <a:ahLst/>
              <a:cxnLst/>
              <a:rect l="l" t="t" r="r" b="b"/>
              <a:pathLst>
                <a:path w="2973" h="2974" extrusionOk="0">
                  <a:moveTo>
                    <a:pt x="1465" y="1"/>
                  </a:moveTo>
                  <a:cubicBezTo>
                    <a:pt x="647" y="1"/>
                    <a:pt x="0" y="647"/>
                    <a:pt x="0" y="1465"/>
                  </a:cubicBezTo>
                  <a:cubicBezTo>
                    <a:pt x="0" y="2327"/>
                    <a:pt x="647" y="2973"/>
                    <a:pt x="1465" y="2973"/>
                  </a:cubicBezTo>
                  <a:cubicBezTo>
                    <a:pt x="2326" y="2973"/>
                    <a:pt x="2972" y="2327"/>
                    <a:pt x="2972" y="1465"/>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4"/>
            <p:cNvSpPr/>
            <p:nvPr/>
          </p:nvSpPr>
          <p:spPr>
            <a:xfrm>
              <a:off x="2899000" y="1728425"/>
              <a:ext cx="75400" cy="74350"/>
            </a:xfrm>
            <a:custGeom>
              <a:avLst/>
              <a:gdLst/>
              <a:ahLst/>
              <a:cxnLst/>
              <a:rect l="l" t="t" r="r" b="b"/>
              <a:pathLst>
                <a:path w="3016" h="2974" extrusionOk="0">
                  <a:moveTo>
                    <a:pt x="1508" y="1"/>
                  </a:moveTo>
                  <a:cubicBezTo>
                    <a:pt x="646" y="1"/>
                    <a:pt x="0" y="647"/>
                    <a:pt x="0" y="1465"/>
                  </a:cubicBezTo>
                  <a:cubicBezTo>
                    <a:pt x="0" y="2327"/>
                    <a:pt x="646" y="2973"/>
                    <a:pt x="1508" y="2973"/>
                  </a:cubicBezTo>
                  <a:cubicBezTo>
                    <a:pt x="2326" y="2973"/>
                    <a:pt x="2972" y="2327"/>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4"/>
            <p:cNvSpPr/>
            <p:nvPr/>
          </p:nvSpPr>
          <p:spPr>
            <a:xfrm>
              <a:off x="2823625" y="1728425"/>
              <a:ext cx="75400" cy="74350"/>
            </a:xfrm>
            <a:custGeom>
              <a:avLst/>
              <a:gdLst/>
              <a:ahLst/>
              <a:cxnLst/>
              <a:rect l="l" t="t" r="r" b="b"/>
              <a:pathLst>
                <a:path w="3016" h="2974" extrusionOk="0">
                  <a:moveTo>
                    <a:pt x="1508" y="1"/>
                  </a:moveTo>
                  <a:cubicBezTo>
                    <a:pt x="689" y="1"/>
                    <a:pt x="0" y="647"/>
                    <a:pt x="0" y="1465"/>
                  </a:cubicBezTo>
                  <a:cubicBezTo>
                    <a:pt x="0" y="2327"/>
                    <a:pt x="689" y="2973"/>
                    <a:pt x="1508" y="2973"/>
                  </a:cubicBezTo>
                  <a:cubicBezTo>
                    <a:pt x="2326" y="2973"/>
                    <a:pt x="3015" y="2327"/>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4"/>
            <p:cNvSpPr/>
            <p:nvPr/>
          </p:nvSpPr>
          <p:spPr>
            <a:xfrm>
              <a:off x="2748250" y="1728425"/>
              <a:ext cx="75400" cy="74350"/>
            </a:xfrm>
            <a:custGeom>
              <a:avLst/>
              <a:gdLst/>
              <a:ahLst/>
              <a:cxnLst/>
              <a:rect l="l" t="t" r="r" b="b"/>
              <a:pathLst>
                <a:path w="3016" h="2974" extrusionOk="0">
                  <a:moveTo>
                    <a:pt x="1508" y="1"/>
                  </a:moveTo>
                  <a:cubicBezTo>
                    <a:pt x="689" y="1"/>
                    <a:pt x="0" y="647"/>
                    <a:pt x="43" y="1465"/>
                  </a:cubicBezTo>
                  <a:cubicBezTo>
                    <a:pt x="0" y="2327"/>
                    <a:pt x="689" y="2973"/>
                    <a:pt x="1508" y="2973"/>
                  </a:cubicBezTo>
                  <a:cubicBezTo>
                    <a:pt x="2326" y="2973"/>
                    <a:pt x="3015" y="2327"/>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4"/>
            <p:cNvSpPr/>
            <p:nvPr/>
          </p:nvSpPr>
          <p:spPr>
            <a:xfrm>
              <a:off x="2673950" y="1728425"/>
              <a:ext cx="75400" cy="74350"/>
            </a:xfrm>
            <a:custGeom>
              <a:avLst/>
              <a:gdLst/>
              <a:ahLst/>
              <a:cxnLst/>
              <a:rect l="l" t="t" r="r" b="b"/>
              <a:pathLst>
                <a:path w="3016" h="2974" extrusionOk="0">
                  <a:moveTo>
                    <a:pt x="1508" y="1"/>
                  </a:moveTo>
                  <a:cubicBezTo>
                    <a:pt x="646" y="1"/>
                    <a:pt x="0" y="647"/>
                    <a:pt x="0" y="1465"/>
                  </a:cubicBezTo>
                  <a:cubicBezTo>
                    <a:pt x="0" y="2327"/>
                    <a:pt x="646" y="2973"/>
                    <a:pt x="1508" y="2973"/>
                  </a:cubicBezTo>
                  <a:cubicBezTo>
                    <a:pt x="2326" y="2973"/>
                    <a:pt x="2972" y="2327"/>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4"/>
            <p:cNvSpPr/>
            <p:nvPr/>
          </p:nvSpPr>
          <p:spPr>
            <a:xfrm>
              <a:off x="2598575" y="1728425"/>
              <a:ext cx="75400" cy="74350"/>
            </a:xfrm>
            <a:custGeom>
              <a:avLst/>
              <a:gdLst/>
              <a:ahLst/>
              <a:cxnLst/>
              <a:rect l="l" t="t" r="r" b="b"/>
              <a:pathLst>
                <a:path w="3016" h="2974" extrusionOk="0">
                  <a:moveTo>
                    <a:pt x="1508" y="1"/>
                  </a:moveTo>
                  <a:cubicBezTo>
                    <a:pt x="689" y="1"/>
                    <a:pt x="0" y="647"/>
                    <a:pt x="0" y="1465"/>
                  </a:cubicBezTo>
                  <a:cubicBezTo>
                    <a:pt x="0" y="2327"/>
                    <a:pt x="689" y="2973"/>
                    <a:pt x="1508" y="2973"/>
                  </a:cubicBezTo>
                  <a:cubicBezTo>
                    <a:pt x="2326" y="2973"/>
                    <a:pt x="3015" y="2327"/>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4"/>
            <p:cNvSpPr/>
            <p:nvPr/>
          </p:nvSpPr>
          <p:spPr>
            <a:xfrm>
              <a:off x="2523175" y="1728425"/>
              <a:ext cx="75425" cy="74350"/>
            </a:xfrm>
            <a:custGeom>
              <a:avLst/>
              <a:gdLst/>
              <a:ahLst/>
              <a:cxnLst/>
              <a:rect l="l" t="t" r="r" b="b"/>
              <a:pathLst>
                <a:path w="3017" h="2974" extrusionOk="0">
                  <a:moveTo>
                    <a:pt x="1508" y="1"/>
                  </a:moveTo>
                  <a:cubicBezTo>
                    <a:pt x="690" y="1"/>
                    <a:pt x="1" y="647"/>
                    <a:pt x="1" y="1465"/>
                  </a:cubicBezTo>
                  <a:cubicBezTo>
                    <a:pt x="1" y="2327"/>
                    <a:pt x="690" y="2973"/>
                    <a:pt x="1508" y="2973"/>
                  </a:cubicBezTo>
                  <a:cubicBezTo>
                    <a:pt x="2327" y="2973"/>
                    <a:pt x="3016" y="2327"/>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4"/>
            <p:cNvSpPr/>
            <p:nvPr/>
          </p:nvSpPr>
          <p:spPr>
            <a:xfrm>
              <a:off x="2448875" y="1728425"/>
              <a:ext cx="74325" cy="74350"/>
            </a:xfrm>
            <a:custGeom>
              <a:avLst/>
              <a:gdLst/>
              <a:ahLst/>
              <a:cxnLst/>
              <a:rect l="l" t="t" r="r" b="b"/>
              <a:pathLst>
                <a:path w="2973" h="2974" extrusionOk="0">
                  <a:moveTo>
                    <a:pt x="1508" y="1"/>
                  </a:moveTo>
                  <a:cubicBezTo>
                    <a:pt x="647" y="1"/>
                    <a:pt x="1" y="647"/>
                    <a:pt x="1" y="1465"/>
                  </a:cubicBezTo>
                  <a:cubicBezTo>
                    <a:pt x="1" y="2327"/>
                    <a:pt x="647" y="2973"/>
                    <a:pt x="1508" y="2973"/>
                  </a:cubicBezTo>
                  <a:cubicBezTo>
                    <a:pt x="2327" y="2973"/>
                    <a:pt x="2973" y="2327"/>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4"/>
            <p:cNvSpPr/>
            <p:nvPr/>
          </p:nvSpPr>
          <p:spPr>
            <a:xfrm>
              <a:off x="2373500" y="1728425"/>
              <a:ext cx="75400" cy="74350"/>
            </a:xfrm>
            <a:custGeom>
              <a:avLst/>
              <a:gdLst/>
              <a:ahLst/>
              <a:cxnLst/>
              <a:rect l="l" t="t" r="r" b="b"/>
              <a:pathLst>
                <a:path w="3016" h="2974" extrusionOk="0">
                  <a:moveTo>
                    <a:pt x="1508" y="1"/>
                  </a:moveTo>
                  <a:cubicBezTo>
                    <a:pt x="690" y="1"/>
                    <a:pt x="1" y="647"/>
                    <a:pt x="1" y="1465"/>
                  </a:cubicBezTo>
                  <a:cubicBezTo>
                    <a:pt x="1" y="2327"/>
                    <a:pt x="690" y="2973"/>
                    <a:pt x="1508" y="2973"/>
                  </a:cubicBezTo>
                  <a:cubicBezTo>
                    <a:pt x="2327" y="2973"/>
                    <a:pt x="3016" y="2327"/>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4"/>
            <p:cNvSpPr/>
            <p:nvPr/>
          </p:nvSpPr>
          <p:spPr>
            <a:xfrm>
              <a:off x="2299200" y="1728425"/>
              <a:ext cx="74325" cy="74350"/>
            </a:xfrm>
            <a:custGeom>
              <a:avLst/>
              <a:gdLst/>
              <a:ahLst/>
              <a:cxnLst/>
              <a:rect l="l" t="t" r="r" b="b"/>
              <a:pathLst>
                <a:path w="2973" h="2974" extrusionOk="0">
                  <a:moveTo>
                    <a:pt x="1508" y="1"/>
                  </a:moveTo>
                  <a:cubicBezTo>
                    <a:pt x="647" y="1"/>
                    <a:pt x="1" y="647"/>
                    <a:pt x="1" y="1465"/>
                  </a:cubicBezTo>
                  <a:cubicBezTo>
                    <a:pt x="1" y="2327"/>
                    <a:pt x="647" y="2973"/>
                    <a:pt x="1508" y="2973"/>
                  </a:cubicBezTo>
                  <a:cubicBezTo>
                    <a:pt x="2327" y="2973"/>
                    <a:pt x="2973" y="2327"/>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4"/>
            <p:cNvSpPr/>
            <p:nvPr/>
          </p:nvSpPr>
          <p:spPr>
            <a:xfrm>
              <a:off x="2223825" y="1728425"/>
              <a:ext cx="74325" cy="74350"/>
            </a:xfrm>
            <a:custGeom>
              <a:avLst/>
              <a:gdLst/>
              <a:ahLst/>
              <a:cxnLst/>
              <a:rect l="l" t="t" r="r" b="b"/>
              <a:pathLst>
                <a:path w="2973" h="2974" extrusionOk="0">
                  <a:moveTo>
                    <a:pt x="1465" y="1"/>
                  </a:moveTo>
                  <a:cubicBezTo>
                    <a:pt x="647" y="1"/>
                    <a:pt x="1" y="647"/>
                    <a:pt x="1" y="1465"/>
                  </a:cubicBezTo>
                  <a:cubicBezTo>
                    <a:pt x="1" y="2327"/>
                    <a:pt x="647" y="2973"/>
                    <a:pt x="1465" y="2973"/>
                  </a:cubicBezTo>
                  <a:cubicBezTo>
                    <a:pt x="2327" y="2973"/>
                    <a:pt x="2973" y="2327"/>
                    <a:pt x="2973" y="1465"/>
                  </a:cubicBezTo>
                  <a:cubicBezTo>
                    <a:pt x="2973" y="647"/>
                    <a:pt x="2327"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4"/>
            <p:cNvSpPr/>
            <p:nvPr/>
          </p:nvSpPr>
          <p:spPr>
            <a:xfrm>
              <a:off x="2148450" y="1728400"/>
              <a:ext cx="75400" cy="74375"/>
            </a:xfrm>
            <a:custGeom>
              <a:avLst/>
              <a:gdLst/>
              <a:ahLst/>
              <a:cxnLst/>
              <a:rect l="l" t="t" r="r" b="b"/>
              <a:pathLst>
                <a:path w="3016" h="2975" extrusionOk="0">
                  <a:moveTo>
                    <a:pt x="1432" y="0"/>
                  </a:moveTo>
                  <a:cubicBezTo>
                    <a:pt x="609" y="0"/>
                    <a:pt x="1" y="672"/>
                    <a:pt x="1" y="1466"/>
                  </a:cubicBezTo>
                  <a:cubicBezTo>
                    <a:pt x="1" y="2328"/>
                    <a:pt x="647" y="2974"/>
                    <a:pt x="1508" y="2974"/>
                  </a:cubicBezTo>
                  <a:cubicBezTo>
                    <a:pt x="2326" y="2974"/>
                    <a:pt x="3016" y="2328"/>
                    <a:pt x="3016" y="1466"/>
                  </a:cubicBezTo>
                  <a:cubicBezTo>
                    <a:pt x="3016" y="648"/>
                    <a:pt x="2326" y="2"/>
                    <a:pt x="1508" y="2"/>
                  </a:cubicBezTo>
                  <a:cubicBezTo>
                    <a:pt x="1482" y="1"/>
                    <a:pt x="1457" y="0"/>
                    <a:pt x="1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4"/>
            <p:cNvSpPr/>
            <p:nvPr/>
          </p:nvSpPr>
          <p:spPr>
            <a:xfrm>
              <a:off x="2073075" y="1728425"/>
              <a:ext cx="75400" cy="74350"/>
            </a:xfrm>
            <a:custGeom>
              <a:avLst/>
              <a:gdLst/>
              <a:ahLst/>
              <a:cxnLst/>
              <a:rect l="l" t="t" r="r" b="b"/>
              <a:pathLst>
                <a:path w="3016" h="2974" extrusionOk="0">
                  <a:moveTo>
                    <a:pt x="1508" y="1"/>
                  </a:moveTo>
                  <a:cubicBezTo>
                    <a:pt x="647" y="1"/>
                    <a:pt x="0" y="647"/>
                    <a:pt x="0" y="1465"/>
                  </a:cubicBezTo>
                  <a:cubicBezTo>
                    <a:pt x="0" y="2327"/>
                    <a:pt x="690" y="2973"/>
                    <a:pt x="1508" y="2973"/>
                  </a:cubicBezTo>
                  <a:cubicBezTo>
                    <a:pt x="2326" y="2973"/>
                    <a:pt x="2972" y="2284"/>
                    <a:pt x="3016"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4"/>
            <p:cNvSpPr/>
            <p:nvPr/>
          </p:nvSpPr>
          <p:spPr>
            <a:xfrm>
              <a:off x="1998775" y="1728425"/>
              <a:ext cx="74325" cy="74350"/>
            </a:xfrm>
            <a:custGeom>
              <a:avLst/>
              <a:gdLst/>
              <a:ahLst/>
              <a:cxnLst/>
              <a:rect l="l" t="t" r="r" b="b"/>
              <a:pathLst>
                <a:path w="2973" h="2974" extrusionOk="0">
                  <a:moveTo>
                    <a:pt x="1465" y="1"/>
                  </a:moveTo>
                  <a:cubicBezTo>
                    <a:pt x="647" y="1"/>
                    <a:pt x="0" y="647"/>
                    <a:pt x="0" y="1465"/>
                  </a:cubicBezTo>
                  <a:cubicBezTo>
                    <a:pt x="0" y="2327"/>
                    <a:pt x="647" y="2973"/>
                    <a:pt x="1465" y="2973"/>
                  </a:cubicBezTo>
                  <a:cubicBezTo>
                    <a:pt x="2326" y="2973"/>
                    <a:pt x="2972" y="2327"/>
                    <a:pt x="2972" y="1465"/>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4"/>
            <p:cNvSpPr/>
            <p:nvPr/>
          </p:nvSpPr>
          <p:spPr>
            <a:xfrm>
              <a:off x="1923400" y="1728425"/>
              <a:ext cx="75400" cy="74350"/>
            </a:xfrm>
            <a:custGeom>
              <a:avLst/>
              <a:gdLst/>
              <a:ahLst/>
              <a:cxnLst/>
              <a:rect l="l" t="t" r="r" b="b"/>
              <a:pathLst>
                <a:path w="3016" h="2974" extrusionOk="0">
                  <a:moveTo>
                    <a:pt x="1508" y="1"/>
                  </a:moveTo>
                  <a:cubicBezTo>
                    <a:pt x="646" y="1"/>
                    <a:pt x="0" y="647"/>
                    <a:pt x="0" y="1465"/>
                  </a:cubicBezTo>
                  <a:cubicBezTo>
                    <a:pt x="0" y="2327"/>
                    <a:pt x="646" y="2973"/>
                    <a:pt x="1508" y="2973"/>
                  </a:cubicBezTo>
                  <a:cubicBezTo>
                    <a:pt x="2326" y="2973"/>
                    <a:pt x="2972" y="2327"/>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4"/>
            <p:cNvSpPr/>
            <p:nvPr/>
          </p:nvSpPr>
          <p:spPr>
            <a:xfrm>
              <a:off x="1848025" y="1728425"/>
              <a:ext cx="75400" cy="74350"/>
            </a:xfrm>
            <a:custGeom>
              <a:avLst/>
              <a:gdLst/>
              <a:ahLst/>
              <a:cxnLst/>
              <a:rect l="l" t="t" r="r" b="b"/>
              <a:pathLst>
                <a:path w="3016" h="2974" extrusionOk="0">
                  <a:moveTo>
                    <a:pt x="1508" y="1"/>
                  </a:moveTo>
                  <a:cubicBezTo>
                    <a:pt x="689" y="1"/>
                    <a:pt x="0" y="647"/>
                    <a:pt x="0" y="1465"/>
                  </a:cubicBezTo>
                  <a:cubicBezTo>
                    <a:pt x="0" y="2327"/>
                    <a:pt x="689" y="2973"/>
                    <a:pt x="1508" y="2973"/>
                  </a:cubicBezTo>
                  <a:cubicBezTo>
                    <a:pt x="2326" y="2973"/>
                    <a:pt x="3015" y="2327"/>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4"/>
            <p:cNvSpPr/>
            <p:nvPr/>
          </p:nvSpPr>
          <p:spPr>
            <a:xfrm>
              <a:off x="1772650" y="1728425"/>
              <a:ext cx="75400" cy="74350"/>
            </a:xfrm>
            <a:custGeom>
              <a:avLst/>
              <a:gdLst/>
              <a:ahLst/>
              <a:cxnLst/>
              <a:rect l="l" t="t" r="r" b="b"/>
              <a:pathLst>
                <a:path w="3016" h="2974" extrusionOk="0">
                  <a:moveTo>
                    <a:pt x="1508" y="1"/>
                  </a:moveTo>
                  <a:cubicBezTo>
                    <a:pt x="689" y="1"/>
                    <a:pt x="0" y="647"/>
                    <a:pt x="0" y="1465"/>
                  </a:cubicBezTo>
                  <a:cubicBezTo>
                    <a:pt x="0" y="2327"/>
                    <a:pt x="689" y="2973"/>
                    <a:pt x="1508" y="2973"/>
                  </a:cubicBezTo>
                  <a:cubicBezTo>
                    <a:pt x="2326" y="2973"/>
                    <a:pt x="3015" y="2327"/>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4"/>
            <p:cNvSpPr/>
            <p:nvPr/>
          </p:nvSpPr>
          <p:spPr>
            <a:xfrm>
              <a:off x="1698350" y="1728425"/>
              <a:ext cx="74325" cy="74350"/>
            </a:xfrm>
            <a:custGeom>
              <a:avLst/>
              <a:gdLst/>
              <a:ahLst/>
              <a:cxnLst/>
              <a:rect l="l" t="t" r="r" b="b"/>
              <a:pathLst>
                <a:path w="2973" h="2974" extrusionOk="0">
                  <a:moveTo>
                    <a:pt x="1508" y="1"/>
                  </a:moveTo>
                  <a:cubicBezTo>
                    <a:pt x="646" y="1"/>
                    <a:pt x="0" y="647"/>
                    <a:pt x="0" y="1465"/>
                  </a:cubicBezTo>
                  <a:cubicBezTo>
                    <a:pt x="0" y="2327"/>
                    <a:pt x="646" y="2973"/>
                    <a:pt x="1508" y="2973"/>
                  </a:cubicBezTo>
                  <a:cubicBezTo>
                    <a:pt x="2326" y="2973"/>
                    <a:pt x="2972" y="2327"/>
                    <a:pt x="2972"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4"/>
            <p:cNvSpPr/>
            <p:nvPr/>
          </p:nvSpPr>
          <p:spPr>
            <a:xfrm>
              <a:off x="5075250" y="1654125"/>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7" y="2973"/>
                    <a:pt x="3016" y="2284"/>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4"/>
            <p:cNvSpPr/>
            <p:nvPr/>
          </p:nvSpPr>
          <p:spPr>
            <a:xfrm>
              <a:off x="4999875" y="1654125"/>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6" y="2973"/>
                    <a:pt x="3016" y="2284"/>
                    <a:pt x="3016" y="1465"/>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4"/>
            <p:cNvSpPr/>
            <p:nvPr/>
          </p:nvSpPr>
          <p:spPr>
            <a:xfrm>
              <a:off x="4925575" y="1654125"/>
              <a:ext cx="74325" cy="74325"/>
            </a:xfrm>
            <a:custGeom>
              <a:avLst/>
              <a:gdLst/>
              <a:ahLst/>
              <a:cxnLst/>
              <a:rect l="l" t="t" r="r" b="b"/>
              <a:pathLst>
                <a:path w="2973" h="2973" extrusionOk="0">
                  <a:moveTo>
                    <a:pt x="1508" y="1"/>
                  </a:moveTo>
                  <a:cubicBezTo>
                    <a:pt x="647" y="1"/>
                    <a:pt x="1" y="647"/>
                    <a:pt x="1" y="1465"/>
                  </a:cubicBezTo>
                  <a:cubicBezTo>
                    <a:pt x="1" y="2284"/>
                    <a:pt x="647" y="2973"/>
                    <a:pt x="1508" y="2973"/>
                  </a:cubicBezTo>
                  <a:cubicBezTo>
                    <a:pt x="2326" y="2973"/>
                    <a:pt x="2973" y="2284"/>
                    <a:pt x="2973" y="1465"/>
                  </a:cubicBezTo>
                  <a:cubicBezTo>
                    <a:pt x="2973"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4"/>
            <p:cNvSpPr/>
            <p:nvPr/>
          </p:nvSpPr>
          <p:spPr>
            <a:xfrm>
              <a:off x="4850200" y="1654125"/>
              <a:ext cx="75400" cy="74325"/>
            </a:xfrm>
            <a:custGeom>
              <a:avLst/>
              <a:gdLst/>
              <a:ahLst/>
              <a:cxnLst/>
              <a:rect l="l" t="t" r="r" b="b"/>
              <a:pathLst>
                <a:path w="3016" h="2973" extrusionOk="0">
                  <a:moveTo>
                    <a:pt x="1508" y="1"/>
                  </a:moveTo>
                  <a:cubicBezTo>
                    <a:pt x="690" y="1"/>
                    <a:pt x="0" y="647"/>
                    <a:pt x="0" y="1465"/>
                  </a:cubicBezTo>
                  <a:cubicBezTo>
                    <a:pt x="0" y="2284"/>
                    <a:pt x="690" y="2973"/>
                    <a:pt x="1508" y="2973"/>
                  </a:cubicBezTo>
                  <a:cubicBezTo>
                    <a:pt x="2326" y="2973"/>
                    <a:pt x="3016" y="2284"/>
                    <a:pt x="3016" y="1465"/>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4"/>
            <p:cNvSpPr/>
            <p:nvPr/>
          </p:nvSpPr>
          <p:spPr>
            <a:xfrm>
              <a:off x="4775900" y="1654125"/>
              <a:ext cx="74325" cy="74325"/>
            </a:xfrm>
            <a:custGeom>
              <a:avLst/>
              <a:gdLst/>
              <a:ahLst/>
              <a:cxnLst/>
              <a:rect l="l" t="t" r="r" b="b"/>
              <a:pathLst>
                <a:path w="2973" h="2973" extrusionOk="0">
                  <a:moveTo>
                    <a:pt x="1508" y="1"/>
                  </a:moveTo>
                  <a:cubicBezTo>
                    <a:pt x="646" y="1"/>
                    <a:pt x="0" y="647"/>
                    <a:pt x="0" y="1465"/>
                  </a:cubicBezTo>
                  <a:cubicBezTo>
                    <a:pt x="0" y="2284"/>
                    <a:pt x="646" y="2973"/>
                    <a:pt x="1508" y="2973"/>
                  </a:cubicBezTo>
                  <a:cubicBezTo>
                    <a:pt x="2326" y="2973"/>
                    <a:pt x="2972" y="2284"/>
                    <a:pt x="2972"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4"/>
            <p:cNvSpPr/>
            <p:nvPr/>
          </p:nvSpPr>
          <p:spPr>
            <a:xfrm>
              <a:off x="4700525" y="1654125"/>
              <a:ext cx="74325" cy="74325"/>
            </a:xfrm>
            <a:custGeom>
              <a:avLst/>
              <a:gdLst/>
              <a:ahLst/>
              <a:cxnLst/>
              <a:rect l="l" t="t" r="r" b="b"/>
              <a:pathLst>
                <a:path w="2973" h="2973" extrusionOk="0">
                  <a:moveTo>
                    <a:pt x="1465" y="1"/>
                  </a:moveTo>
                  <a:cubicBezTo>
                    <a:pt x="646" y="1"/>
                    <a:pt x="0" y="647"/>
                    <a:pt x="0" y="1465"/>
                  </a:cubicBezTo>
                  <a:cubicBezTo>
                    <a:pt x="0" y="2284"/>
                    <a:pt x="646" y="2973"/>
                    <a:pt x="1465" y="2973"/>
                  </a:cubicBezTo>
                  <a:cubicBezTo>
                    <a:pt x="2326" y="2973"/>
                    <a:pt x="2972" y="2284"/>
                    <a:pt x="2972" y="1465"/>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4"/>
            <p:cNvSpPr/>
            <p:nvPr/>
          </p:nvSpPr>
          <p:spPr>
            <a:xfrm>
              <a:off x="4625150" y="1654125"/>
              <a:ext cx="75400" cy="74325"/>
            </a:xfrm>
            <a:custGeom>
              <a:avLst/>
              <a:gdLst/>
              <a:ahLst/>
              <a:cxnLst/>
              <a:rect l="l" t="t" r="r" b="b"/>
              <a:pathLst>
                <a:path w="3016" h="2973" extrusionOk="0">
                  <a:moveTo>
                    <a:pt x="1508" y="1"/>
                  </a:moveTo>
                  <a:cubicBezTo>
                    <a:pt x="689" y="1"/>
                    <a:pt x="0" y="647"/>
                    <a:pt x="0" y="1465"/>
                  </a:cubicBezTo>
                  <a:cubicBezTo>
                    <a:pt x="0" y="2284"/>
                    <a:pt x="689"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4"/>
            <p:cNvSpPr/>
            <p:nvPr/>
          </p:nvSpPr>
          <p:spPr>
            <a:xfrm>
              <a:off x="4549775" y="1654125"/>
              <a:ext cx="75400" cy="74325"/>
            </a:xfrm>
            <a:custGeom>
              <a:avLst/>
              <a:gdLst/>
              <a:ahLst/>
              <a:cxnLst/>
              <a:rect l="l" t="t" r="r" b="b"/>
              <a:pathLst>
                <a:path w="3016" h="2973" extrusionOk="0">
                  <a:moveTo>
                    <a:pt x="1508" y="1"/>
                  </a:moveTo>
                  <a:cubicBezTo>
                    <a:pt x="689" y="1"/>
                    <a:pt x="0" y="647"/>
                    <a:pt x="0" y="1465"/>
                  </a:cubicBezTo>
                  <a:cubicBezTo>
                    <a:pt x="0" y="2284"/>
                    <a:pt x="689"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4"/>
            <p:cNvSpPr/>
            <p:nvPr/>
          </p:nvSpPr>
          <p:spPr>
            <a:xfrm>
              <a:off x="4474375" y="1654125"/>
              <a:ext cx="75425" cy="74325"/>
            </a:xfrm>
            <a:custGeom>
              <a:avLst/>
              <a:gdLst/>
              <a:ahLst/>
              <a:cxnLst/>
              <a:rect l="l" t="t" r="r" b="b"/>
              <a:pathLst>
                <a:path w="3017" h="2973" extrusionOk="0">
                  <a:moveTo>
                    <a:pt x="1509" y="1"/>
                  </a:moveTo>
                  <a:cubicBezTo>
                    <a:pt x="690" y="1"/>
                    <a:pt x="1" y="647"/>
                    <a:pt x="44" y="1465"/>
                  </a:cubicBezTo>
                  <a:cubicBezTo>
                    <a:pt x="1" y="2284"/>
                    <a:pt x="690" y="2973"/>
                    <a:pt x="1509" y="2973"/>
                  </a:cubicBezTo>
                  <a:cubicBezTo>
                    <a:pt x="2327" y="2973"/>
                    <a:pt x="3016" y="2284"/>
                    <a:pt x="3016" y="1465"/>
                  </a:cubicBezTo>
                  <a:cubicBezTo>
                    <a:pt x="3016" y="647"/>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4"/>
            <p:cNvSpPr/>
            <p:nvPr/>
          </p:nvSpPr>
          <p:spPr>
            <a:xfrm>
              <a:off x="4400075" y="1654125"/>
              <a:ext cx="75425" cy="74325"/>
            </a:xfrm>
            <a:custGeom>
              <a:avLst/>
              <a:gdLst/>
              <a:ahLst/>
              <a:cxnLst/>
              <a:rect l="l" t="t" r="r" b="b"/>
              <a:pathLst>
                <a:path w="3017" h="2973" extrusionOk="0">
                  <a:moveTo>
                    <a:pt x="1508" y="1"/>
                  </a:moveTo>
                  <a:cubicBezTo>
                    <a:pt x="647" y="1"/>
                    <a:pt x="1" y="647"/>
                    <a:pt x="1" y="1465"/>
                  </a:cubicBezTo>
                  <a:cubicBezTo>
                    <a:pt x="1" y="2284"/>
                    <a:pt x="647" y="2973"/>
                    <a:pt x="1508" y="2973"/>
                  </a:cubicBezTo>
                  <a:cubicBezTo>
                    <a:pt x="2327" y="2973"/>
                    <a:pt x="2973" y="2284"/>
                    <a:pt x="3016"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4"/>
            <p:cNvSpPr/>
            <p:nvPr/>
          </p:nvSpPr>
          <p:spPr>
            <a:xfrm>
              <a:off x="4324700" y="1654125"/>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7" y="2973"/>
                    <a:pt x="3016" y="2284"/>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4"/>
            <p:cNvSpPr/>
            <p:nvPr/>
          </p:nvSpPr>
          <p:spPr>
            <a:xfrm>
              <a:off x="4249325" y="1654125"/>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7" y="2973"/>
                    <a:pt x="3016" y="2284"/>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4"/>
            <p:cNvSpPr/>
            <p:nvPr/>
          </p:nvSpPr>
          <p:spPr>
            <a:xfrm>
              <a:off x="4175025" y="1654125"/>
              <a:ext cx="74325" cy="74325"/>
            </a:xfrm>
            <a:custGeom>
              <a:avLst/>
              <a:gdLst/>
              <a:ahLst/>
              <a:cxnLst/>
              <a:rect l="l" t="t" r="r" b="b"/>
              <a:pathLst>
                <a:path w="2973" h="2973" extrusionOk="0">
                  <a:moveTo>
                    <a:pt x="1508" y="1"/>
                  </a:moveTo>
                  <a:cubicBezTo>
                    <a:pt x="647" y="1"/>
                    <a:pt x="1" y="647"/>
                    <a:pt x="1" y="1465"/>
                  </a:cubicBezTo>
                  <a:cubicBezTo>
                    <a:pt x="1" y="2284"/>
                    <a:pt x="647" y="2973"/>
                    <a:pt x="1508" y="2973"/>
                  </a:cubicBezTo>
                  <a:cubicBezTo>
                    <a:pt x="2327" y="2973"/>
                    <a:pt x="2973" y="2284"/>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4"/>
            <p:cNvSpPr/>
            <p:nvPr/>
          </p:nvSpPr>
          <p:spPr>
            <a:xfrm>
              <a:off x="4099650" y="1654125"/>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7" y="2973"/>
                    <a:pt x="3016" y="2284"/>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4"/>
            <p:cNvSpPr/>
            <p:nvPr/>
          </p:nvSpPr>
          <p:spPr>
            <a:xfrm>
              <a:off x="4024275" y="1654125"/>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6" y="2973"/>
                    <a:pt x="3016" y="2284"/>
                    <a:pt x="3016" y="1465"/>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4"/>
            <p:cNvSpPr/>
            <p:nvPr/>
          </p:nvSpPr>
          <p:spPr>
            <a:xfrm>
              <a:off x="3949975" y="1654125"/>
              <a:ext cx="74325" cy="74325"/>
            </a:xfrm>
            <a:custGeom>
              <a:avLst/>
              <a:gdLst/>
              <a:ahLst/>
              <a:cxnLst/>
              <a:rect l="l" t="t" r="r" b="b"/>
              <a:pathLst>
                <a:path w="2973" h="2973" extrusionOk="0">
                  <a:moveTo>
                    <a:pt x="1465" y="1"/>
                  </a:moveTo>
                  <a:cubicBezTo>
                    <a:pt x="647" y="1"/>
                    <a:pt x="0" y="647"/>
                    <a:pt x="0" y="1465"/>
                  </a:cubicBezTo>
                  <a:cubicBezTo>
                    <a:pt x="0" y="2284"/>
                    <a:pt x="647" y="2973"/>
                    <a:pt x="1465" y="2973"/>
                  </a:cubicBezTo>
                  <a:cubicBezTo>
                    <a:pt x="2326" y="2973"/>
                    <a:pt x="2973" y="2284"/>
                    <a:pt x="2973" y="1465"/>
                  </a:cubicBezTo>
                  <a:cubicBezTo>
                    <a:pt x="2973"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4"/>
            <p:cNvSpPr/>
            <p:nvPr/>
          </p:nvSpPr>
          <p:spPr>
            <a:xfrm>
              <a:off x="3874600" y="1654125"/>
              <a:ext cx="75400" cy="74325"/>
            </a:xfrm>
            <a:custGeom>
              <a:avLst/>
              <a:gdLst/>
              <a:ahLst/>
              <a:cxnLst/>
              <a:rect l="l" t="t" r="r" b="b"/>
              <a:pathLst>
                <a:path w="3016" h="2973" extrusionOk="0">
                  <a:moveTo>
                    <a:pt x="1508" y="1"/>
                  </a:moveTo>
                  <a:cubicBezTo>
                    <a:pt x="690" y="1"/>
                    <a:pt x="0" y="647"/>
                    <a:pt x="0" y="1465"/>
                  </a:cubicBezTo>
                  <a:cubicBezTo>
                    <a:pt x="0" y="2284"/>
                    <a:pt x="690"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4"/>
            <p:cNvSpPr/>
            <p:nvPr/>
          </p:nvSpPr>
          <p:spPr>
            <a:xfrm>
              <a:off x="3799225" y="1654125"/>
              <a:ext cx="75400" cy="74325"/>
            </a:xfrm>
            <a:custGeom>
              <a:avLst/>
              <a:gdLst/>
              <a:ahLst/>
              <a:cxnLst/>
              <a:rect l="l" t="t" r="r" b="b"/>
              <a:pathLst>
                <a:path w="3016" h="2973" extrusionOk="0">
                  <a:moveTo>
                    <a:pt x="1508" y="1"/>
                  </a:moveTo>
                  <a:cubicBezTo>
                    <a:pt x="689" y="1"/>
                    <a:pt x="0" y="647"/>
                    <a:pt x="0" y="1465"/>
                  </a:cubicBezTo>
                  <a:cubicBezTo>
                    <a:pt x="0" y="2284"/>
                    <a:pt x="689"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4"/>
            <p:cNvSpPr/>
            <p:nvPr/>
          </p:nvSpPr>
          <p:spPr>
            <a:xfrm>
              <a:off x="3724925" y="1654125"/>
              <a:ext cx="74325" cy="74325"/>
            </a:xfrm>
            <a:custGeom>
              <a:avLst/>
              <a:gdLst/>
              <a:ahLst/>
              <a:cxnLst/>
              <a:rect l="l" t="t" r="r" b="b"/>
              <a:pathLst>
                <a:path w="2973" h="2973" extrusionOk="0">
                  <a:moveTo>
                    <a:pt x="1465" y="1"/>
                  </a:moveTo>
                  <a:cubicBezTo>
                    <a:pt x="646" y="1"/>
                    <a:pt x="0" y="647"/>
                    <a:pt x="0" y="1465"/>
                  </a:cubicBezTo>
                  <a:cubicBezTo>
                    <a:pt x="0" y="2284"/>
                    <a:pt x="646" y="2973"/>
                    <a:pt x="1465" y="2973"/>
                  </a:cubicBezTo>
                  <a:cubicBezTo>
                    <a:pt x="2326" y="2973"/>
                    <a:pt x="2972" y="2284"/>
                    <a:pt x="2972" y="1465"/>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4"/>
            <p:cNvSpPr/>
            <p:nvPr/>
          </p:nvSpPr>
          <p:spPr>
            <a:xfrm>
              <a:off x="3649550" y="1654125"/>
              <a:ext cx="75400" cy="74325"/>
            </a:xfrm>
            <a:custGeom>
              <a:avLst/>
              <a:gdLst/>
              <a:ahLst/>
              <a:cxnLst/>
              <a:rect l="l" t="t" r="r" b="b"/>
              <a:pathLst>
                <a:path w="3016" h="2973" extrusionOk="0">
                  <a:moveTo>
                    <a:pt x="1508" y="1"/>
                  </a:moveTo>
                  <a:cubicBezTo>
                    <a:pt x="646" y="1"/>
                    <a:pt x="0" y="647"/>
                    <a:pt x="0" y="1465"/>
                  </a:cubicBezTo>
                  <a:cubicBezTo>
                    <a:pt x="0" y="2284"/>
                    <a:pt x="646" y="2973"/>
                    <a:pt x="1508" y="2973"/>
                  </a:cubicBezTo>
                  <a:cubicBezTo>
                    <a:pt x="2326" y="2973"/>
                    <a:pt x="2972" y="2284"/>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4"/>
            <p:cNvSpPr/>
            <p:nvPr/>
          </p:nvSpPr>
          <p:spPr>
            <a:xfrm>
              <a:off x="3574175" y="1654125"/>
              <a:ext cx="75400" cy="74325"/>
            </a:xfrm>
            <a:custGeom>
              <a:avLst/>
              <a:gdLst/>
              <a:ahLst/>
              <a:cxnLst/>
              <a:rect l="l" t="t" r="r" b="b"/>
              <a:pathLst>
                <a:path w="3016" h="2973" extrusionOk="0">
                  <a:moveTo>
                    <a:pt x="1508" y="1"/>
                  </a:moveTo>
                  <a:cubicBezTo>
                    <a:pt x="689" y="1"/>
                    <a:pt x="0" y="647"/>
                    <a:pt x="0" y="1465"/>
                  </a:cubicBezTo>
                  <a:cubicBezTo>
                    <a:pt x="0" y="2284"/>
                    <a:pt x="689"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4"/>
            <p:cNvSpPr/>
            <p:nvPr/>
          </p:nvSpPr>
          <p:spPr>
            <a:xfrm>
              <a:off x="3498775" y="1654125"/>
              <a:ext cx="75425" cy="74325"/>
            </a:xfrm>
            <a:custGeom>
              <a:avLst/>
              <a:gdLst/>
              <a:ahLst/>
              <a:cxnLst/>
              <a:rect l="l" t="t" r="r" b="b"/>
              <a:pathLst>
                <a:path w="3017" h="2973" extrusionOk="0">
                  <a:moveTo>
                    <a:pt x="1508" y="1"/>
                  </a:moveTo>
                  <a:cubicBezTo>
                    <a:pt x="690" y="1"/>
                    <a:pt x="1" y="647"/>
                    <a:pt x="1" y="1465"/>
                  </a:cubicBezTo>
                  <a:cubicBezTo>
                    <a:pt x="1" y="2284"/>
                    <a:pt x="690" y="2973"/>
                    <a:pt x="1508" y="2973"/>
                  </a:cubicBezTo>
                  <a:cubicBezTo>
                    <a:pt x="2327" y="2973"/>
                    <a:pt x="3016" y="2284"/>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4"/>
            <p:cNvSpPr/>
            <p:nvPr/>
          </p:nvSpPr>
          <p:spPr>
            <a:xfrm>
              <a:off x="3424475" y="1654125"/>
              <a:ext cx="74325" cy="74325"/>
            </a:xfrm>
            <a:custGeom>
              <a:avLst/>
              <a:gdLst/>
              <a:ahLst/>
              <a:cxnLst/>
              <a:rect l="l" t="t" r="r" b="b"/>
              <a:pathLst>
                <a:path w="2973" h="2973" extrusionOk="0">
                  <a:moveTo>
                    <a:pt x="1508" y="1"/>
                  </a:moveTo>
                  <a:cubicBezTo>
                    <a:pt x="647" y="1"/>
                    <a:pt x="1" y="647"/>
                    <a:pt x="1" y="1465"/>
                  </a:cubicBezTo>
                  <a:cubicBezTo>
                    <a:pt x="1" y="2284"/>
                    <a:pt x="647" y="2973"/>
                    <a:pt x="1508" y="2973"/>
                  </a:cubicBezTo>
                  <a:cubicBezTo>
                    <a:pt x="2327" y="2973"/>
                    <a:pt x="2973" y="2284"/>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4"/>
            <p:cNvSpPr/>
            <p:nvPr/>
          </p:nvSpPr>
          <p:spPr>
            <a:xfrm>
              <a:off x="3349100" y="1654125"/>
              <a:ext cx="74325" cy="74325"/>
            </a:xfrm>
            <a:custGeom>
              <a:avLst/>
              <a:gdLst/>
              <a:ahLst/>
              <a:cxnLst/>
              <a:rect l="l" t="t" r="r" b="b"/>
              <a:pathLst>
                <a:path w="2973" h="2973" extrusionOk="0">
                  <a:moveTo>
                    <a:pt x="1508" y="1"/>
                  </a:moveTo>
                  <a:cubicBezTo>
                    <a:pt x="647" y="1"/>
                    <a:pt x="1" y="647"/>
                    <a:pt x="1" y="1465"/>
                  </a:cubicBezTo>
                  <a:cubicBezTo>
                    <a:pt x="1" y="2284"/>
                    <a:pt x="647" y="2973"/>
                    <a:pt x="1508" y="2973"/>
                  </a:cubicBezTo>
                  <a:cubicBezTo>
                    <a:pt x="2327" y="2973"/>
                    <a:pt x="2973" y="2284"/>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4"/>
            <p:cNvSpPr/>
            <p:nvPr/>
          </p:nvSpPr>
          <p:spPr>
            <a:xfrm>
              <a:off x="3273725" y="1654125"/>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7" y="2973"/>
                    <a:pt x="3016" y="2284"/>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4"/>
            <p:cNvSpPr/>
            <p:nvPr/>
          </p:nvSpPr>
          <p:spPr>
            <a:xfrm>
              <a:off x="3199425" y="1654125"/>
              <a:ext cx="74325" cy="74325"/>
            </a:xfrm>
            <a:custGeom>
              <a:avLst/>
              <a:gdLst/>
              <a:ahLst/>
              <a:cxnLst/>
              <a:rect l="l" t="t" r="r" b="b"/>
              <a:pathLst>
                <a:path w="2973" h="2973" extrusionOk="0">
                  <a:moveTo>
                    <a:pt x="1508" y="1"/>
                  </a:moveTo>
                  <a:cubicBezTo>
                    <a:pt x="647" y="1"/>
                    <a:pt x="1" y="647"/>
                    <a:pt x="1" y="1465"/>
                  </a:cubicBezTo>
                  <a:cubicBezTo>
                    <a:pt x="1" y="2284"/>
                    <a:pt x="647" y="2973"/>
                    <a:pt x="1508" y="2973"/>
                  </a:cubicBezTo>
                  <a:cubicBezTo>
                    <a:pt x="2327" y="2973"/>
                    <a:pt x="2973" y="2284"/>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4"/>
            <p:cNvSpPr/>
            <p:nvPr/>
          </p:nvSpPr>
          <p:spPr>
            <a:xfrm>
              <a:off x="3124050" y="1654125"/>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7" y="2973"/>
                    <a:pt x="3016" y="2284"/>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4"/>
            <p:cNvSpPr/>
            <p:nvPr/>
          </p:nvSpPr>
          <p:spPr>
            <a:xfrm>
              <a:off x="3048675" y="1654125"/>
              <a:ext cx="75400" cy="74325"/>
            </a:xfrm>
            <a:custGeom>
              <a:avLst/>
              <a:gdLst/>
              <a:ahLst/>
              <a:cxnLst/>
              <a:rect l="l" t="t" r="r" b="b"/>
              <a:pathLst>
                <a:path w="3016" h="2973" extrusionOk="0">
                  <a:moveTo>
                    <a:pt x="1508" y="1"/>
                  </a:moveTo>
                  <a:cubicBezTo>
                    <a:pt x="690" y="1"/>
                    <a:pt x="0" y="647"/>
                    <a:pt x="0" y="1465"/>
                  </a:cubicBezTo>
                  <a:cubicBezTo>
                    <a:pt x="0" y="2284"/>
                    <a:pt x="690" y="2973"/>
                    <a:pt x="1508" y="2973"/>
                  </a:cubicBezTo>
                  <a:cubicBezTo>
                    <a:pt x="2326" y="2973"/>
                    <a:pt x="3016" y="2284"/>
                    <a:pt x="3016" y="1465"/>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4"/>
            <p:cNvSpPr/>
            <p:nvPr/>
          </p:nvSpPr>
          <p:spPr>
            <a:xfrm>
              <a:off x="2974375" y="1654125"/>
              <a:ext cx="74325" cy="74325"/>
            </a:xfrm>
            <a:custGeom>
              <a:avLst/>
              <a:gdLst/>
              <a:ahLst/>
              <a:cxnLst/>
              <a:rect l="l" t="t" r="r" b="b"/>
              <a:pathLst>
                <a:path w="2973" h="2973" extrusionOk="0">
                  <a:moveTo>
                    <a:pt x="1465" y="1"/>
                  </a:moveTo>
                  <a:cubicBezTo>
                    <a:pt x="647" y="1"/>
                    <a:pt x="0" y="647"/>
                    <a:pt x="0" y="1465"/>
                  </a:cubicBezTo>
                  <a:cubicBezTo>
                    <a:pt x="0" y="2284"/>
                    <a:pt x="647" y="2973"/>
                    <a:pt x="1465" y="2973"/>
                  </a:cubicBezTo>
                  <a:cubicBezTo>
                    <a:pt x="2326" y="2973"/>
                    <a:pt x="2972" y="2284"/>
                    <a:pt x="2972" y="1465"/>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4"/>
            <p:cNvSpPr/>
            <p:nvPr/>
          </p:nvSpPr>
          <p:spPr>
            <a:xfrm>
              <a:off x="2899000" y="1654125"/>
              <a:ext cx="75400" cy="74325"/>
            </a:xfrm>
            <a:custGeom>
              <a:avLst/>
              <a:gdLst/>
              <a:ahLst/>
              <a:cxnLst/>
              <a:rect l="l" t="t" r="r" b="b"/>
              <a:pathLst>
                <a:path w="3016" h="2973" extrusionOk="0">
                  <a:moveTo>
                    <a:pt x="1508" y="1"/>
                  </a:moveTo>
                  <a:cubicBezTo>
                    <a:pt x="646" y="1"/>
                    <a:pt x="0" y="647"/>
                    <a:pt x="0" y="1465"/>
                  </a:cubicBezTo>
                  <a:cubicBezTo>
                    <a:pt x="0" y="2284"/>
                    <a:pt x="646" y="2973"/>
                    <a:pt x="1508" y="2973"/>
                  </a:cubicBezTo>
                  <a:cubicBezTo>
                    <a:pt x="2326" y="2973"/>
                    <a:pt x="2972" y="2284"/>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4"/>
            <p:cNvSpPr/>
            <p:nvPr/>
          </p:nvSpPr>
          <p:spPr>
            <a:xfrm>
              <a:off x="2823625" y="1654125"/>
              <a:ext cx="75400" cy="74325"/>
            </a:xfrm>
            <a:custGeom>
              <a:avLst/>
              <a:gdLst/>
              <a:ahLst/>
              <a:cxnLst/>
              <a:rect l="l" t="t" r="r" b="b"/>
              <a:pathLst>
                <a:path w="3016" h="2973" extrusionOk="0">
                  <a:moveTo>
                    <a:pt x="1508" y="1"/>
                  </a:moveTo>
                  <a:cubicBezTo>
                    <a:pt x="689" y="1"/>
                    <a:pt x="0" y="647"/>
                    <a:pt x="0" y="1465"/>
                  </a:cubicBezTo>
                  <a:cubicBezTo>
                    <a:pt x="0" y="2284"/>
                    <a:pt x="689"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4"/>
            <p:cNvSpPr/>
            <p:nvPr/>
          </p:nvSpPr>
          <p:spPr>
            <a:xfrm>
              <a:off x="2748250" y="1654125"/>
              <a:ext cx="75400" cy="74325"/>
            </a:xfrm>
            <a:custGeom>
              <a:avLst/>
              <a:gdLst/>
              <a:ahLst/>
              <a:cxnLst/>
              <a:rect l="l" t="t" r="r" b="b"/>
              <a:pathLst>
                <a:path w="3016" h="2973" extrusionOk="0">
                  <a:moveTo>
                    <a:pt x="1508" y="1"/>
                  </a:moveTo>
                  <a:cubicBezTo>
                    <a:pt x="689" y="1"/>
                    <a:pt x="0" y="647"/>
                    <a:pt x="43" y="1465"/>
                  </a:cubicBezTo>
                  <a:cubicBezTo>
                    <a:pt x="0" y="2284"/>
                    <a:pt x="689"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4"/>
            <p:cNvSpPr/>
            <p:nvPr/>
          </p:nvSpPr>
          <p:spPr>
            <a:xfrm>
              <a:off x="2673950" y="1654125"/>
              <a:ext cx="75400" cy="74325"/>
            </a:xfrm>
            <a:custGeom>
              <a:avLst/>
              <a:gdLst/>
              <a:ahLst/>
              <a:cxnLst/>
              <a:rect l="l" t="t" r="r" b="b"/>
              <a:pathLst>
                <a:path w="3016" h="2973" extrusionOk="0">
                  <a:moveTo>
                    <a:pt x="1508" y="1"/>
                  </a:moveTo>
                  <a:cubicBezTo>
                    <a:pt x="646" y="1"/>
                    <a:pt x="0" y="647"/>
                    <a:pt x="0" y="1465"/>
                  </a:cubicBezTo>
                  <a:cubicBezTo>
                    <a:pt x="0" y="2284"/>
                    <a:pt x="646" y="2973"/>
                    <a:pt x="1508" y="2973"/>
                  </a:cubicBezTo>
                  <a:cubicBezTo>
                    <a:pt x="2326" y="2973"/>
                    <a:pt x="2972" y="2284"/>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4"/>
            <p:cNvSpPr/>
            <p:nvPr/>
          </p:nvSpPr>
          <p:spPr>
            <a:xfrm>
              <a:off x="2598575" y="1654125"/>
              <a:ext cx="75400" cy="74325"/>
            </a:xfrm>
            <a:custGeom>
              <a:avLst/>
              <a:gdLst/>
              <a:ahLst/>
              <a:cxnLst/>
              <a:rect l="l" t="t" r="r" b="b"/>
              <a:pathLst>
                <a:path w="3016" h="2973" extrusionOk="0">
                  <a:moveTo>
                    <a:pt x="1508" y="1"/>
                  </a:moveTo>
                  <a:cubicBezTo>
                    <a:pt x="689" y="1"/>
                    <a:pt x="0" y="647"/>
                    <a:pt x="0" y="1465"/>
                  </a:cubicBezTo>
                  <a:cubicBezTo>
                    <a:pt x="0" y="2284"/>
                    <a:pt x="689"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4"/>
            <p:cNvSpPr/>
            <p:nvPr/>
          </p:nvSpPr>
          <p:spPr>
            <a:xfrm>
              <a:off x="2523175" y="1654125"/>
              <a:ext cx="75425" cy="74325"/>
            </a:xfrm>
            <a:custGeom>
              <a:avLst/>
              <a:gdLst/>
              <a:ahLst/>
              <a:cxnLst/>
              <a:rect l="l" t="t" r="r" b="b"/>
              <a:pathLst>
                <a:path w="3017" h="2973" extrusionOk="0">
                  <a:moveTo>
                    <a:pt x="1508" y="1"/>
                  </a:moveTo>
                  <a:cubicBezTo>
                    <a:pt x="690" y="1"/>
                    <a:pt x="1" y="647"/>
                    <a:pt x="1" y="1465"/>
                  </a:cubicBezTo>
                  <a:cubicBezTo>
                    <a:pt x="1" y="2284"/>
                    <a:pt x="690" y="2973"/>
                    <a:pt x="1508" y="2973"/>
                  </a:cubicBezTo>
                  <a:cubicBezTo>
                    <a:pt x="2327" y="2973"/>
                    <a:pt x="3016" y="2284"/>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4"/>
            <p:cNvSpPr/>
            <p:nvPr/>
          </p:nvSpPr>
          <p:spPr>
            <a:xfrm>
              <a:off x="2448875" y="1654125"/>
              <a:ext cx="74325" cy="74325"/>
            </a:xfrm>
            <a:custGeom>
              <a:avLst/>
              <a:gdLst/>
              <a:ahLst/>
              <a:cxnLst/>
              <a:rect l="l" t="t" r="r" b="b"/>
              <a:pathLst>
                <a:path w="2973" h="2973" extrusionOk="0">
                  <a:moveTo>
                    <a:pt x="1508" y="1"/>
                  </a:moveTo>
                  <a:cubicBezTo>
                    <a:pt x="647" y="1"/>
                    <a:pt x="1" y="647"/>
                    <a:pt x="1" y="1465"/>
                  </a:cubicBezTo>
                  <a:cubicBezTo>
                    <a:pt x="1" y="2284"/>
                    <a:pt x="647" y="2973"/>
                    <a:pt x="1508" y="2973"/>
                  </a:cubicBezTo>
                  <a:cubicBezTo>
                    <a:pt x="2327" y="2973"/>
                    <a:pt x="2973" y="2284"/>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4"/>
            <p:cNvSpPr/>
            <p:nvPr/>
          </p:nvSpPr>
          <p:spPr>
            <a:xfrm>
              <a:off x="2373500" y="1654125"/>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7" y="2973"/>
                    <a:pt x="3016" y="2284"/>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4"/>
            <p:cNvSpPr/>
            <p:nvPr/>
          </p:nvSpPr>
          <p:spPr>
            <a:xfrm>
              <a:off x="2299200" y="1654125"/>
              <a:ext cx="74325" cy="74325"/>
            </a:xfrm>
            <a:custGeom>
              <a:avLst/>
              <a:gdLst/>
              <a:ahLst/>
              <a:cxnLst/>
              <a:rect l="l" t="t" r="r" b="b"/>
              <a:pathLst>
                <a:path w="2973" h="2973" extrusionOk="0">
                  <a:moveTo>
                    <a:pt x="1508" y="1"/>
                  </a:moveTo>
                  <a:cubicBezTo>
                    <a:pt x="647" y="1"/>
                    <a:pt x="1" y="647"/>
                    <a:pt x="1" y="1465"/>
                  </a:cubicBezTo>
                  <a:cubicBezTo>
                    <a:pt x="1" y="2284"/>
                    <a:pt x="647" y="2973"/>
                    <a:pt x="1508" y="2973"/>
                  </a:cubicBezTo>
                  <a:cubicBezTo>
                    <a:pt x="2327" y="2973"/>
                    <a:pt x="2973" y="2284"/>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4"/>
            <p:cNvSpPr/>
            <p:nvPr/>
          </p:nvSpPr>
          <p:spPr>
            <a:xfrm>
              <a:off x="2223825" y="1654125"/>
              <a:ext cx="74325" cy="74325"/>
            </a:xfrm>
            <a:custGeom>
              <a:avLst/>
              <a:gdLst/>
              <a:ahLst/>
              <a:cxnLst/>
              <a:rect l="l" t="t" r="r" b="b"/>
              <a:pathLst>
                <a:path w="2973" h="2973" extrusionOk="0">
                  <a:moveTo>
                    <a:pt x="1465" y="1"/>
                  </a:moveTo>
                  <a:cubicBezTo>
                    <a:pt x="647" y="1"/>
                    <a:pt x="1" y="647"/>
                    <a:pt x="1" y="1465"/>
                  </a:cubicBezTo>
                  <a:cubicBezTo>
                    <a:pt x="1" y="2284"/>
                    <a:pt x="647" y="2973"/>
                    <a:pt x="1465" y="2973"/>
                  </a:cubicBezTo>
                  <a:cubicBezTo>
                    <a:pt x="2327" y="2973"/>
                    <a:pt x="2973" y="2284"/>
                    <a:pt x="2973" y="1465"/>
                  </a:cubicBezTo>
                  <a:cubicBezTo>
                    <a:pt x="2973" y="647"/>
                    <a:pt x="2327"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4"/>
            <p:cNvSpPr/>
            <p:nvPr/>
          </p:nvSpPr>
          <p:spPr>
            <a:xfrm>
              <a:off x="2148450" y="1654100"/>
              <a:ext cx="75400" cy="74350"/>
            </a:xfrm>
            <a:custGeom>
              <a:avLst/>
              <a:gdLst/>
              <a:ahLst/>
              <a:cxnLst/>
              <a:rect l="l" t="t" r="r" b="b"/>
              <a:pathLst>
                <a:path w="3016" h="2974" extrusionOk="0">
                  <a:moveTo>
                    <a:pt x="1432" y="0"/>
                  </a:moveTo>
                  <a:cubicBezTo>
                    <a:pt x="609" y="0"/>
                    <a:pt x="1" y="672"/>
                    <a:pt x="1" y="1466"/>
                  </a:cubicBezTo>
                  <a:cubicBezTo>
                    <a:pt x="1" y="2328"/>
                    <a:pt x="647" y="2974"/>
                    <a:pt x="1508" y="2974"/>
                  </a:cubicBezTo>
                  <a:cubicBezTo>
                    <a:pt x="2326" y="2974"/>
                    <a:pt x="3016" y="2285"/>
                    <a:pt x="3016" y="1466"/>
                  </a:cubicBezTo>
                  <a:cubicBezTo>
                    <a:pt x="3016" y="648"/>
                    <a:pt x="2326" y="2"/>
                    <a:pt x="1508" y="2"/>
                  </a:cubicBezTo>
                  <a:cubicBezTo>
                    <a:pt x="1482" y="1"/>
                    <a:pt x="1457" y="0"/>
                    <a:pt x="1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4"/>
            <p:cNvSpPr/>
            <p:nvPr/>
          </p:nvSpPr>
          <p:spPr>
            <a:xfrm>
              <a:off x="2073075" y="1654125"/>
              <a:ext cx="75400" cy="74325"/>
            </a:xfrm>
            <a:custGeom>
              <a:avLst/>
              <a:gdLst/>
              <a:ahLst/>
              <a:cxnLst/>
              <a:rect l="l" t="t" r="r" b="b"/>
              <a:pathLst>
                <a:path w="3016" h="2973" extrusionOk="0">
                  <a:moveTo>
                    <a:pt x="1508" y="1"/>
                  </a:moveTo>
                  <a:cubicBezTo>
                    <a:pt x="647" y="1"/>
                    <a:pt x="0" y="647"/>
                    <a:pt x="0" y="1465"/>
                  </a:cubicBezTo>
                  <a:cubicBezTo>
                    <a:pt x="0" y="2327"/>
                    <a:pt x="690" y="2973"/>
                    <a:pt x="1508" y="2973"/>
                  </a:cubicBezTo>
                  <a:cubicBezTo>
                    <a:pt x="2326" y="2973"/>
                    <a:pt x="2972" y="2284"/>
                    <a:pt x="3016"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4"/>
            <p:cNvSpPr/>
            <p:nvPr/>
          </p:nvSpPr>
          <p:spPr>
            <a:xfrm>
              <a:off x="1998775" y="1654125"/>
              <a:ext cx="74325" cy="74325"/>
            </a:xfrm>
            <a:custGeom>
              <a:avLst/>
              <a:gdLst/>
              <a:ahLst/>
              <a:cxnLst/>
              <a:rect l="l" t="t" r="r" b="b"/>
              <a:pathLst>
                <a:path w="2973" h="2973" extrusionOk="0">
                  <a:moveTo>
                    <a:pt x="1465" y="1"/>
                  </a:moveTo>
                  <a:cubicBezTo>
                    <a:pt x="647" y="1"/>
                    <a:pt x="0" y="647"/>
                    <a:pt x="0" y="1465"/>
                  </a:cubicBezTo>
                  <a:cubicBezTo>
                    <a:pt x="0" y="2284"/>
                    <a:pt x="647" y="2973"/>
                    <a:pt x="1465" y="2973"/>
                  </a:cubicBezTo>
                  <a:cubicBezTo>
                    <a:pt x="2326" y="2973"/>
                    <a:pt x="2972" y="2284"/>
                    <a:pt x="2972" y="1465"/>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4"/>
            <p:cNvSpPr/>
            <p:nvPr/>
          </p:nvSpPr>
          <p:spPr>
            <a:xfrm>
              <a:off x="1923400" y="1654125"/>
              <a:ext cx="75400" cy="74325"/>
            </a:xfrm>
            <a:custGeom>
              <a:avLst/>
              <a:gdLst/>
              <a:ahLst/>
              <a:cxnLst/>
              <a:rect l="l" t="t" r="r" b="b"/>
              <a:pathLst>
                <a:path w="3016" h="2973" extrusionOk="0">
                  <a:moveTo>
                    <a:pt x="1508" y="1"/>
                  </a:moveTo>
                  <a:cubicBezTo>
                    <a:pt x="646" y="1"/>
                    <a:pt x="0" y="647"/>
                    <a:pt x="0" y="1465"/>
                  </a:cubicBezTo>
                  <a:cubicBezTo>
                    <a:pt x="0" y="2284"/>
                    <a:pt x="646" y="2973"/>
                    <a:pt x="1508" y="2973"/>
                  </a:cubicBezTo>
                  <a:cubicBezTo>
                    <a:pt x="2326" y="2973"/>
                    <a:pt x="2972" y="2284"/>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4"/>
            <p:cNvSpPr/>
            <p:nvPr/>
          </p:nvSpPr>
          <p:spPr>
            <a:xfrm>
              <a:off x="1848025" y="1654125"/>
              <a:ext cx="75400" cy="74325"/>
            </a:xfrm>
            <a:custGeom>
              <a:avLst/>
              <a:gdLst/>
              <a:ahLst/>
              <a:cxnLst/>
              <a:rect l="l" t="t" r="r" b="b"/>
              <a:pathLst>
                <a:path w="3016" h="2973" extrusionOk="0">
                  <a:moveTo>
                    <a:pt x="1508" y="1"/>
                  </a:moveTo>
                  <a:cubicBezTo>
                    <a:pt x="689" y="1"/>
                    <a:pt x="0" y="647"/>
                    <a:pt x="0" y="1465"/>
                  </a:cubicBezTo>
                  <a:cubicBezTo>
                    <a:pt x="0" y="2284"/>
                    <a:pt x="689"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4"/>
            <p:cNvSpPr/>
            <p:nvPr/>
          </p:nvSpPr>
          <p:spPr>
            <a:xfrm>
              <a:off x="1772650" y="1654125"/>
              <a:ext cx="75400" cy="74325"/>
            </a:xfrm>
            <a:custGeom>
              <a:avLst/>
              <a:gdLst/>
              <a:ahLst/>
              <a:cxnLst/>
              <a:rect l="l" t="t" r="r" b="b"/>
              <a:pathLst>
                <a:path w="3016" h="2973" extrusionOk="0">
                  <a:moveTo>
                    <a:pt x="1508" y="1"/>
                  </a:moveTo>
                  <a:cubicBezTo>
                    <a:pt x="689" y="1"/>
                    <a:pt x="0" y="647"/>
                    <a:pt x="0" y="1465"/>
                  </a:cubicBezTo>
                  <a:cubicBezTo>
                    <a:pt x="0" y="2284"/>
                    <a:pt x="689"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4"/>
            <p:cNvSpPr/>
            <p:nvPr/>
          </p:nvSpPr>
          <p:spPr>
            <a:xfrm>
              <a:off x="1698350" y="1654125"/>
              <a:ext cx="74325" cy="74325"/>
            </a:xfrm>
            <a:custGeom>
              <a:avLst/>
              <a:gdLst/>
              <a:ahLst/>
              <a:cxnLst/>
              <a:rect l="l" t="t" r="r" b="b"/>
              <a:pathLst>
                <a:path w="2973" h="2973" extrusionOk="0">
                  <a:moveTo>
                    <a:pt x="1508" y="1"/>
                  </a:moveTo>
                  <a:cubicBezTo>
                    <a:pt x="646" y="1"/>
                    <a:pt x="0" y="647"/>
                    <a:pt x="0" y="1465"/>
                  </a:cubicBezTo>
                  <a:cubicBezTo>
                    <a:pt x="0" y="2284"/>
                    <a:pt x="646" y="2973"/>
                    <a:pt x="1508" y="2973"/>
                  </a:cubicBezTo>
                  <a:cubicBezTo>
                    <a:pt x="2326" y="2973"/>
                    <a:pt x="2972" y="2284"/>
                    <a:pt x="2972"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4"/>
            <p:cNvSpPr/>
            <p:nvPr/>
          </p:nvSpPr>
          <p:spPr>
            <a:xfrm>
              <a:off x="5075250" y="157875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4"/>
            <p:cNvSpPr/>
            <p:nvPr/>
          </p:nvSpPr>
          <p:spPr>
            <a:xfrm>
              <a:off x="4999875" y="157875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6" y="3016"/>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4"/>
            <p:cNvSpPr/>
            <p:nvPr/>
          </p:nvSpPr>
          <p:spPr>
            <a:xfrm>
              <a:off x="4925575" y="1578750"/>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6" y="3016"/>
                    <a:pt x="2973" y="2327"/>
                    <a:pt x="2973" y="1508"/>
                  </a:cubicBezTo>
                  <a:cubicBezTo>
                    <a:pt x="2973"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4"/>
            <p:cNvSpPr/>
            <p:nvPr/>
          </p:nvSpPr>
          <p:spPr>
            <a:xfrm>
              <a:off x="4850200" y="1578750"/>
              <a:ext cx="75400" cy="75400"/>
            </a:xfrm>
            <a:custGeom>
              <a:avLst/>
              <a:gdLst/>
              <a:ahLst/>
              <a:cxnLst/>
              <a:rect l="l" t="t" r="r" b="b"/>
              <a:pathLst>
                <a:path w="3016" h="3016" extrusionOk="0">
                  <a:moveTo>
                    <a:pt x="1508" y="1"/>
                  </a:moveTo>
                  <a:cubicBezTo>
                    <a:pt x="690" y="1"/>
                    <a:pt x="0" y="690"/>
                    <a:pt x="0" y="1508"/>
                  </a:cubicBezTo>
                  <a:cubicBezTo>
                    <a:pt x="0" y="2327"/>
                    <a:pt x="690" y="3016"/>
                    <a:pt x="1508" y="3016"/>
                  </a:cubicBezTo>
                  <a:cubicBezTo>
                    <a:pt x="2326" y="3016"/>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4"/>
            <p:cNvSpPr/>
            <p:nvPr/>
          </p:nvSpPr>
          <p:spPr>
            <a:xfrm>
              <a:off x="4775900" y="1578750"/>
              <a:ext cx="74325" cy="75400"/>
            </a:xfrm>
            <a:custGeom>
              <a:avLst/>
              <a:gdLst/>
              <a:ahLst/>
              <a:cxnLst/>
              <a:rect l="l" t="t" r="r" b="b"/>
              <a:pathLst>
                <a:path w="2973" h="3016" extrusionOk="0">
                  <a:moveTo>
                    <a:pt x="1508" y="1"/>
                  </a:moveTo>
                  <a:cubicBezTo>
                    <a:pt x="646" y="1"/>
                    <a:pt x="0" y="690"/>
                    <a:pt x="0" y="1508"/>
                  </a:cubicBezTo>
                  <a:cubicBezTo>
                    <a:pt x="0" y="2327"/>
                    <a:pt x="646" y="3016"/>
                    <a:pt x="1508" y="3016"/>
                  </a:cubicBezTo>
                  <a:cubicBezTo>
                    <a:pt x="2326" y="3016"/>
                    <a:pt x="2972" y="2327"/>
                    <a:pt x="2972"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4"/>
            <p:cNvSpPr/>
            <p:nvPr/>
          </p:nvSpPr>
          <p:spPr>
            <a:xfrm>
              <a:off x="4700525" y="1578750"/>
              <a:ext cx="74325" cy="75400"/>
            </a:xfrm>
            <a:custGeom>
              <a:avLst/>
              <a:gdLst/>
              <a:ahLst/>
              <a:cxnLst/>
              <a:rect l="l" t="t" r="r" b="b"/>
              <a:pathLst>
                <a:path w="2973" h="3016" extrusionOk="0">
                  <a:moveTo>
                    <a:pt x="1465" y="1"/>
                  </a:moveTo>
                  <a:cubicBezTo>
                    <a:pt x="646" y="1"/>
                    <a:pt x="0" y="690"/>
                    <a:pt x="0" y="1508"/>
                  </a:cubicBezTo>
                  <a:cubicBezTo>
                    <a:pt x="0" y="2327"/>
                    <a:pt x="646" y="3016"/>
                    <a:pt x="1465" y="3016"/>
                  </a:cubicBezTo>
                  <a:cubicBezTo>
                    <a:pt x="2326" y="3016"/>
                    <a:pt x="2972" y="2327"/>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4"/>
            <p:cNvSpPr/>
            <p:nvPr/>
          </p:nvSpPr>
          <p:spPr>
            <a:xfrm>
              <a:off x="4625150" y="1578750"/>
              <a:ext cx="75400" cy="75400"/>
            </a:xfrm>
            <a:custGeom>
              <a:avLst/>
              <a:gdLst/>
              <a:ahLst/>
              <a:cxnLst/>
              <a:rect l="l" t="t" r="r" b="b"/>
              <a:pathLst>
                <a:path w="3016" h="3016" extrusionOk="0">
                  <a:moveTo>
                    <a:pt x="1508" y="1"/>
                  </a:moveTo>
                  <a:cubicBezTo>
                    <a:pt x="646" y="1"/>
                    <a:pt x="0" y="690"/>
                    <a:pt x="0" y="1508"/>
                  </a:cubicBezTo>
                  <a:cubicBezTo>
                    <a:pt x="0" y="2327"/>
                    <a:pt x="646"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4"/>
            <p:cNvSpPr/>
            <p:nvPr/>
          </p:nvSpPr>
          <p:spPr>
            <a:xfrm>
              <a:off x="4549775" y="1578750"/>
              <a:ext cx="75400" cy="75400"/>
            </a:xfrm>
            <a:custGeom>
              <a:avLst/>
              <a:gdLst/>
              <a:ahLst/>
              <a:cxnLst/>
              <a:rect l="l" t="t" r="r" b="b"/>
              <a:pathLst>
                <a:path w="3016" h="3016" extrusionOk="0">
                  <a:moveTo>
                    <a:pt x="1508" y="1"/>
                  </a:moveTo>
                  <a:cubicBezTo>
                    <a:pt x="646" y="1"/>
                    <a:pt x="0" y="690"/>
                    <a:pt x="0" y="1508"/>
                  </a:cubicBezTo>
                  <a:cubicBezTo>
                    <a:pt x="0" y="2327"/>
                    <a:pt x="689" y="3016"/>
                    <a:pt x="1508" y="3016"/>
                  </a:cubicBezTo>
                  <a:cubicBezTo>
                    <a:pt x="2326" y="2973"/>
                    <a:pt x="2972" y="2327"/>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4"/>
            <p:cNvSpPr/>
            <p:nvPr/>
          </p:nvSpPr>
          <p:spPr>
            <a:xfrm>
              <a:off x="4474375" y="1578750"/>
              <a:ext cx="75425" cy="75400"/>
            </a:xfrm>
            <a:custGeom>
              <a:avLst/>
              <a:gdLst/>
              <a:ahLst/>
              <a:cxnLst/>
              <a:rect l="l" t="t" r="r" b="b"/>
              <a:pathLst>
                <a:path w="3017" h="3016" extrusionOk="0">
                  <a:moveTo>
                    <a:pt x="1509" y="1"/>
                  </a:moveTo>
                  <a:cubicBezTo>
                    <a:pt x="690" y="1"/>
                    <a:pt x="1" y="690"/>
                    <a:pt x="44" y="1508"/>
                  </a:cubicBezTo>
                  <a:cubicBezTo>
                    <a:pt x="1" y="2327"/>
                    <a:pt x="690" y="3016"/>
                    <a:pt x="1509" y="3016"/>
                  </a:cubicBezTo>
                  <a:cubicBezTo>
                    <a:pt x="2327" y="3016"/>
                    <a:pt x="3016" y="2327"/>
                    <a:pt x="3016" y="1508"/>
                  </a:cubicBezTo>
                  <a:cubicBezTo>
                    <a:pt x="3016" y="690"/>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4"/>
            <p:cNvSpPr/>
            <p:nvPr/>
          </p:nvSpPr>
          <p:spPr>
            <a:xfrm>
              <a:off x="4400075" y="1578750"/>
              <a:ext cx="75425" cy="75400"/>
            </a:xfrm>
            <a:custGeom>
              <a:avLst/>
              <a:gdLst/>
              <a:ahLst/>
              <a:cxnLst/>
              <a:rect l="l" t="t" r="r" b="b"/>
              <a:pathLst>
                <a:path w="3017" h="3016" extrusionOk="0">
                  <a:moveTo>
                    <a:pt x="1508" y="1"/>
                  </a:moveTo>
                  <a:cubicBezTo>
                    <a:pt x="647" y="1"/>
                    <a:pt x="1" y="690"/>
                    <a:pt x="1" y="1508"/>
                  </a:cubicBezTo>
                  <a:cubicBezTo>
                    <a:pt x="1" y="2327"/>
                    <a:pt x="647" y="3016"/>
                    <a:pt x="1508" y="3016"/>
                  </a:cubicBezTo>
                  <a:cubicBezTo>
                    <a:pt x="2327" y="3016"/>
                    <a:pt x="2973" y="2327"/>
                    <a:pt x="3016"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4"/>
            <p:cNvSpPr/>
            <p:nvPr/>
          </p:nvSpPr>
          <p:spPr>
            <a:xfrm>
              <a:off x="4324700" y="157875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4"/>
            <p:cNvSpPr/>
            <p:nvPr/>
          </p:nvSpPr>
          <p:spPr>
            <a:xfrm>
              <a:off x="4249325" y="157875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4"/>
            <p:cNvSpPr/>
            <p:nvPr/>
          </p:nvSpPr>
          <p:spPr>
            <a:xfrm>
              <a:off x="4175025" y="1578750"/>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7" y="3016"/>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4"/>
            <p:cNvSpPr/>
            <p:nvPr/>
          </p:nvSpPr>
          <p:spPr>
            <a:xfrm>
              <a:off x="4099650" y="157875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4"/>
            <p:cNvSpPr/>
            <p:nvPr/>
          </p:nvSpPr>
          <p:spPr>
            <a:xfrm>
              <a:off x="4024275" y="157875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6" y="3016"/>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4"/>
            <p:cNvSpPr/>
            <p:nvPr/>
          </p:nvSpPr>
          <p:spPr>
            <a:xfrm>
              <a:off x="3949975" y="1578750"/>
              <a:ext cx="74325" cy="75400"/>
            </a:xfrm>
            <a:custGeom>
              <a:avLst/>
              <a:gdLst/>
              <a:ahLst/>
              <a:cxnLst/>
              <a:rect l="l" t="t" r="r" b="b"/>
              <a:pathLst>
                <a:path w="2973" h="3016" extrusionOk="0">
                  <a:moveTo>
                    <a:pt x="1465" y="1"/>
                  </a:moveTo>
                  <a:cubicBezTo>
                    <a:pt x="647" y="1"/>
                    <a:pt x="0" y="690"/>
                    <a:pt x="0" y="1508"/>
                  </a:cubicBezTo>
                  <a:cubicBezTo>
                    <a:pt x="0" y="2327"/>
                    <a:pt x="647" y="3016"/>
                    <a:pt x="1465" y="3016"/>
                  </a:cubicBezTo>
                  <a:cubicBezTo>
                    <a:pt x="2326" y="3016"/>
                    <a:pt x="2973" y="2327"/>
                    <a:pt x="2973" y="1508"/>
                  </a:cubicBezTo>
                  <a:cubicBezTo>
                    <a:pt x="2973"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4"/>
            <p:cNvSpPr/>
            <p:nvPr/>
          </p:nvSpPr>
          <p:spPr>
            <a:xfrm>
              <a:off x="3874600" y="1578750"/>
              <a:ext cx="75400" cy="75400"/>
            </a:xfrm>
            <a:custGeom>
              <a:avLst/>
              <a:gdLst/>
              <a:ahLst/>
              <a:cxnLst/>
              <a:rect l="l" t="t" r="r" b="b"/>
              <a:pathLst>
                <a:path w="3016" h="3016" extrusionOk="0">
                  <a:moveTo>
                    <a:pt x="1508" y="1"/>
                  </a:moveTo>
                  <a:cubicBezTo>
                    <a:pt x="690" y="1"/>
                    <a:pt x="0" y="690"/>
                    <a:pt x="0" y="1508"/>
                  </a:cubicBezTo>
                  <a:cubicBezTo>
                    <a:pt x="0" y="2327"/>
                    <a:pt x="690"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4"/>
            <p:cNvSpPr/>
            <p:nvPr/>
          </p:nvSpPr>
          <p:spPr>
            <a:xfrm>
              <a:off x="3799225" y="1578750"/>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4"/>
            <p:cNvSpPr/>
            <p:nvPr/>
          </p:nvSpPr>
          <p:spPr>
            <a:xfrm>
              <a:off x="3724925" y="1578750"/>
              <a:ext cx="74325" cy="75400"/>
            </a:xfrm>
            <a:custGeom>
              <a:avLst/>
              <a:gdLst/>
              <a:ahLst/>
              <a:cxnLst/>
              <a:rect l="l" t="t" r="r" b="b"/>
              <a:pathLst>
                <a:path w="2973" h="3016" extrusionOk="0">
                  <a:moveTo>
                    <a:pt x="1465" y="1"/>
                  </a:moveTo>
                  <a:cubicBezTo>
                    <a:pt x="646" y="1"/>
                    <a:pt x="0" y="690"/>
                    <a:pt x="0" y="1508"/>
                  </a:cubicBezTo>
                  <a:cubicBezTo>
                    <a:pt x="0" y="2327"/>
                    <a:pt x="646" y="3016"/>
                    <a:pt x="1465" y="3016"/>
                  </a:cubicBezTo>
                  <a:cubicBezTo>
                    <a:pt x="2326" y="3016"/>
                    <a:pt x="2972" y="2327"/>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4"/>
            <p:cNvSpPr/>
            <p:nvPr/>
          </p:nvSpPr>
          <p:spPr>
            <a:xfrm>
              <a:off x="3649550" y="1578750"/>
              <a:ext cx="75400" cy="75400"/>
            </a:xfrm>
            <a:custGeom>
              <a:avLst/>
              <a:gdLst/>
              <a:ahLst/>
              <a:cxnLst/>
              <a:rect l="l" t="t" r="r" b="b"/>
              <a:pathLst>
                <a:path w="3016" h="3016" extrusionOk="0">
                  <a:moveTo>
                    <a:pt x="1508" y="1"/>
                  </a:moveTo>
                  <a:cubicBezTo>
                    <a:pt x="646" y="1"/>
                    <a:pt x="0" y="690"/>
                    <a:pt x="0" y="1508"/>
                  </a:cubicBezTo>
                  <a:cubicBezTo>
                    <a:pt x="0" y="2327"/>
                    <a:pt x="646" y="3016"/>
                    <a:pt x="1508" y="3016"/>
                  </a:cubicBezTo>
                  <a:cubicBezTo>
                    <a:pt x="2326" y="3016"/>
                    <a:pt x="2972" y="2327"/>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4"/>
            <p:cNvSpPr/>
            <p:nvPr/>
          </p:nvSpPr>
          <p:spPr>
            <a:xfrm>
              <a:off x="3575250" y="1578750"/>
              <a:ext cx="74325" cy="75400"/>
            </a:xfrm>
            <a:custGeom>
              <a:avLst/>
              <a:gdLst/>
              <a:ahLst/>
              <a:cxnLst/>
              <a:rect l="l" t="t" r="r" b="b"/>
              <a:pathLst>
                <a:path w="2973" h="3016" extrusionOk="0">
                  <a:moveTo>
                    <a:pt x="1465" y="1"/>
                  </a:moveTo>
                  <a:cubicBezTo>
                    <a:pt x="646" y="44"/>
                    <a:pt x="0" y="690"/>
                    <a:pt x="0" y="1508"/>
                  </a:cubicBezTo>
                  <a:cubicBezTo>
                    <a:pt x="0" y="2327"/>
                    <a:pt x="646" y="2973"/>
                    <a:pt x="1465" y="3016"/>
                  </a:cubicBezTo>
                  <a:cubicBezTo>
                    <a:pt x="2283" y="3016"/>
                    <a:pt x="2972" y="2327"/>
                    <a:pt x="2972" y="1508"/>
                  </a:cubicBezTo>
                  <a:cubicBezTo>
                    <a:pt x="2972" y="690"/>
                    <a:pt x="2283"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4"/>
            <p:cNvSpPr/>
            <p:nvPr/>
          </p:nvSpPr>
          <p:spPr>
            <a:xfrm>
              <a:off x="3499875" y="1578750"/>
              <a:ext cx="75400" cy="75400"/>
            </a:xfrm>
            <a:custGeom>
              <a:avLst/>
              <a:gdLst/>
              <a:ahLst/>
              <a:cxnLst/>
              <a:rect l="l" t="t" r="r" b="b"/>
              <a:pathLst>
                <a:path w="3016" h="3016" extrusionOk="0">
                  <a:moveTo>
                    <a:pt x="1508" y="1"/>
                  </a:moveTo>
                  <a:cubicBezTo>
                    <a:pt x="646" y="1"/>
                    <a:pt x="0" y="690"/>
                    <a:pt x="0" y="1508"/>
                  </a:cubicBezTo>
                  <a:cubicBezTo>
                    <a:pt x="0" y="2327"/>
                    <a:pt x="646" y="2973"/>
                    <a:pt x="1464" y="3016"/>
                  </a:cubicBezTo>
                  <a:cubicBezTo>
                    <a:pt x="2326" y="3016"/>
                    <a:pt x="2972" y="2327"/>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4"/>
            <p:cNvSpPr/>
            <p:nvPr/>
          </p:nvSpPr>
          <p:spPr>
            <a:xfrm>
              <a:off x="3424475" y="1578750"/>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7" y="3016"/>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4"/>
            <p:cNvSpPr/>
            <p:nvPr/>
          </p:nvSpPr>
          <p:spPr>
            <a:xfrm>
              <a:off x="3349100" y="1578750"/>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7" y="3016"/>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4"/>
            <p:cNvSpPr/>
            <p:nvPr/>
          </p:nvSpPr>
          <p:spPr>
            <a:xfrm>
              <a:off x="3273725" y="157875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4"/>
            <p:cNvSpPr/>
            <p:nvPr/>
          </p:nvSpPr>
          <p:spPr>
            <a:xfrm>
              <a:off x="3199425" y="1578750"/>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7" y="3016"/>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4"/>
            <p:cNvSpPr/>
            <p:nvPr/>
          </p:nvSpPr>
          <p:spPr>
            <a:xfrm>
              <a:off x="3124050" y="157875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4"/>
            <p:cNvSpPr/>
            <p:nvPr/>
          </p:nvSpPr>
          <p:spPr>
            <a:xfrm>
              <a:off x="3048675" y="1578750"/>
              <a:ext cx="75400" cy="75400"/>
            </a:xfrm>
            <a:custGeom>
              <a:avLst/>
              <a:gdLst/>
              <a:ahLst/>
              <a:cxnLst/>
              <a:rect l="l" t="t" r="r" b="b"/>
              <a:pathLst>
                <a:path w="3016" h="3016" extrusionOk="0">
                  <a:moveTo>
                    <a:pt x="1508" y="1"/>
                  </a:moveTo>
                  <a:cubicBezTo>
                    <a:pt x="690" y="1"/>
                    <a:pt x="0" y="690"/>
                    <a:pt x="0" y="1508"/>
                  </a:cubicBezTo>
                  <a:cubicBezTo>
                    <a:pt x="0" y="2327"/>
                    <a:pt x="690" y="3016"/>
                    <a:pt x="1508" y="3016"/>
                  </a:cubicBezTo>
                  <a:cubicBezTo>
                    <a:pt x="2326" y="3016"/>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4"/>
            <p:cNvSpPr/>
            <p:nvPr/>
          </p:nvSpPr>
          <p:spPr>
            <a:xfrm>
              <a:off x="2974375" y="1578750"/>
              <a:ext cx="74325" cy="75400"/>
            </a:xfrm>
            <a:custGeom>
              <a:avLst/>
              <a:gdLst/>
              <a:ahLst/>
              <a:cxnLst/>
              <a:rect l="l" t="t" r="r" b="b"/>
              <a:pathLst>
                <a:path w="2973" h="3016" extrusionOk="0">
                  <a:moveTo>
                    <a:pt x="1465" y="1"/>
                  </a:moveTo>
                  <a:cubicBezTo>
                    <a:pt x="647" y="1"/>
                    <a:pt x="0" y="690"/>
                    <a:pt x="0" y="1508"/>
                  </a:cubicBezTo>
                  <a:cubicBezTo>
                    <a:pt x="0" y="2327"/>
                    <a:pt x="647" y="3016"/>
                    <a:pt x="1465" y="3016"/>
                  </a:cubicBezTo>
                  <a:cubicBezTo>
                    <a:pt x="2326" y="3016"/>
                    <a:pt x="2972" y="2327"/>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4"/>
            <p:cNvSpPr/>
            <p:nvPr/>
          </p:nvSpPr>
          <p:spPr>
            <a:xfrm>
              <a:off x="2899000" y="1578750"/>
              <a:ext cx="75400" cy="75400"/>
            </a:xfrm>
            <a:custGeom>
              <a:avLst/>
              <a:gdLst/>
              <a:ahLst/>
              <a:cxnLst/>
              <a:rect l="l" t="t" r="r" b="b"/>
              <a:pathLst>
                <a:path w="3016" h="3016" extrusionOk="0">
                  <a:moveTo>
                    <a:pt x="1508" y="1"/>
                  </a:moveTo>
                  <a:cubicBezTo>
                    <a:pt x="646" y="1"/>
                    <a:pt x="0" y="690"/>
                    <a:pt x="0" y="1508"/>
                  </a:cubicBezTo>
                  <a:cubicBezTo>
                    <a:pt x="0" y="2327"/>
                    <a:pt x="646" y="3016"/>
                    <a:pt x="1508" y="3016"/>
                  </a:cubicBezTo>
                  <a:cubicBezTo>
                    <a:pt x="2326" y="3016"/>
                    <a:pt x="2972" y="2327"/>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4"/>
            <p:cNvSpPr/>
            <p:nvPr/>
          </p:nvSpPr>
          <p:spPr>
            <a:xfrm>
              <a:off x="2823625" y="1578750"/>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4"/>
            <p:cNvSpPr/>
            <p:nvPr/>
          </p:nvSpPr>
          <p:spPr>
            <a:xfrm>
              <a:off x="2748250" y="1578750"/>
              <a:ext cx="75400" cy="75400"/>
            </a:xfrm>
            <a:custGeom>
              <a:avLst/>
              <a:gdLst/>
              <a:ahLst/>
              <a:cxnLst/>
              <a:rect l="l" t="t" r="r" b="b"/>
              <a:pathLst>
                <a:path w="3016" h="3016" extrusionOk="0">
                  <a:moveTo>
                    <a:pt x="1508" y="1"/>
                  </a:moveTo>
                  <a:cubicBezTo>
                    <a:pt x="689" y="1"/>
                    <a:pt x="0" y="690"/>
                    <a:pt x="43"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4"/>
            <p:cNvSpPr/>
            <p:nvPr/>
          </p:nvSpPr>
          <p:spPr>
            <a:xfrm>
              <a:off x="2673950" y="1578750"/>
              <a:ext cx="75400" cy="75400"/>
            </a:xfrm>
            <a:custGeom>
              <a:avLst/>
              <a:gdLst/>
              <a:ahLst/>
              <a:cxnLst/>
              <a:rect l="l" t="t" r="r" b="b"/>
              <a:pathLst>
                <a:path w="3016" h="3016" extrusionOk="0">
                  <a:moveTo>
                    <a:pt x="1508" y="1"/>
                  </a:moveTo>
                  <a:cubicBezTo>
                    <a:pt x="646" y="1"/>
                    <a:pt x="0" y="690"/>
                    <a:pt x="0" y="1508"/>
                  </a:cubicBezTo>
                  <a:cubicBezTo>
                    <a:pt x="0" y="2327"/>
                    <a:pt x="646" y="3016"/>
                    <a:pt x="1508" y="3016"/>
                  </a:cubicBezTo>
                  <a:cubicBezTo>
                    <a:pt x="2326" y="3016"/>
                    <a:pt x="2972" y="2327"/>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4"/>
            <p:cNvSpPr/>
            <p:nvPr/>
          </p:nvSpPr>
          <p:spPr>
            <a:xfrm>
              <a:off x="2598575" y="1578750"/>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4"/>
            <p:cNvSpPr/>
            <p:nvPr/>
          </p:nvSpPr>
          <p:spPr>
            <a:xfrm>
              <a:off x="2523175" y="1578750"/>
              <a:ext cx="75425" cy="75400"/>
            </a:xfrm>
            <a:custGeom>
              <a:avLst/>
              <a:gdLst/>
              <a:ahLst/>
              <a:cxnLst/>
              <a:rect l="l" t="t" r="r" b="b"/>
              <a:pathLst>
                <a:path w="3017"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4"/>
            <p:cNvSpPr/>
            <p:nvPr/>
          </p:nvSpPr>
          <p:spPr>
            <a:xfrm>
              <a:off x="2448875" y="1578750"/>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7" y="3016"/>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4"/>
            <p:cNvSpPr/>
            <p:nvPr/>
          </p:nvSpPr>
          <p:spPr>
            <a:xfrm>
              <a:off x="2373500" y="1578750"/>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4"/>
            <p:cNvSpPr/>
            <p:nvPr/>
          </p:nvSpPr>
          <p:spPr>
            <a:xfrm>
              <a:off x="2299200" y="1578750"/>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7" y="3016"/>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4"/>
            <p:cNvSpPr/>
            <p:nvPr/>
          </p:nvSpPr>
          <p:spPr>
            <a:xfrm>
              <a:off x="2223825" y="1578750"/>
              <a:ext cx="74325" cy="75400"/>
            </a:xfrm>
            <a:custGeom>
              <a:avLst/>
              <a:gdLst/>
              <a:ahLst/>
              <a:cxnLst/>
              <a:rect l="l" t="t" r="r" b="b"/>
              <a:pathLst>
                <a:path w="2973" h="3016" extrusionOk="0">
                  <a:moveTo>
                    <a:pt x="1465" y="1"/>
                  </a:moveTo>
                  <a:cubicBezTo>
                    <a:pt x="647" y="1"/>
                    <a:pt x="1" y="690"/>
                    <a:pt x="1" y="1508"/>
                  </a:cubicBezTo>
                  <a:cubicBezTo>
                    <a:pt x="1" y="2327"/>
                    <a:pt x="647" y="3016"/>
                    <a:pt x="1465" y="3016"/>
                  </a:cubicBezTo>
                  <a:cubicBezTo>
                    <a:pt x="2327" y="3016"/>
                    <a:pt x="2973" y="2327"/>
                    <a:pt x="2973" y="1508"/>
                  </a:cubicBezTo>
                  <a:cubicBezTo>
                    <a:pt x="2973" y="690"/>
                    <a:pt x="2327"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4"/>
            <p:cNvSpPr/>
            <p:nvPr/>
          </p:nvSpPr>
          <p:spPr>
            <a:xfrm>
              <a:off x="2148450" y="1578750"/>
              <a:ext cx="75400" cy="75400"/>
            </a:xfrm>
            <a:custGeom>
              <a:avLst/>
              <a:gdLst/>
              <a:ahLst/>
              <a:cxnLst/>
              <a:rect l="l" t="t" r="r" b="b"/>
              <a:pathLst>
                <a:path w="3016" h="3016" extrusionOk="0">
                  <a:moveTo>
                    <a:pt x="1508" y="1"/>
                  </a:moveTo>
                  <a:cubicBezTo>
                    <a:pt x="647" y="1"/>
                    <a:pt x="1" y="690"/>
                    <a:pt x="1" y="1508"/>
                  </a:cubicBezTo>
                  <a:cubicBezTo>
                    <a:pt x="1" y="2327"/>
                    <a:pt x="647" y="3016"/>
                    <a:pt x="1508" y="3016"/>
                  </a:cubicBezTo>
                  <a:cubicBezTo>
                    <a:pt x="2326" y="3016"/>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4"/>
            <p:cNvSpPr/>
            <p:nvPr/>
          </p:nvSpPr>
          <p:spPr>
            <a:xfrm>
              <a:off x="2073075" y="1578750"/>
              <a:ext cx="75400" cy="75400"/>
            </a:xfrm>
            <a:custGeom>
              <a:avLst/>
              <a:gdLst/>
              <a:ahLst/>
              <a:cxnLst/>
              <a:rect l="l" t="t" r="r" b="b"/>
              <a:pathLst>
                <a:path w="3016" h="3016" extrusionOk="0">
                  <a:moveTo>
                    <a:pt x="1508" y="1"/>
                  </a:moveTo>
                  <a:cubicBezTo>
                    <a:pt x="647" y="1"/>
                    <a:pt x="0" y="690"/>
                    <a:pt x="0" y="1508"/>
                  </a:cubicBezTo>
                  <a:cubicBezTo>
                    <a:pt x="0" y="2327"/>
                    <a:pt x="690" y="3016"/>
                    <a:pt x="1508" y="3016"/>
                  </a:cubicBezTo>
                  <a:cubicBezTo>
                    <a:pt x="2326" y="2973"/>
                    <a:pt x="2972" y="2327"/>
                    <a:pt x="3016"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4"/>
            <p:cNvSpPr/>
            <p:nvPr/>
          </p:nvSpPr>
          <p:spPr>
            <a:xfrm>
              <a:off x="1998775" y="1578750"/>
              <a:ext cx="74325" cy="75400"/>
            </a:xfrm>
            <a:custGeom>
              <a:avLst/>
              <a:gdLst/>
              <a:ahLst/>
              <a:cxnLst/>
              <a:rect l="l" t="t" r="r" b="b"/>
              <a:pathLst>
                <a:path w="2973" h="3016" extrusionOk="0">
                  <a:moveTo>
                    <a:pt x="1465" y="1"/>
                  </a:moveTo>
                  <a:cubicBezTo>
                    <a:pt x="647" y="1"/>
                    <a:pt x="0" y="690"/>
                    <a:pt x="0" y="1508"/>
                  </a:cubicBezTo>
                  <a:cubicBezTo>
                    <a:pt x="0" y="2327"/>
                    <a:pt x="647" y="3016"/>
                    <a:pt x="1465" y="3016"/>
                  </a:cubicBezTo>
                  <a:cubicBezTo>
                    <a:pt x="2326" y="3016"/>
                    <a:pt x="2972" y="2327"/>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4"/>
            <p:cNvSpPr/>
            <p:nvPr/>
          </p:nvSpPr>
          <p:spPr>
            <a:xfrm>
              <a:off x="1923400" y="1578750"/>
              <a:ext cx="75400" cy="75400"/>
            </a:xfrm>
            <a:custGeom>
              <a:avLst/>
              <a:gdLst/>
              <a:ahLst/>
              <a:cxnLst/>
              <a:rect l="l" t="t" r="r" b="b"/>
              <a:pathLst>
                <a:path w="3016" h="3016" extrusionOk="0">
                  <a:moveTo>
                    <a:pt x="1508" y="1"/>
                  </a:moveTo>
                  <a:cubicBezTo>
                    <a:pt x="646" y="1"/>
                    <a:pt x="0" y="690"/>
                    <a:pt x="0" y="1508"/>
                  </a:cubicBezTo>
                  <a:cubicBezTo>
                    <a:pt x="0" y="2327"/>
                    <a:pt x="646" y="3016"/>
                    <a:pt x="1508" y="3016"/>
                  </a:cubicBezTo>
                  <a:cubicBezTo>
                    <a:pt x="2326" y="3016"/>
                    <a:pt x="2972" y="2327"/>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4"/>
            <p:cNvSpPr/>
            <p:nvPr/>
          </p:nvSpPr>
          <p:spPr>
            <a:xfrm>
              <a:off x="1848025" y="1578750"/>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4"/>
            <p:cNvSpPr/>
            <p:nvPr/>
          </p:nvSpPr>
          <p:spPr>
            <a:xfrm>
              <a:off x="1772650" y="1578750"/>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4"/>
            <p:cNvSpPr/>
            <p:nvPr/>
          </p:nvSpPr>
          <p:spPr>
            <a:xfrm>
              <a:off x="1698350" y="1578750"/>
              <a:ext cx="74325" cy="75400"/>
            </a:xfrm>
            <a:custGeom>
              <a:avLst/>
              <a:gdLst/>
              <a:ahLst/>
              <a:cxnLst/>
              <a:rect l="l" t="t" r="r" b="b"/>
              <a:pathLst>
                <a:path w="2973" h="3016" extrusionOk="0">
                  <a:moveTo>
                    <a:pt x="1508" y="1"/>
                  </a:moveTo>
                  <a:cubicBezTo>
                    <a:pt x="646" y="1"/>
                    <a:pt x="0" y="690"/>
                    <a:pt x="0" y="1508"/>
                  </a:cubicBezTo>
                  <a:cubicBezTo>
                    <a:pt x="0" y="2327"/>
                    <a:pt x="646" y="3016"/>
                    <a:pt x="1508" y="3016"/>
                  </a:cubicBezTo>
                  <a:cubicBezTo>
                    <a:pt x="2326" y="3016"/>
                    <a:pt x="2972" y="2327"/>
                    <a:pt x="2972"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4"/>
            <p:cNvSpPr/>
            <p:nvPr/>
          </p:nvSpPr>
          <p:spPr>
            <a:xfrm>
              <a:off x="4999875" y="1504450"/>
              <a:ext cx="75400" cy="74375"/>
            </a:xfrm>
            <a:custGeom>
              <a:avLst/>
              <a:gdLst/>
              <a:ahLst/>
              <a:cxnLst/>
              <a:rect l="l" t="t" r="r" b="b"/>
              <a:pathLst>
                <a:path w="3016" h="2975" extrusionOk="0">
                  <a:moveTo>
                    <a:pt x="1508" y="1"/>
                  </a:moveTo>
                  <a:cubicBezTo>
                    <a:pt x="690" y="1"/>
                    <a:pt x="1" y="690"/>
                    <a:pt x="1" y="1508"/>
                  </a:cubicBezTo>
                  <a:cubicBezTo>
                    <a:pt x="1" y="2302"/>
                    <a:pt x="649" y="2975"/>
                    <a:pt x="1435" y="2975"/>
                  </a:cubicBezTo>
                  <a:cubicBezTo>
                    <a:pt x="1459" y="2975"/>
                    <a:pt x="1484" y="2974"/>
                    <a:pt x="1508" y="2973"/>
                  </a:cubicBezTo>
                  <a:cubicBezTo>
                    <a:pt x="1532" y="2974"/>
                    <a:pt x="1557" y="2975"/>
                    <a:pt x="1581" y="2975"/>
                  </a:cubicBezTo>
                  <a:cubicBezTo>
                    <a:pt x="2367" y="2975"/>
                    <a:pt x="3016" y="2302"/>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4"/>
            <p:cNvSpPr/>
            <p:nvPr/>
          </p:nvSpPr>
          <p:spPr>
            <a:xfrm>
              <a:off x="4925575" y="1504450"/>
              <a:ext cx="74325" cy="74375"/>
            </a:xfrm>
            <a:custGeom>
              <a:avLst/>
              <a:gdLst/>
              <a:ahLst/>
              <a:cxnLst/>
              <a:rect l="l" t="t" r="r" b="b"/>
              <a:pathLst>
                <a:path w="2973" h="2975" extrusionOk="0">
                  <a:moveTo>
                    <a:pt x="1508" y="1"/>
                  </a:moveTo>
                  <a:cubicBezTo>
                    <a:pt x="647" y="1"/>
                    <a:pt x="1" y="690"/>
                    <a:pt x="1" y="1508"/>
                  </a:cubicBezTo>
                  <a:cubicBezTo>
                    <a:pt x="1" y="2302"/>
                    <a:pt x="609" y="2975"/>
                    <a:pt x="1432" y="2975"/>
                  </a:cubicBezTo>
                  <a:cubicBezTo>
                    <a:pt x="1457" y="2975"/>
                    <a:pt x="1482" y="2974"/>
                    <a:pt x="1508" y="2973"/>
                  </a:cubicBezTo>
                  <a:cubicBezTo>
                    <a:pt x="1532" y="2974"/>
                    <a:pt x="1557" y="2975"/>
                    <a:pt x="1581" y="2975"/>
                  </a:cubicBezTo>
                  <a:cubicBezTo>
                    <a:pt x="2364" y="2975"/>
                    <a:pt x="2973" y="2302"/>
                    <a:pt x="2973" y="1508"/>
                  </a:cubicBezTo>
                  <a:cubicBezTo>
                    <a:pt x="2973"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4"/>
            <p:cNvSpPr/>
            <p:nvPr/>
          </p:nvSpPr>
          <p:spPr>
            <a:xfrm>
              <a:off x="4850200" y="1504450"/>
              <a:ext cx="75400" cy="74375"/>
            </a:xfrm>
            <a:custGeom>
              <a:avLst/>
              <a:gdLst/>
              <a:ahLst/>
              <a:cxnLst/>
              <a:rect l="l" t="t" r="r" b="b"/>
              <a:pathLst>
                <a:path w="3016" h="2975" extrusionOk="0">
                  <a:moveTo>
                    <a:pt x="1508" y="1"/>
                  </a:moveTo>
                  <a:cubicBezTo>
                    <a:pt x="690" y="1"/>
                    <a:pt x="0" y="690"/>
                    <a:pt x="0" y="1508"/>
                  </a:cubicBezTo>
                  <a:cubicBezTo>
                    <a:pt x="0" y="2302"/>
                    <a:pt x="649" y="2975"/>
                    <a:pt x="1435" y="2975"/>
                  </a:cubicBezTo>
                  <a:cubicBezTo>
                    <a:pt x="1459" y="2975"/>
                    <a:pt x="1484" y="2974"/>
                    <a:pt x="1508" y="2973"/>
                  </a:cubicBezTo>
                  <a:cubicBezTo>
                    <a:pt x="1532" y="2974"/>
                    <a:pt x="1557" y="2975"/>
                    <a:pt x="1581" y="2975"/>
                  </a:cubicBezTo>
                  <a:cubicBezTo>
                    <a:pt x="2367" y="2975"/>
                    <a:pt x="3016" y="2302"/>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4"/>
            <p:cNvSpPr/>
            <p:nvPr/>
          </p:nvSpPr>
          <p:spPr>
            <a:xfrm>
              <a:off x="4775900" y="1504450"/>
              <a:ext cx="74325" cy="74375"/>
            </a:xfrm>
            <a:custGeom>
              <a:avLst/>
              <a:gdLst/>
              <a:ahLst/>
              <a:cxnLst/>
              <a:rect l="l" t="t" r="r" b="b"/>
              <a:pathLst>
                <a:path w="2973" h="2975" extrusionOk="0">
                  <a:moveTo>
                    <a:pt x="1508" y="1"/>
                  </a:moveTo>
                  <a:cubicBezTo>
                    <a:pt x="646" y="1"/>
                    <a:pt x="0" y="690"/>
                    <a:pt x="0" y="1508"/>
                  </a:cubicBezTo>
                  <a:cubicBezTo>
                    <a:pt x="0" y="2302"/>
                    <a:pt x="609" y="2975"/>
                    <a:pt x="1432" y="2975"/>
                  </a:cubicBezTo>
                  <a:cubicBezTo>
                    <a:pt x="1457" y="2975"/>
                    <a:pt x="1482" y="2974"/>
                    <a:pt x="1508" y="2973"/>
                  </a:cubicBezTo>
                  <a:cubicBezTo>
                    <a:pt x="1532" y="2974"/>
                    <a:pt x="1557" y="2975"/>
                    <a:pt x="1581" y="2975"/>
                  </a:cubicBezTo>
                  <a:cubicBezTo>
                    <a:pt x="2364" y="2975"/>
                    <a:pt x="2972" y="2302"/>
                    <a:pt x="2972"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4"/>
            <p:cNvSpPr/>
            <p:nvPr/>
          </p:nvSpPr>
          <p:spPr>
            <a:xfrm>
              <a:off x="4700525" y="1504450"/>
              <a:ext cx="74325" cy="74375"/>
            </a:xfrm>
            <a:custGeom>
              <a:avLst/>
              <a:gdLst/>
              <a:ahLst/>
              <a:cxnLst/>
              <a:rect l="l" t="t" r="r" b="b"/>
              <a:pathLst>
                <a:path w="2973" h="2975" extrusionOk="0">
                  <a:moveTo>
                    <a:pt x="1465" y="1"/>
                  </a:moveTo>
                  <a:cubicBezTo>
                    <a:pt x="646" y="1"/>
                    <a:pt x="0" y="690"/>
                    <a:pt x="0" y="1508"/>
                  </a:cubicBezTo>
                  <a:cubicBezTo>
                    <a:pt x="0" y="2302"/>
                    <a:pt x="608" y="2975"/>
                    <a:pt x="1392" y="2975"/>
                  </a:cubicBezTo>
                  <a:cubicBezTo>
                    <a:pt x="1416" y="2975"/>
                    <a:pt x="1440" y="2974"/>
                    <a:pt x="1465" y="2973"/>
                  </a:cubicBezTo>
                  <a:cubicBezTo>
                    <a:pt x="1490" y="2974"/>
                    <a:pt x="1516" y="2975"/>
                    <a:pt x="1541" y="2975"/>
                  </a:cubicBezTo>
                  <a:cubicBezTo>
                    <a:pt x="2364" y="2975"/>
                    <a:pt x="2972" y="2302"/>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4"/>
            <p:cNvSpPr/>
            <p:nvPr/>
          </p:nvSpPr>
          <p:spPr>
            <a:xfrm>
              <a:off x="4625150" y="1504450"/>
              <a:ext cx="75400" cy="74375"/>
            </a:xfrm>
            <a:custGeom>
              <a:avLst/>
              <a:gdLst/>
              <a:ahLst/>
              <a:cxnLst/>
              <a:rect l="l" t="t" r="r" b="b"/>
              <a:pathLst>
                <a:path w="3016" h="2975" extrusionOk="0">
                  <a:moveTo>
                    <a:pt x="1508" y="1"/>
                  </a:moveTo>
                  <a:cubicBezTo>
                    <a:pt x="646" y="1"/>
                    <a:pt x="0" y="690"/>
                    <a:pt x="0" y="1508"/>
                  </a:cubicBezTo>
                  <a:cubicBezTo>
                    <a:pt x="0" y="2302"/>
                    <a:pt x="608" y="2975"/>
                    <a:pt x="1431" y="2975"/>
                  </a:cubicBezTo>
                  <a:cubicBezTo>
                    <a:pt x="1457" y="2975"/>
                    <a:pt x="1482" y="2974"/>
                    <a:pt x="1508" y="2973"/>
                  </a:cubicBezTo>
                  <a:cubicBezTo>
                    <a:pt x="1532" y="2974"/>
                    <a:pt x="1556" y="2975"/>
                    <a:pt x="1580" y="2975"/>
                  </a:cubicBezTo>
                  <a:cubicBezTo>
                    <a:pt x="2367" y="2975"/>
                    <a:pt x="3015" y="2302"/>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4"/>
            <p:cNvSpPr/>
            <p:nvPr/>
          </p:nvSpPr>
          <p:spPr>
            <a:xfrm>
              <a:off x="4549775" y="1504450"/>
              <a:ext cx="75400" cy="74375"/>
            </a:xfrm>
            <a:custGeom>
              <a:avLst/>
              <a:gdLst/>
              <a:ahLst/>
              <a:cxnLst/>
              <a:rect l="l" t="t" r="r" b="b"/>
              <a:pathLst>
                <a:path w="3016" h="2975" extrusionOk="0">
                  <a:moveTo>
                    <a:pt x="1508" y="1"/>
                  </a:moveTo>
                  <a:cubicBezTo>
                    <a:pt x="646" y="1"/>
                    <a:pt x="0" y="690"/>
                    <a:pt x="0" y="1508"/>
                  </a:cubicBezTo>
                  <a:cubicBezTo>
                    <a:pt x="0" y="2302"/>
                    <a:pt x="649" y="2975"/>
                    <a:pt x="1435" y="2975"/>
                  </a:cubicBezTo>
                  <a:cubicBezTo>
                    <a:pt x="1459" y="2975"/>
                    <a:pt x="1483" y="2974"/>
                    <a:pt x="1508" y="2973"/>
                  </a:cubicBezTo>
                  <a:cubicBezTo>
                    <a:pt x="2326" y="2973"/>
                    <a:pt x="2972" y="2327"/>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4"/>
            <p:cNvSpPr/>
            <p:nvPr/>
          </p:nvSpPr>
          <p:spPr>
            <a:xfrm>
              <a:off x="4474375" y="1504450"/>
              <a:ext cx="75425" cy="74375"/>
            </a:xfrm>
            <a:custGeom>
              <a:avLst/>
              <a:gdLst/>
              <a:ahLst/>
              <a:cxnLst/>
              <a:rect l="l" t="t" r="r" b="b"/>
              <a:pathLst>
                <a:path w="3017" h="2975" extrusionOk="0">
                  <a:moveTo>
                    <a:pt x="1509" y="1"/>
                  </a:moveTo>
                  <a:cubicBezTo>
                    <a:pt x="690" y="1"/>
                    <a:pt x="1" y="690"/>
                    <a:pt x="44" y="1508"/>
                  </a:cubicBezTo>
                  <a:cubicBezTo>
                    <a:pt x="2" y="2302"/>
                    <a:pt x="650" y="2975"/>
                    <a:pt x="1436" y="2975"/>
                  </a:cubicBezTo>
                  <a:cubicBezTo>
                    <a:pt x="1460" y="2975"/>
                    <a:pt x="1484" y="2974"/>
                    <a:pt x="1509" y="2973"/>
                  </a:cubicBezTo>
                  <a:cubicBezTo>
                    <a:pt x="1533" y="2974"/>
                    <a:pt x="1557" y="2975"/>
                    <a:pt x="1581" y="2975"/>
                  </a:cubicBezTo>
                  <a:cubicBezTo>
                    <a:pt x="2367" y="2975"/>
                    <a:pt x="3016" y="2302"/>
                    <a:pt x="3016" y="1508"/>
                  </a:cubicBezTo>
                  <a:cubicBezTo>
                    <a:pt x="3016" y="690"/>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4"/>
            <p:cNvSpPr/>
            <p:nvPr/>
          </p:nvSpPr>
          <p:spPr>
            <a:xfrm>
              <a:off x="4400075" y="1504450"/>
              <a:ext cx="75425" cy="74375"/>
            </a:xfrm>
            <a:custGeom>
              <a:avLst/>
              <a:gdLst/>
              <a:ahLst/>
              <a:cxnLst/>
              <a:rect l="l" t="t" r="r" b="b"/>
              <a:pathLst>
                <a:path w="3017" h="2975" extrusionOk="0">
                  <a:moveTo>
                    <a:pt x="1508" y="1"/>
                  </a:moveTo>
                  <a:cubicBezTo>
                    <a:pt x="647" y="1"/>
                    <a:pt x="1" y="690"/>
                    <a:pt x="1" y="1508"/>
                  </a:cubicBezTo>
                  <a:cubicBezTo>
                    <a:pt x="1" y="2302"/>
                    <a:pt x="609" y="2975"/>
                    <a:pt x="1432" y="2975"/>
                  </a:cubicBezTo>
                  <a:cubicBezTo>
                    <a:pt x="1457" y="2975"/>
                    <a:pt x="1483" y="2974"/>
                    <a:pt x="1508" y="2973"/>
                  </a:cubicBezTo>
                  <a:cubicBezTo>
                    <a:pt x="1533" y="2974"/>
                    <a:pt x="1557" y="2975"/>
                    <a:pt x="1581" y="2975"/>
                  </a:cubicBezTo>
                  <a:cubicBezTo>
                    <a:pt x="2365" y="2975"/>
                    <a:pt x="2974" y="2302"/>
                    <a:pt x="3016"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4"/>
            <p:cNvSpPr/>
            <p:nvPr/>
          </p:nvSpPr>
          <p:spPr>
            <a:xfrm>
              <a:off x="4324700" y="1504450"/>
              <a:ext cx="75400" cy="74375"/>
            </a:xfrm>
            <a:custGeom>
              <a:avLst/>
              <a:gdLst/>
              <a:ahLst/>
              <a:cxnLst/>
              <a:rect l="l" t="t" r="r" b="b"/>
              <a:pathLst>
                <a:path w="3016" h="2975" extrusionOk="0">
                  <a:moveTo>
                    <a:pt x="1508" y="1"/>
                  </a:moveTo>
                  <a:cubicBezTo>
                    <a:pt x="690" y="1"/>
                    <a:pt x="1" y="690"/>
                    <a:pt x="1" y="1508"/>
                  </a:cubicBezTo>
                  <a:cubicBezTo>
                    <a:pt x="1" y="2302"/>
                    <a:pt x="650" y="2975"/>
                    <a:pt x="1436" y="2975"/>
                  </a:cubicBezTo>
                  <a:cubicBezTo>
                    <a:pt x="1460" y="2975"/>
                    <a:pt x="1484" y="2974"/>
                    <a:pt x="1508" y="2973"/>
                  </a:cubicBezTo>
                  <a:cubicBezTo>
                    <a:pt x="1533" y="2974"/>
                    <a:pt x="1557" y="2975"/>
                    <a:pt x="1581" y="2975"/>
                  </a:cubicBezTo>
                  <a:cubicBezTo>
                    <a:pt x="2367" y="2975"/>
                    <a:pt x="3016" y="2302"/>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4"/>
            <p:cNvSpPr/>
            <p:nvPr/>
          </p:nvSpPr>
          <p:spPr>
            <a:xfrm>
              <a:off x="4249325" y="1504450"/>
              <a:ext cx="75400" cy="74375"/>
            </a:xfrm>
            <a:custGeom>
              <a:avLst/>
              <a:gdLst/>
              <a:ahLst/>
              <a:cxnLst/>
              <a:rect l="l" t="t" r="r" b="b"/>
              <a:pathLst>
                <a:path w="3016" h="2975" extrusionOk="0">
                  <a:moveTo>
                    <a:pt x="1508" y="1"/>
                  </a:moveTo>
                  <a:cubicBezTo>
                    <a:pt x="690" y="1"/>
                    <a:pt x="1" y="690"/>
                    <a:pt x="1" y="1508"/>
                  </a:cubicBezTo>
                  <a:cubicBezTo>
                    <a:pt x="1" y="2302"/>
                    <a:pt x="649" y="2975"/>
                    <a:pt x="1436" y="2975"/>
                  </a:cubicBezTo>
                  <a:cubicBezTo>
                    <a:pt x="1460" y="2975"/>
                    <a:pt x="1484" y="2974"/>
                    <a:pt x="1508" y="2973"/>
                  </a:cubicBezTo>
                  <a:cubicBezTo>
                    <a:pt x="1533" y="2974"/>
                    <a:pt x="1557" y="2975"/>
                    <a:pt x="1581" y="2975"/>
                  </a:cubicBezTo>
                  <a:cubicBezTo>
                    <a:pt x="2367" y="2975"/>
                    <a:pt x="3016" y="2302"/>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4"/>
            <p:cNvSpPr/>
            <p:nvPr/>
          </p:nvSpPr>
          <p:spPr>
            <a:xfrm>
              <a:off x="4175025" y="1504450"/>
              <a:ext cx="74325" cy="74375"/>
            </a:xfrm>
            <a:custGeom>
              <a:avLst/>
              <a:gdLst/>
              <a:ahLst/>
              <a:cxnLst/>
              <a:rect l="l" t="t" r="r" b="b"/>
              <a:pathLst>
                <a:path w="2973" h="2975" extrusionOk="0">
                  <a:moveTo>
                    <a:pt x="1508" y="1"/>
                  </a:moveTo>
                  <a:cubicBezTo>
                    <a:pt x="647" y="1"/>
                    <a:pt x="1" y="690"/>
                    <a:pt x="1" y="1508"/>
                  </a:cubicBezTo>
                  <a:cubicBezTo>
                    <a:pt x="1" y="2302"/>
                    <a:pt x="609" y="2975"/>
                    <a:pt x="1432" y="2975"/>
                  </a:cubicBezTo>
                  <a:cubicBezTo>
                    <a:pt x="1457" y="2975"/>
                    <a:pt x="1483" y="2974"/>
                    <a:pt x="1508" y="2973"/>
                  </a:cubicBezTo>
                  <a:cubicBezTo>
                    <a:pt x="1533" y="2974"/>
                    <a:pt x="1557" y="2975"/>
                    <a:pt x="1581" y="2975"/>
                  </a:cubicBezTo>
                  <a:cubicBezTo>
                    <a:pt x="2365" y="2975"/>
                    <a:pt x="2973" y="2302"/>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4"/>
            <p:cNvSpPr/>
            <p:nvPr/>
          </p:nvSpPr>
          <p:spPr>
            <a:xfrm>
              <a:off x="4099650" y="1504450"/>
              <a:ext cx="75400" cy="74375"/>
            </a:xfrm>
            <a:custGeom>
              <a:avLst/>
              <a:gdLst/>
              <a:ahLst/>
              <a:cxnLst/>
              <a:rect l="l" t="t" r="r" b="b"/>
              <a:pathLst>
                <a:path w="3016" h="2975" extrusionOk="0">
                  <a:moveTo>
                    <a:pt x="1508" y="1"/>
                  </a:moveTo>
                  <a:cubicBezTo>
                    <a:pt x="690" y="1"/>
                    <a:pt x="1" y="690"/>
                    <a:pt x="1" y="1508"/>
                  </a:cubicBezTo>
                  <a:cubicBezTo>
                    <a:pt x="1" y="2302"/>
                    <a:pt x="649" y="2975"/>
                    <a:pt x="1435" y="2975"/>
                  </a:cubicBezTo>
                  <a:cubicBezTo>
                    <a:pt x="1460" y="2975"/>
                    <a:pt x="1484" y="2974"/>
                    <a:pt x="1508" y="2973"/>
                  </a:cubicBezTo>
                  <a:cubicBezTo>
                    <a:pt x="1533" y="2974"/>
                    <a:pt x="1557" y="2975"/>
                    <a:pt x="1581" y="2975"/>
                  </a:cubicBezTo>
                  <a:cubicBezTo>
                    <a:pt x="2367" y="2975"/>
                    <a:pt x="3016" y="2302"/>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4"/>
            <p:cNvSpPr/>
            <p:nvPr/>
          </p:nvSpPr>
          <p:spPr>
            <a:xfrm>
              <a:off x="4024275" y="1504450"/>
              <a:ext cx="75400" cy="74375"/>
            </a:xfrm>
            <a:custGeom>
              <a:avLst/>
              <a:gdLst/>
              <a:ahLst/>
              <a:cxnLst/>
              <a:rect l="l" t="t" r="r" b="b"/>
              <a:pathLst>
                <a:path w="3016" h="2975" extrusionOk="0">
                  <a:moveTo>
                    <a:pt x="1508" y="1"/>
                  </a:moveTo>
                  <a:cubicBezTo>
                    <a:pt x="690" y="1"/>
                    <a:pt x="1" y="690"/>
                    <a:pt x="1" y="1508"/>
                  </a:cubicBezTo>
                  <a:cubicBezTo>
                    <a:pt x="1" y="2302"/>
                    <a:pt x="649" y="2975"/>
                    <a:pt x="1435" y="2975"/>
                  </a:cubicBezTo>
                  <a:cubicBezTo>
                    <a:pt x="1459" y="2975"/>
                    <a:pt x="1484" y="2974"/>
                    <a:pt x="1508" y="2973"/>
                  </a:cubicBezTo>
                  <a:cubicBezTo>
                    <a:pt x="1532" y="2974"/>
                    <a:pt x="1557" y="2975"/>
                    <a:pt x="1581" y="2975"/>
                  </a:cubicBezTo>
                  <a:cubicBezTo>
                    <a:pt x="2367" y="2975"/>
                    <a:pt x="3016" y="2302"/>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4"/>
            <p:cNvSpPr/>
            <p:nvPr/>
          </p:nvSpPr>
          <p:spPr>
            <a:xfrm>
              <a:off x="3949975" y="1504450"/>
              <a:ext cx="74325" cy="74375"/>
            </a:xfrm>
            <a:custGeom>
              <a:avLst/>
              <a:gdLst/>
              <a:ahLst/>
              <a:cxnLst/>
              <a:rect l="l" t="t" r="r" b="b"/>
              <a:pathLst>
                <a:path w="2973" h="2975" extrusionOk="0">
                  <a:moveTo>
                    <a:pt x="1465" y="1"/>
                  </a:moveTo>
                  <a:cubicBezTo>
                    <a:pt x="647" y="1"/>
                    <a:pt x="0" y="690"/>
                    <a:pt x="0" y="1508"/>
                  </a:cubicBezTo>
                  <a:cubicBezTo>
                    <a:pt x="0" y="2302"/>
                    <a:pt x="609" y="2975"/>
                    <a:pt x="1392" y="2975"/>
                  </a:cubicBezTo>
                  <a:cubicBezTo>
                    <a:pt x="1416" y="2975"/>
                    <a:pt x="1441" y="2974"/>
                    <a:pt x="1465" y="2973"/>
                  </a:cubicBezTo>
                  <a:cubicBezTo>
                    <a:pt x="1491" y="2974"/>
                    <a:pt x="1516" y="2975"/>
                    <a:pt x="1541" y="2975"/>
                  </a:cubicBezTo>
                  <a:cubicBezTo>
                    <a:pt x="2364" y="2975"/>
                    <a:pt x="2973" y="2302"/>
                    <a:pt x="2973" y="1508"/>
                  </a:cubicBezTo>
                  <a:cubicBezTo>
                    <a:pt x="2973"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4"/>
            <p:cNvSpPr/>
            <p:nvPr/>
          </p:nvSpPr>
          <p:spPr>
            <a:xfrm>
              <a:off x="3874600" y="1504450"/>
              <a:ext cx="75400" cy="74375"/>
            </a:xfrm>
            <a:custGeom>
              <a:avLst/>
              <a:gdLst/>
              <a:ahLst/>
              <a:cxnLst/>
              <a:rect l="l" t="t" r="r" b="b"/>
              <a:pathLst>
                <a:path w="3016" h="2975" extrusionOk="0">
                  <a:moveTo>
                    <a:pt x="1508" y="1"/>
                  </a:moveTo>
                  <a:cubicBezTo>
                    <a:pt x="690" y="1"/>
                    <a:pt x="0" y="690"/>
                    <a:pt x="0" y="1508"/>
                  </a:cubicBezTo>
                  <a:cubicBezTo>
                    <a:pt x="0" y="2302"/>
                    <a:pt x="649" y="2975"/>
                    <a:pt x="1435" y="2975"/>
                  </a:cubicBezTo>
                  <a:cubicBezTo>
                    <a:pt x="1459" y="2975"/>
                    <a:pt x="1484" y="2974"/>
                    <a:pt x="1508" y="2973"/>
                  </a:cubicBezTo>
                  <a:cubicBezTo>
                    <a:pt x="1532" y="2974"/>
                    <a:pt x="1557" y="2975"/>
                    <a:pt x="1581" y="2975"/>
                  </a:cubicBezTo>
                  <a:cubicBezTo>
                    <a:pt x="2367" y="2975"/>
                    <a:pt x="3015" y="2302"/>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4"/>
            <p:cNvSpPr/>
            <p:nvPr/>
          </p:nvSpPr>
          <p:spPr>
            <a:xfrm>
              <a:off x="3799225" y="1504450"/>
              <a:ext cx="75400" cy="74375"/>
            </a:xfrm>
            <a:custGeom>
              <a:avLst/>
              <a:gdLst/>
              <a:ahLst/>
              <a:cxnLst/>
              <a:rect l="l" t="t" r="r" b="b"/>
              <a:pathLst>
                <a:path w="3016" h="2975" extrusionOk="0">
                  <a:moveTo>
                    <a:pt x="1508" y="1"/>
                  </a:moveTo>
                  <a:cubicBezTo>
                    <a:pt x="689" y="1"/>
                    <a:pt x="0" y="690"/>
                    <a:pt x="0" y="1508"/>
                  </a:cubicBezTo>
                  <a:cubicBezTo>
                    <a:pt x="0" y="2302"/>
                    <a:pt x="649" y="2975"/>
                    <a:pt x="1435" y="2975"/>
                  </a:cubicBezTo>
                  <a:cubicBezTo>
                    <a:pt x="1459" y="2975"/>
                    <a:pt x="1483" y="2974"/>
                    <a:pt x="1508" y="2973"/>
                  </a:cubicBezTo>
                  <a:cubicBezTo>
                    <a:pt x="1532" y="2974"/>
                    <a:pt x="1556" y="2975"/>
                    <a:pt x="1581" y="2975"/>
                  </a:cubicBezTo>
                  <a:cubicBezTo>
                    <a:pt x="2367" y="2975"/>
                    <a:pt x="3015" y="2302"/>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4"/>
            <p:cNvSpPr/>
            <p:nvPr/>
          </p:nvSpPr>
          <p:spPr>
            <a:xfrm>
              <a:off x="3724925" y="1504450"/>
              <a:ext cx="74325" cy="74375"/>
            </a:xfrm>
            <a:custGeom>
              <a:avLst/>
              <a:gdLst/>
              <a:ahLst/>
              <a:cxnLst/>
              <a:rect l="l" t="t" r="r" b="b"/>
              <a:pathLst>
                <a:path w="2973" h="2975" extrusionOk="0">
                  <a:moveTo>
                    <a:pt x="1465" y="1"/>
                  </a:moveTo>
                  <a:cubicBezTo>
                    <a:pt x="646" y="1"/>
                    <a:pt x="0" y="690"/>
                    <a:pt x="0" y="1508"/>
                  </a:cubicBezTo>
                  <a:cubicBezTo>
                    <a:pt x="0" y="2302"/>
                    <a:pt x="608" y="2975"/>
                    <a:pt x="1392" y="2975"/>
                  </a:cubicBezTo>
                  <a:cubicBezTo>
                    <a:pt x="1416" y="2975"/>
                    <a:pt x="1440" y="2974"/>
                    <a:pt x="1465" y="2973"/>
                  </a:cubicBezTo>
                  <a:cubicBezTo>
                    <a:pt x="1490" y="2974"/>
                    <a:pt x="1516" y="2975"/>
                    <a:pt x="1541" y="2975"/>
                  </a:cubicBezTo>
                  <a:cubicBezTo>
                    <a:pt x="2364" y="2975"/>
                    <a:pt x="2972" y="2302"/>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4"/>
            <p:cNvSpPr/>
            <p:nvPr/>
          </p:nvSpPr>
          <p:spPr>
            <a:xfrm>
              <a:off x="3649550" y="1504450"/>
              <a:ext cx="75400" cy="74375"/>
            </a:xfrm>
            <a:custGeom>
              <a:avLst/>
              <a:gdLst/>
              <a:ahLst/>
              <a:cxnLst/>
              <a:rect l="l" t="t" r="r" b="b"/>
              <a:pathLst>
                <a:path w="3016" h="2975" extrusionOk="0">
                  <a:moveTo>
                    <a:pt x="1508" y="1"/>
                  </a:moveTo>
                  <a:cubicBezTo>
                    <a:pt x="646" y="1"/>
                    <a:pt x="0" y="690"/>
                    <a:pt x="0" y="1508"/>
                  </a:cubicBezTo>
                  <a:cubicBezTo>
                    <a:pt x="0" y="2302"/>
                    <a:pt x="608" y="2975"/>
                    <a:pt x="1431" y="2975"/>
                  </a:cubicBezTo>
                  <a:cubicBezTo>
                    <a:pt x="1457" y="2975"/>
                    <a:pt x="1482" y="2974"/>
                    <a:pt x="1508" y="2973"/>
                  </a:cubicBezTo>
                  <a:cubicBezTo>
                    <a:pt x="1532" y="2974"/>
                    <a:pt x="1556" y="2975"/>
                    <a:pt x="1580" y="2975"/>
                  </a:cubicBezTo>
                  <a:cubicBezTo>
                    <a:pt x="2364" y="2975"/>
                    <a:pt x="2973" y="2302"/>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4"/>
            <p:cNvSpPr/>
            <p:nvPr/>
          </p:nvSpPr>
          <p:spPr>
            <a:xfrm>
              <a:off x="3575250" y="1504450"/>
              <a:ext cx="74325" cy="74375"/>
            </a:xfrm>
            <a:custGeom>
              <a:avLst/>
              <a:gdLst/>
              <a:ahLst/>
              <a:cxnLst/>
              <a:rect l="l" t="t" r="r" b="b"/>
              <a:pathLst>
                <a:path w="2973" h="2975" extrusionOk="0">
                  <a:moveTo>
                    <a:pt x="1465" y="1"/>
                  </a:moveTo>
                  <a:cubicBezTo>
                    <a:pt x="646" y="1"/>
                    <a:pt x="0" y="690"/>
                    <a:pt x="0" y="1508"/>
                  </a:cubicBezTo>
                  <a:cubicBezTo>
                    <a:pt x="0" y="2327"/>
                    <a:pt x="646" y="2973"/>
                    <a:pt x="1465" y="2973"/>
                  </a:cubicBezTo>
                  <a:cubicBezTo>
                    <a:pt x="1489" y="2974"/>
                    <a:pt x="1513" y="2975"/>
                    <a:pt x="1537" y="2975"/>
                  </a:cubicBezTo>
                  <a:cubicBezTo>
                    <a:pt x="2323" y="2975"/>
                    <a:pt x="2972" y="2302"/>
                    <a:pt x="2972" y="1508"/>
                  </a:cubicBezTo>
                  <a:cubicBezTo>
                    <a:pt x="2972" y="690"/>
                    <a:pt x="2283"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4"/>
            <p:cNvSpPr/>
            <p:nvPr/>
          </p:nvSpPr>
          <p:spPr>
            <a:xfrm>
              <a:off x="3499875" y="1504450"/>
              <a:ext cx="75400" cy="74375"/>
            </a:xfrm>
            <a:custGeom>
              <a:avLst/>
              <a:gdLst/>
              <a:ahLst/>
              <a:cxnLst/>
              <a:rect l="l" t="t" r="r" b="b"/>
              <a:pathLst>
                <a:path w="3016" h="2975" extrusionOk="0">
                  <a:moveTo>
                    <a:pt x="1508" y="1"/>
                  </a:moveTo>
                  <a:cubicBezTo>
                    <a:pt x="646" y="1"/>
                    <a:pt x="0" y="690"/>
                    <a:pt x="0" y="1508"/>
                  </a:cubicBezTo>
                  <a:cubicBezTo>
                    <a:pt x="0" y="2327"/>
                    <a:pt x="646" y="2973"/>
                    <a:pt x="1464" y="2973"/>
                  </a:cubicBezTo>
                  <a:cubicBezTo>
                    <a:pt x="1490" y="2974"/>
                    <a:pt x="1516" y="2975"/>
                    <a:pt x="1541" y="2975"/>
                  </a:cubicBezTo>
                  <a:cubicBezTo>
                    <a:pt x="2364" y="2975"/>
                    <a:pt x="2973" y="2302"/>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4"/>
            <p:cNvSpPr/>
            <p:nvPr/>
          </p:nvSpPr>
          <p:spPr>
            <a:xfrm>
              <a:off x="3424475" y="1504450"/>
              <a:ext cx="74325" cy="74375"/>
            </a:xfrm>
            <a:custGeom>
              <a:avLst/>
              <a:gdLst/>
              <a:ahLst/>
              <a:cxnLst/>
              <a:rect l="l" t="t" r="r" b="b"/>
              <a:pathLst>
                <a:path w="2973" h="2975" extrusionOk="0">
                  <a:moveTo>
                    <a:pt x="1508" y="1"/>
                  </a:moveTo>
                  <a:cubicBezTo>
                    <a:pt x="647" y="1"/>
                    <a:pt x="1" y="690"/>
                    <a:pt x="1" y="1508"/>
                  </a:cubicBezTo>
                  <a:cubicBezTo>
                    <a:pt x="1" y="2302"/>
                    <a:pt x="609" y="2975"/>
                    <a:pt x="1432" y="2975"/>
                  </a:cubicBezTo>
                  <a:cubicBezTo>
                    <a:pt x="1457" y="2975"/>
                    <a:pt x="1483" y="2974"/>
                    <a:pt x="1508" y="2973"/>
                  </a:cubicBezTo>
                  <a:cubicBezTo>
                    <a:pt x="1533" y="2974"/>
                    <a:pt x="1557" y="2975"/>
                    <a:pt x="1581" y="2975"/>
                  </a:cubicBezTo>
                  <a:cubicBezTo>
                    <a:pt x="2365" y="2975"/>
                    <a:pt x="2973" y="2302"/>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4"/>
            <p:cNvSpPr/>
            <p:nvPr/>
          </p:nvSpPr>
          <p:spPr>
            <a:xfrm>
              <a:off x="3349100" y="1504450"/>
              <a:ext cx="74325" cy="74375"/>
            </a:xfrm>
            <a:custGeom>
              <a:avLst/>
              <a:gdLst/>
              <a:ahLst/>
              <a:cxnLst/>
              <a:rect l="l" t="t" r="r" b="b"/>
              <a:pathLst>
                <a:path w="2973" h="2975" extrusionOk="0">
                  <a:moveTo>
                    <a:pt x="1508" y="1"/>
                  </a:moveTo>
                  <a:cubicBezTo>
                    <a:pt x="647" y="1"/>
                    <a:pt x="1" y="690"/>
                    <a:pt x="1" y="1508"/>
                  </a:cubicBezTo>
                  <a:cubicBezTo>
                    <a:pt x="1" y="2302"/>
                    <a:pt x="609" y="2975"/>
                    <a:pt x="1432" y="2975"/>
                  </a:cubicBezTo>
                  <a:cubicBezTo>
                    <a:pt x="1457" y="2975"/>
                    <a:pt x="1483" y="2974"/>
                    <a:pt x="1508" y="2973"/>
                  </a:cubicBezTo>
                  <a:cubicBezTo>
                    <a:pt x="1533" y="2974"/>
                    <a:pt x="1557" y="2975"/>
                    <a:pt x="1581" y="2975"/>
                  </a:cubicBezTo>
                  <a:cubicBezTo>
                    <a:pt x="2365" y="2975"/>
                    <a:pt x="2973" y="2302"/>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4"/>
            <p:cNvSpPr/>
            <p:nvPr/>
          </p:nvSpPr>
          <p:spPr>
            <a:xfrm>
              <a:off x="3273725" y="1504450"/>
              <a:ext cx="75400" cy="74375"/>
            </a:xfrm>
            <a:custGeom>
              <a:avLst/>
              <a:gdLst/>
              <a:ahLst/>
              <a:cxnLst/>
              <a:rect l="l" t="t" r="r" b="b"/>
              <a:pathLst>
                <a:path w="3016" h="2975" extrusionOk="0">
                  <a:moveTo>
                    <a:pt x="1508" y="1"/>
                  </a:moveTo>
                  <a:cubicBezTo>
                    <a:pt x="690" y="1"/>
                    <a:pt x="1" y="690"/>
                    <a:pt x="1" y="1508"/>
                  </a:cubicBezTo>
                  <a:cubicBezTo>
                    <a:pt x="1" y="2302"/>
                    <a:pt x="649" y="2975"/>
                    <a:pt x="1436" y="2975"/>
                  </a:cubicBezTo>
                  <a:cubicBezTo>
                    <a:pt x="1460" y="2975"/>
                    <a:pt x="1484" y="2974"/>
                    <a:pt x="1508" y="2973"/>
                  </a:cubicBezTo>
                  <a:cubicBezTo>
                    <a:pt x="1533" y="2974"/>
                    <a:pt x="1557" y="2975"/>
                    <a:pt x="1581" y="2975"/>
                  </a:cubicBezTo>
                  <a:cubicBezTo>
                    <a:pt x="2367" y="2975"/>
                    <a:pt x="3016" y="2302"/>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4"/>
            <p:cNvSpPr/>
            <p:nvPr/>
          </p:nvSpPr>
          <p:spPr>
            <a:xfrm>
              <a:off x="3199425" y="1504450"/>
              <a:ext cx="74325" cy="74375"/>
            </a:xfrm>
            <a:custGeom>
              <a:avLst/>
              <a:gdLst/>
              <a:ahLst/>
              <a:cxnLst/>
              <a:rect l="l" t="t" r="r" b="b"/>
              <a:pathLst>
                <a:path w="2973" h="2975" extrusionOk="0">
                  <a:moveTo>
                    <a:pt x="1508" y="1"/>
                  </a:moveTo>
                  <a:cubicBezTo>
                    <a:pt x="647" y="1"/>
                    <a:pt x="1" y="690"/>
                    <a:pt x="1" y="1508"/>
                  </a:cubicBezTo>
                  <a:cubicBezTo>
                    <a:pt x="1" y="2302"/>
                    <a:pt x="609" y="2975"/>
                    <a:pt x="1432" y="2975"/>
                  </a:cubicBezTo>
                  <a:cubicBezTo>
                    <a:pt x="1457" y="2975"/>
                    <a:pt x="1483" y="2974"/>
                    <a:pt x="1508" y="2973"/>
                  </a:cubicBezTo>
                  <a:cubicBezTo>
                    <a:pt x="1533" y="2974"/>
                    <a:pt x="1557" y="2975"/>
                    <a:pt x="1581" y="2975"/>
                  </a:cubicBezTo>
                  <a:cubicBezTo>
                    <a:pt x="2365" y="2975"/>
                    <a:pt x="2973" y="2302"/>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4"/>
            <p:cNvSpPr/>
            <p:nvPr/>
          </p:nvSpPr>
          <p:spPr>
            <a:xfrm>
              <a:off x="3124050" y="1504450"/>
              <a:ext cx="75400" cy="74375"/>
            </a:xfrm>
            <a:custGeom>
              <a:avLst/>
              <a:gdLst/>
              <a:ahLst/>
              <a:cxnLst/>
              <a:rect l="l" t="t" r="r" b="b"/>
              <a:pathLst>
                <a:path w="3016" h="2975" extrusionOk="0">
                  <a:moveTo>
                    <a:pt x="1508" y="1"/>
                  </a:moveTo>
                  <a:cubicBezTo>
                    <a:pt x="690" y="1"/>
                    <a:pt x="1" y="690"/>
                    <a:pt x="1" y="1508"/>
                  </a:cubicBezTo>
                  <a:cubicBezTo>
                    <a:pt x="1" y="2302"/>
                    <a:pt x="649" y="2975"/>
                    <a:pt x="1435" y="2975"/>
                  </a:cubicBezTo>
                  <a:cubicBezTo>
                    <a:pt x="1460" y="2975"/>
                    <a:pt x="1484" y="2974"/>
                    <a:pt x="1508" y="2973"/>
                  </a:cubicBezTo>
                  <a:cubicBezTo>
                    <a:pt x="1533" y="2974"/>
                    <a:pt x="1557" y="2975"/>
                    <a:pt x="1581" y="2975"/>
                  </a:cubicBezTo>
                  <a:cubicBezTo>
                    <a:pt x="2367" y="2975"/>
                    <a:pt x="3016" y="2302"/>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4"/>
            <p:cNvSpPr/>
            <p:nvPr/>
          </p:nvSpPr>
          <p:spPr>
            <a:xfrm>
              <a:off x="3048675" y="1504450"/>
              <a:ext cx="75400" cy="74375"/>
            </a:xfrm>
            <a:custGeom>
              <a:avLst/>
              <a:gdLst/>
              <a:ahLst/>
              <a:cxnLst/>
              <a:rect l="l" t="t" r="r" b="b"/>
              <a:pathLst>
                <a:path w="3016" h="2975" extrusionOk="0">
                  <a:moveTo>
                    <a:pt x="1508" y="1"/>
                  </a:moveTo>
                  <a:cubicBezTo>
                    <a:pt x="690" y="1"/>
                    <a:pt x="0" y="690"/>
                    <a:pt x="0" y="1508"/>
                  </a:cubicBezTo>
                  <a:cubicBezTo>
                    <a:pt x="0" y="2302"/>
                    <a:pt x="649" y="2975"/>
                    <a:pt x="1435" y="2975"/>
                  </a:cubicBezTo>
                  <a:cubicBezTo>
                    <a:pt x="1459" y="2975"/>
                    <a:pt x="1484" y="2974"/>
                    <a:pt x="1508" y="2973"/>
                  </a:cubicBezTo>
                  <a:cubicBezTo>
                    <a:pt x="1532" y="2974"/>
                    <a:pt x="1557" y="2975"/>
                    <a:pt x="1581" y="2975"/>
                  </a:cubicBezTo>
                  <a:cubicBezTo>
                    <a:pt x="2367" y="2975"/>
                    <a:pt x="3016" y="2302"/>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4"/>
            <p:cNvSpPr/>
            <p:nvPr/>
          </p:nvSpPr>
          <p:spPr>
            <a:xfrm>
              <a:off x="2974375" y="1504450"/>
              <a:ext cx="74325" cy="74375"/>
            </a:xfrm>
            <a:custGeom>
              <a:avLst/>
              <a:gdLst/>
              <a:ahLst/>
              <a:cxnLst/>
              <a:rect l="l" t="t" r="r" b="b"/>
              <a:pathLst>
                <a:path w="2973" h="2975" extrusionOk="0">
                  <a:moveTo>
                    <a:pt x="1465" y="1"/>
                  </a:moveTo>
                  <a:cubicBezTo>
                    <a:pt x="647" y="1"/>
                    <a:pt x="0" y="690"/>
                    <a:pt x="0" y="1508"/>
                  </a:cubicBezTo>
                  <a:cubicBezTo>
                    <a:pt x="0" y="2302"/>
                    <a:pt x="609" y="2975"/>
                    <a:pt x="1392" y="2975"/>
                  </a:cubicBezTo>
                  <a:cubicBezTo>
                    <a:pt x="1416" y="2975"/>
                    <a:pt x="1441" y="2974"/>
                    <a:pt x="1465" y="2973"/>
                  </a:cubicBezTo>
                  <a:cubicBezTo>
                    <a:pt x="1491" y="2974"/>
                    <a:pt x="1516" y="2975"/>
                    <a:pt x="1541" y="2975"/>
                  </a:cubicBezTo>
                  <a:cubicBezTo>
                    <a:pt x="2364" y="2975"/>
                    <a:pt x="2972" y="2302"/>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4"/>
            <p:cNvSpPr/>
            <p:nvPr/>
          </p:nvSpPr>
          <p:spPr>
            <a:xfrm>
              <a:off x="2899000" y="1504450"/>
              <a:ext cx="75400" cy="74375"/>
            </a:xfrm>
            <a:custGeom>
              <a:avLst/>
              <a:gdLst/>
              <a:ahLst/>
              <a:cxnLst/>
              <a:rect l="l" t="t" r="r" b="b"/>
              <a:pathLst>
                <a:path w="3016" h="2975" extrusionOk="0">
                  <a:moveTo>
                    <a:pt x="1508" y="1"/>
                  </a:moveTo>
                  <a:cubicBezTo>
                    <a:pt x="646" y="1"/>
                    <a:pt x="0" y="690"/>
                    <a:pt x="0" y="1508"/>
                  </a:cubicBezTo>
                  <a:cubicBezTo>
                    <a:pt x="0" y="2302"/>
                    <a:pt x="609" y="2975"/>
                    <a:pt x="1432" y="2975"/>
                  </a:cubicBezTo>
                  <a:cubicBezTo>
                    <a:pt x="1457" y="2975"/>
                    <a:pt x="1482" y="2974"/>
                    <a:pt x="1508" y="2973"/>
                  </a:cubicBezTo>
                  <a:cubicBezTo>
                    <a:pt x="1532" y="2974"/>
                    <a:pt x="1556" y="2975"/>
                    <a:pt x="1581" y="2975"/>
                  </a:cubicBezTo>
                  <a:cubicBezTo>
                    <a:pt x="2364" y="2975"/>
                    <a:pt x="2974" y="2302"/>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4"/>
            <p:cNvSpPr/>
            <p:nvPr/>
          </p:nvSpPr>
          <p:spPr>
            <a:xfrm>
              <a:off x="2823625" y="1504450"/>
              <a:ext cx="75400" cy="74375"/>
            </a:xfrm>
            <a:custGeom>
              <a:avLst/>
              <a:gdLst/>
              <a:ahLst/>
              <a:cxnLst/>
              <a:rect l="l" t="t" r="r" b="b"/>
              <a:pathLst>
                <a:path w="3016" h="2975" extrusionOk="0">
                  <a:moveTo>
                    <a:pt x="1508" y="1"/>
                  </a:moveTo>
                  <a:cubicBezTo>
                    <a:pt x="689" y="1"/>
                    <a:pt x="0" y="690"/>
                    <a:pt x="0" y="1508"/>
                  </a:cubicBezTo>
                  <a:cubicBezTo>
                    <a:pt x="0" y="2302"/>
                    <a:pt x="649" y="2975"/>
                    <a:pt x="1435" y="2975"/>
                  </a:cubicBezTo>
                  <a:cubicBezTo>
                    <a:pt x="1459" y="2975"/>
                    <a:pt x="1483" y="2974"/>
                    <a:pt x="1508" y="2973"/>
                  </a:cubicBezTo>
                  <a:cubicBezTo>
                    <a:pt x="1532" y="2974"/>
                    <a:pt x="1556" y="2975"/>
                    <a:pt x="1581" y="2975"/>
                  </a:cubicBezTo>
                  <a:cubicBezTo>
                    <a:pt x="2367" y="2975"/>
                    <a:pt x="3015" y="2302"/>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4"/>
            <p:cNvSpPr/>
            <p:nvPr/>
          </p:nvSpPr>
          <p:spPr>
            <a:xfrm>
              <a:off x="2748250" y="1504450"/>
              <a:ext cx="75400" cy="74375"/>
            </a:xfrm>
            <a:custGeom>
              <a:avLst/>
              <a:gdLst/>
              <a:ahLst/>
              <a:cxnLst/>
              <a:rect l="l" t="t" r="r" b="b"/>
              <a:pathLst>
                <a:path w="3016" h="2975" extrusionOk="0">
                  <a:moveTo>
                    <a:pt x="1508" y="1"/>
                  </a:moveTo>
                  <a:cubicBezTo>
                    <a:pt x="689" y="1"/>
                    <a:pt x="0" y="690"/>
                    <a:pt x="43" y="1508"/>
                  </a:cubicBezTo>
                  <a:cubicBezTo>
                    <a:pt x="1" y="2302"/>
                    <a:pt x="649" y="2975"/>
                    <a:pt x="1435" y="2975"/>
                  </a:cubicBezTo>
                  <a:cubicBezTo>
                    <a:pt x="1459" y="2975"/>
                    <a:pt x="1483" y="2974"/>
                    <a:pt x="1508" y="2973"/>
                  </a:cubicBezTo>
                  <a:cubicBezTo>
                    <a:pt x="1532" y="2974"/>
                    <a:pt x="1556" y="2975"/>
                    <a:pt x="1580" y="2975"/>
                  </a:cubicBezTo>
                  <a:cubicBezTo>
                    <a:pt x="2367" y="2975"/>
                    <a:pt x="3015" y="2302"/>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4"/>
            <p:cNvSpPr/>
            <p:nvPr/>
          </p:nvSpPr>
          <p:spPr>
            <a:xfrm>
              <a:off x="2673950" y="1504450"/>
              <a:ext cx="75400" cy="74375"/>
            </a:xfrm>
            <a:custGeom>
              <a:avLst/>
              <a:gdLst/>
              <a:ahLst/>
              <a:cxnLst/>
              <a:rect l="l" t="t" r="r" b="b"/>
              <a:pathLst>
                <a:path w="3016" h="2975" extrusionOk="0">
                  <a:moveTo>
                    <a:pt x="1508" y="1"/>
                  </a:moveTo>
                  <a:cubicBezTo>
                    <a:pt x="646" y="1"/>
                    <a:pt x="0" y="690"/>
                    <a:pt x="0" y="1508"/>
                  </a:cubicBezTo>
                  <a:cubicBezTo>
                    <a:pt x="0" y="2302"/>
                    <a:pt x="608" y="2975"/>
                    <a:pt x="1431" y="2975"/>
                  </a:cubicBezTo>
                  <a:cubicBezTo>
                    <a:pt x="1457" y="2975"/>
                    <a:pt x="1482" y="2974"/>
                    <a:pt x="1508" y="2973"/>
                  </a:cubicBezTo>
                  <a:cubicBezTo>
                    <a:pt x="1532" y="2974"/>
                    <a:pt x="1556" y="2975"/>
                    <a:pt x="1580" y="2975"/>
                  </a:cubicBezTo>
                  <a:cubicBezTo>
                    <a:pt x="2364" y="2975"/>
                    <a:pt x="2973" y="2302"/>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4"/>
            <p:cNvSpPr/>
            <p:nvPr/>
          </p:nvSpPr>
          <p:spPr>
            <a:xfrm>
              <a:off x="2598575" y="1504450"/>
              <a:ext cx="75400" cy="74375"/>
            </a:xfrm>
            <a:custGeom>
              <a:avLst/>
              <a:gdLst/>
              <a:ahLst/>
              <a:cxnLst/>
              <a:rect l="l" t="t" r="r" b="b"/>
              <a:pathLst>
                <a:path w="3016" h="2975" extrusionOk="0">
                  <a:moveTo>
                    <a:pt x="1508" y="1"/>
                  </a:moveTo>
                  <a:cubicBezTo>
                    <a:pt x="689" y="1"/>
                    <a:pt x="0" y="690"/>
                    <a:pt x="0" y="1508"/>
                  </a:cubicBezTo>
                  <a:cubicBezTo>
                    <a:pt x="0" y="2302"/>
                    <a:pt x="649" y="2975"/>
                    <a:pt x="1435" y="2975"/>
                  </a:cubicBezTo>
                  <a:cubicBezTo>
                    <a:pt x="1459" y="2975"/>
                    <a:pt x="1483" y="2974"/>
                    <a:pt x="1508" y="2973"/>
                  </a:cubicBezTo>
                  <a:cubicBezTo>
                    <a:pt x="1532" y="2974"/>
                    <a:pt x="1556" y="2975"/>
                    <a:pt x="1580" y="2975"/>
                  </a:cubicBezTo>
                  <a:cubicBezTo>
                    <a:pt x="2366" y="2975"/>
                    <a:pt x="3015" y="2302"/>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4"/>
            <p:cNvSpPr/>
            <p:nvPr/>
          </p:nvSpPr>
          <p:spPr>
            <a:xfrm>
              <a:off x="2523175" y="1504450"/>
              <a:ext cx="75425" cy="74375"/>
            </a:xfrm>
            <a:custGeom>
              <a:avLst/>
              <a:gdLst/>
              <a:ahLst/>
              <a:cxnLst/>
              <a:rect l="l" t="t" r="r" b="b"/>
              <a:pathLst>
                <a:path w="3017" h="2975" extrusionOk="0">
                  <a:moveTo>
                    <a:pt x="1508" y="1"/>
                  </a:moveTo>
                  <a:cubicBezTo>
                    <a:pt x="690" y="1"/>
                    <a:pt x="1" y="690"/>
                    <a:pt x="1" y="1508"/>
                  </a:cubicBezTo>
                  <a:cubicBezTo>
                    <a:pt x="1" y="2302"/>
                    <a:pt x="650" y="2975"/>
                    <a:pt x="1436" y="2975"/>
                  </a:cubicBezTo>
                  <a:cubicBezTo>
                    <a:pt x="1460" y="2975"/>
                    <a:pt x="1484" y="2974"/>
                    <a:pt x="1508" y="2973"/>
                  </a:cubicBezTo>
                  <a:cubicBezTo>
                    <a:pt x="1533" y="2974"/>
                    <a:pt x="1557" y="2975"/>
                    <a:pt x="1581" y="2975"/>
                  </a:cubicBezTo>
                  <a:cubicBezTo>
                    <a:pt x="2367" y="2975"/>
                    <a:pt x="3016" y="2302"/>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4"/>
            <p:cNvSpPr/>
            <p:nvPr/>
          </p:nvSpPr>
          <p:spPr>
            <a:xfrm>
              <a:off x="2448875" y="1504450"/>
              <a:ext cx="74325" cy="74375"/>
            </a:xfrm>
            <a:custGeom>
              <a:avLst/>
              <a:gdLst/>
              <a:ahLst/>
              <a:cxnLst/>
              <a:rect l="l" t="t" r="r" b="b"/>
              <a:pathLst>
                <a:path w="2973" h="2975" extrusionOk="0">
                  <a:moveTo>
                    <a:pt x="1508" y="1"/>
                  </a:moveTo>
                  <a:cubicBezTo>
                    <a:pt x="647" y="1"/>
                    <a:pt x="1" y="690"/>
                    <a:pt x="1" y="1508"/>
                  </a:cubicBezTo>
                  <a:cubicBezTo>
                    <a:pt x="1" y="2302"/>
                    <a:pt x="609" y="2975"/>
                    <a:pt x="1432" y="2975"/>
                  </a:cubicBezTo>
                  <a:cubicBezTo>
                    <a:pt x="1457" y="2975"/>
                    <a:pt x="1483" y="2974"/>
                    <a:pt x="1508" y="2973"/>
                  </a:cubicBezTo>
                  <a:cubicBezTo>
                    <a:pt x="1533" y="2974"/>
                    <a:pt x="1557" y="2975"/>
                    <a:pt x="1581" y="2975"/>
                  </a:cubicBezTo>
                  <a:cubicBezTo>
                    <a:pt x="2365" y="2975"/>
                    <a:pt x="2973" y="2302"/>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4"/>
            <p:cNvSpPr/>
            <p:nvPr/>
          </p:nvSpPr>
          <p:spPr>
            <a:xfrm>
              <a:off x="2373500" y="1504450"/>
              <a:ext cx="75400" cy="74375"/>
            </a:xfrm>
            <a:custGeom>
              <a:avLst/>
              <a:gdLst/>
              <a:ahLst/>
              <a:cxnLst/>
              <a:rect l="l" t="t" r="r" b="b"/>
              <a:pathLst>
                <a:path w="3016" h="2975" extrusionOk="0">
                  <a:moveTo>
                    <a:pt x="1508" y="1"/>
                  </a:moveTo>
                  <a:cubicBezTo>
                    <a:pt x="690" y="1"/>
                    <a:pt x="1" y="690"/>
                    <a:pt x="1" y="1508"/>
                  </a:cubicBezTo>
                  <a:cubicBezTo>
                    <a:pt x="1" y="2327"/>
                    <a:pt x="690" y="2973"/>
                    <a:pt x="1508" y="2973"/>
                  </a:cubicBezTo>
                  <a:cubicBezTo>
                    <a:pt x="1533" y="2974"/>
                    <a:pt x="1557" y="2975"/>
                    <a:pt x="1581" y="2975"/>
                  </a:cubicBezTo>
                  <a:cubicBezTo>
                    <a:pt x="2367" y="2975"/>
                    <a:pt x="3016" y="2302"/>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4"/>
            <p:cNvSpPr/>
            <p:nvPr/>
          </p:nvSpPr>
          <p:spPr>
            <a:xfrm>
              <a:off x="2299200" y="1504450"/>
              <a:ext cx="74325" cy="74375"/>
            </a:xfrm>
            <a:custGeom>
              <a:avLst/>
              <a:gdLst/>
              <a:ahLst/>
              <a:cxnLst/>
              <a:rect l="l" t="t" r="r" b="b"/>
              <a:pathLst>
                <a:path w="2973" h="2975" extrusionOk="0">
                  <a:moveTo>
                    <a:pt x="1508" y="1"/>
                  </a:moveTo>
                  <a:cubicBezTo>
                    <a:pt x="647" y="1"/>
                    <a:pt x="1" y="690"/>
                    <a:pt x="1" y="1508"/>
                  </a:cubicBezTo>
                  <a:cubicBezTo>
                    <a:pt x="1" y="2302"/>
                    <a:pt x="609" y="2975"/>
                    <a:pt x="1432" y="2975"/>
                  </a:cubicBezTo>
                  <a:cubicBezTo>
                    <a:pt x="1457" y="2975"/>
                    <a:pt x="1483" y="2974"/>
                    <a:pt x="1508" y="2973"/>
                  </a:cubicBezTo>
                  <a:cubicBezTo>
                    <a:pt x="1533" y="2974"/>
                    <a:pt x="1557" y="2975"/>
                    <a:pt x="1581" y="2975"/>
                  </a:cubicBezTo>
                  <a:cubicBezTo>
                    <a:pt x="2365" y="2975"/>
                    <a:pt x="2973" y="2302"/>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4"/>
            <p:cNvSpPr/>
            <p:nvPr/>
          </p:nvSpPr>
          <p:spPr>
            <a:xfrm>
              <a:off x="2223825" y="1504450"/>
              <a:ext cx="74325" cy="74375"/>
            </a:xfrm>
            <a:custGeom>
              <a:avLst/>
              <a:gdLst/>
              <a:ahLst/>
              <a:cxnLst/>
              <a:rect l="l" t="t" r="r" b="b"/>
              <a:pathLst>
                <a:path w="2973" h="2975" extrusionOk="0">
                  <a:moveTo>
                    <a:pt x="1465" y="1"/>
                  </a:moveTo>
                  <a:cubicBezTo>
                    <a:pt x="647" y="1"/>
                    <a:pt x="1" y="690"/>
                    <a:pt x="1" y="1508"/>
                  </a:cubicBezTo>
                  <a:cubicBezTo>
                    <a:pt x="1" y="2302"/>
                    <a:pt x="609" y="2975"/>
                    <a:pt x="1393" y="2975"/>
                  </a:cubicBezTo>
                  <a:cubicBezTo>
                    <a:pt x="1417" y="2975"/>
                    <a:pt x="1441" y="2974"/>
                    <a:pt x="1465" y="2973"/>
                  </a:cubicBezTo>
                  <a:cubicBezTo>
                    <a:pt x="1491" y="2974"/>
                    <a:pt x="1516" y="2975"/>
                    <a:pt x="1542" y="2975"/>
                  </a:cubicBezTo>
                  <a:cubicBezTo>
                    <a:pt x="2365" y="2975"/>
                    <a:pt x="2973" y="2302"/>
                    <a:pt x="2973" y="1508"/>
                  </a:cubicBezTo>
                  <a:cubicBezTo>
                    <a:pt x="2973" y="690"/>
                    <a:pt x="2327"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4"/>
            <p:cNvSpPr/>
            <p:nvPr/>
          </p:nvSpPr>
          <p:spPr>
            <a:xfrm>
              <a:off x="2148450" y="1504450"/>
              <a:ext cx="75400" cy="74375"/>
            </a:xfrm>
            <a:custGeom>
              <a:avLst/>
              <a:gdLst/>
              <a:ahLst/>
              <a:cxnLst/>
              <a:rect l="l" t="t" r="r" b="b"/>
              <a:pathLst>
                <a:path w="3016" h="2975" extrusionOk="0">
                  <a:moveTo>
                    <a:pt x="1508" y="1"/>
                  </a:moveTo>
                  <a:cubicBezTo>
                    <a:pt x="647" y="1"/>
                    <a:pt x="1" y="690"/>
                    <a:pt x="1" y="1508"/>
                  </a:cubicBezTo>
                  <a:cubicBezTo>
                    <a:pt x="1" y="2302"/>
                    <a:pt x="609" y="2975"/>
                    <a:pt x="1432" y="2975"/>
                  </a:cubicBezTo>
                  <a:cubicBezTo>
                    <a:pt x="1457" y="2975"/>
                    <a:pt x="1482" y="2974"/>
                    <a:pt x="1508" y="2973"/>
                  </a:cubicBezTo>
                  <a:cubicBezTo>
                    <a:pt x="1532" y="2974"/>
                    <a:pt x="1557" y="2975"/>
                    <a:pt x="1581" y="2975"/>
                  </a:cubicBezTo>
                  <a:cubicBezTo>
                    <a:pt x="2367" y="2975"/>
                    <a:pt x="3016" y="2302"/>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4"/>
            <p:cNvSpPr/>
            <p:nvPr/>
          </p:nvSpPr>
          <p:spPr>
            <a:xfrm>
              <a:off x="2073075" y="1504450"/>
              <a:ext cx="75400" cy="74375"/>
            </a:xfrm>
            <a:custGeom>
              <a:avLst/>
              <a:gdLst/>
              <a:ahLst/>
              <a:cxnLst/>
              <a:rect l="l" t="t" r="r" b="b"/>
              <a:pathLst>
                <a:path w="3016" h="2975" extrusionOk="0">
                  <a:moveTo>
                    <a:pt x="1508" y="1"/>
                  </a:moveTo>
                  <a:cubicBezTo>
                    <a:pt x="647" y="1"/>
                    <a:pt x="0" y="690"/>
                    <a:pt x="0" y="1508"/>
                  </a:cubicBezTo>
                  <a:cubicBezTo>
                    <a:pt x="0" y="2302"/>
                    <a:pt x="649" y="2975"/>
                    <a:pt x="1435" y="2975"/>
                  </a:cubicBezTo>
                  <a:cubicBezTo>
                    <a:pt x="1459" y="2975"/>
                    <a:pt x="1484" y="2974"/>
                    <a:pt x="1508" y="2973"/>
                  </a:cubicBezTo>
                  <a:cubicBezTo>
                    <a:pt x="2326" y="2973"/>
                    <a:pt x="2972" y="2327"/>
                    <a:pt x="3016"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4"/>
            <p:cNvSpPr/>
            <p:nvPr/>
          </p:nvSpPr>
          <p:spPr>
            <a:xfrm>
              <a:off x="1998775" y="1504450"/>
              <a:ext cx="74325" cy="74375"/>
            </a:xfrm>
            <a:custGeom>
              <a:avLst/>
              <a:gdLst/>
              <a:ahLst/>
              <a:cxnLst/>
              <a:rect l="l" t="t" r="r" b="b"/>
              <a:pathLst>
                <a:path w="2973" h="2975" extrusionOk="0">
                  <a:moveTo>
                    <a:pt x="1465" y="1"/>
                  </a:moveTo>
                  <a:cubicBezTo>
                    <a:pt x="647" y="1"/>
                    <a:pt x="0" y="690"/>
                    <a:pt x="0" y="1508"/>
                  </a:cubicBezTo>
                  <a:cubicBezTo>
                    <a:pt x="0" y="2302"/>
                    <a:pt x="609" y="2975"/>
                    <a:pt x="1392" y="2975"/>
                  </a:cubicBezTo>
                  <a:cubicBezTo>
                    <a:pt x="1416" y="2975"/>
                    <a:pt x="1441" y="2974"/>
                    <a:pt x="1465" y="2973"/>
                  </a:cubicBezTo>
                  <a:cubicBezTo>
                    <a:pt x="1491" y="2974"/>
                    <a:pt x="1516" y="2975"/>
                    <a:pt x="1541" y="2975"/>
                  </a:cubicBezTo>
                  <a:cubicBezTo>
                    <a:pt x="2364" y="2975"/>
                    <a:pt x="2972" y="2302"/>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4"/>
            <p:cNvSpPr/>
            <p:nvPr/>
          </p:nvSpPr>
          <p:spPr>
            <a:xfrm>
              <a:off x="1923400" y="1504450"/>
              <a:ext cx="75400" cy="74375"/>
            </a:xfrm>
            <a:custGeom>
              <a:avLst/>
              <a:gdLst/>
              <a:ahLst/>
              <a:cxnLst/>
              <a:rect l="l" t="t" r="r" b="b"/>
              <a:pathLst>
                <a:path w="3016" h="2975" extrusionOk="0">
                  <a:moveTo>
                    <a:pt x="1508" y="1"/>
                  </a:moveTo>
                  <a:cubicBezTo>
                    <a:pt x="646" y="1"/>
                    <a:pt x="0" y="690"/>
                    <a:pt x="0" y="1508"/>
                  </a:cubicBezTo>
                  <a:cubicBezTo>
                    <a:pt x="0" y="2302"/>
                    <a:pt x="609" y="2975"/>
                    <a:pt x="1432" y="2975"/>
                  </a:cubicBezTo>
                  <a:cubicBezTo>
                    <a:pt x="1457" y="2975"/>
                    <a:pt x="1482" y="2974"/>
                    <a:pt x="1508" y="2973"/>
                  </a:cubicBezTo>
                  <a:cubicBezTo>
                    <a:pt x="1532" y="2974"/>
                    <a:pt x="1556" y="2975"/>
                    <a:pt x="1581" y="2975"/>
                  </a:cubicBezTo>
                  <a:cubicBezTo>
                    <a:pt x="2364" y="2975"/>
                    <a:pt x="2974" y="2302"/>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4"/>
            <p:cNvSpPr/>
            <p:nvPr/>
          </p:nvSpPr>
          <p:spPr>
            <a:xfrm>
              <a:off x="1848025" y="1504450"/>
              <a:ext cx="75400" cy="74375"/>
            </a:xfrm>
            <a:custGeom>
              <a:avLst/>
              <a:gdLst/>
              <a:ahLst/>
              <a:cxnLst/>
              <a:rect l="l" t="t" r="r" b="b"/>
              <a:pathLst>
                <a:path w="3016" h="2975" extrusionOk="0">
                  <a:moveTo>
                    <a:pt x="1508" y="1"/>
                  </a:moveTo>
                  <a:cubicBezTo>
                    <a:pt x="689" y="1"/>
                    <a:pt x="0" y="690"/>
                    <a:pt x="0" y="1508"/>
                  </a:cubicBezTo>
                  <a:cubicBezTo>
                    <a:pt x="0" y="2327"/>
                    <a:pt x="689" y="2973"/>
                    <a:pt x="1508" y="2973"/>
                  </a:cubicBezTo>
                  <a:cubicBezTo>
                    <a:pt x="1532" y="2974"/>
                    <a:pt x="1556" y="2975"/>
                    <a:pt x="1581" y="2975"/>
                  </a:cubicBezTo>
                  <a:cubicBezTo>
                    <a:pt x="2367" y="2975"/>
                    <a:pt x="3015" y="2302"/>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4"/>
            <p:cNvSpPr/>
            <p:nvPr/>
          </p:nvSpPr>
          <p:spPr>
            <a:xfrm>
              <a:off x="1772650" y="1504450"/>
              <a:ext cx="75400" cy="74375"/>
            </a:xfrm>
            <a:custGeom>
              <a:avLst/>
              <a:gdLst/>
              <a:ahLst/>
              <a:cxnLst/>
              <a:rect l="l" t="t" r="r" b="b"/>
              <a:pathLst>
                <a:path w="3016" h="2975" extrusionOk="0">
                  <a:moveTo>
                    <a:pt x="1508" y="1"/>
                  </a:moveTo>
                  <a:cubicBezTo>
                    <a:pt x="689" y="1"/>
                    <a:pt x="0" y="690"/>
                    <a:pt x="0" y="1508"/>
                  </a:cubicBezTo>
                  <a:cubicBezTo>
                    <a:pt x="0" y="2302"/>
                    <a:pt x="649" y="2975"/>
                    <a:pt x="1435" y="2975"/>
                  </a:cubicBezTo>
                  <a:cubicBezTo>
                    <a:pt x="1459" y="2975"/>
                    <a:pt x="1483" y="2974"/>
                    <a:pt x="1508" y="2973"/>
                  </a:cubicBezTo>
                  <a:cubicBezTo>
                    <a:pt x="1532" y="2974"/>
                    <a:pt x="1556" y="2975"/>
                    <a:pt x="1580" y="2975"/>
                  </a:cubicBezTo>
                  <a:cubicBezTo>
                    <a:pt x="2366" y="2975"/>
                    <a:pt x="3015" y="2302"/>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4"/>
            <p:cNvSpPr/>
            <p:nvPr/>
          </p:nvSpPr>
          <p:spPr>
            <a:xfrm>
              <a:off x="1698350" y="1504450"/>
              <a:ext cx="74325" cy="74375"/>
            </a:xfrm>
            <a:custGeom>
              <a:avLst/>
              <a:gdLst/>
              <a:ahLst/>
              <a:cxnLst/>
              <a:rect l="l" t="t" r="r" b="b"/>
              <a:pathLst>
                <a:path w="2973" h="2975" extrusionOk="0">
                  <a:moveTo>
                    <a:pt x="1508" y="1"/>
                  </a:moveTo>
                  <a:cubicBezTo>
                    <a:pt x="646" y="1"/>
                    <a:pt x="0" y="690"/>
                    <a:pt x="0" y="1508"/>
                  </a:cubicBezTo>
                  <a:cubicBezTo>
                    <a:pt x="0" y="2302"/>
                    <a:pt x="608" y="2975"/>
                    <a:pt x="1431" y="2975"/>
                  </a:cubicBezTo>
                  <a:cubicBezTo>
                    <a:pt x="1457" y="2975"/>
                    <a:pt x="1482" y="2974"/>
                    <a:pt x="1508" y="2973"/>
                  </a:cubicBezTo>
                  <a:cubicBezTo>
                    <a:pt x="1532" y="2974"/>
                    <a:pt x="1556" y="2975"/>
                    <a:pt x="1580" y="2975"/>
                  </a:cubicBezTo>
                  <a:cubicBezTo>
                    <a:pt x="2364" y="2975"/>
                    <a:pt x="2972" y="2302"/>
                    <a:pt x="2972"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4"/>
            <p:cNvSpPr/>
            <p:nvPr/>
          </p:nvSpPr>
          <p:spPr>
            <a:xfrm>
              <a:off x="4999875" y="1430150"/>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6" y="2973"/>
                    <a:pt x="3016" y="2327"/>
                    <a:pt x="3016" y="1508"/>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4"/>
            <p:cNvSpPr/>
            <p:nvPr/>
          </p:nvSpPr>
          <p:spPr>
            <a:xfrm>
              <a:off x="4925575" y="1430150"/>
              <a:ext cx="74325" cy="74325"/>
            </a:xfrm>
            <a:custGeom>
              <a:avLst/>
              <a:gdLst/>
              <a:ahLst/>
              <a:cxnLst/>
              <a:rect l="l" t="t" r="r" b="b"/>
              <a:pathLst>
                <a:path w="2973" h="2973" extrusionOk="0">
                  <a:moveTo>
                    <a:pt x="1508" y="1"/>
                  </a:moveTo>
                  <a:cubicBezTo>
                    <a:pt x="647" y="1"/>
                    <a:pt x="1" y="647"/>
                    <a:pt x="1" y="1508"/>
                  </a:cubicBezTo>
                  <a:cubicBezTo>
                    <a:pt x="1" y="2327"/>
                    <a:pt x="647" y="2973"/>
                    <a:pt x="1508" y="2973"/>
                  </a:cubicBezTo>
                  <a:cubicBezTo>
                    <a:pt x="2326" y="2973"/>
                    <a:pt x="2973" y="2327"/>
                    <a:pt x="2973" y="1508"/>
                  </a:cubicBezTo>
                  <a:cubicBezTo>
                    <a:pt x="2973"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4"/>
            <p:cNvSpPr/>
            <p:nvPr/>
          </p:nvSpPr>
          <p:spPr>
            <a:xfrm>
              <a:off x="4850200" y="1430150"/>
              <a:ext cx="75400" cy="74325"/>
            </a:xfrm>
            <a:custGeom>
              <a:avLst/>
              <a:gdLst/>
              <a:ahLst/>
              <a:cxnLst/>
              <a:rect l="l" t="t" r="r" b="b"/>
              <a:pathLst>
                <a:path w="3016" h="2973" extrusionOk="0">
                  <a:moveTo>
                    <a:pt x="1508" y="1"/>
                  </a:moveTo>
                  <a:cubicBezTo>
                    <a:pt x="690" y="1"/>
                    <a:pt x="0" y="647"/>
                    <a:pt x="0" y="1508"/>
                  </a:cubicBezTo>
                  <a:cubicBezTo>
                    <a:pt x="0" y="2327"/>
                    <a:pt x="690" y="2973"/>
                    <a:pt x="1508" y="2973"/>
                  </a:cubicBezTo>
                  <a:cubicBezTo>
                    <a:pt x="2326" y="2973"/>
                    <a:pt x="3016" y="2327"/>
                    <a:pt x="3016" y="1508"/>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4"/>
            <p:cNvSpPr/>
            <p:nvPr/>
          </p:nvSpPr>
          <p:spPr>
            <a:xfrm>
              <a:off x="4775900" y="1430150"/>
              <a:ext cx="74325" cy="74325"/>
            </a:xfrm>
            <a:custGeom>
              <a:avLst/>
              <a:gdLst/>
              <a:ahLst/>
              <a:cxnLst/>
              <a:rect l="l" t="t" r="r" b="b"/>
              <a:pathLst>
                <a:path w="2973" h="2973" extrusionOk="0">
                  <a:moveTo>
                    <a:pt x="1508" y="1"/>
                  </a:moveTo>
                  <a:cubicBezTo>
                    <a:pt x="646" y="1"/>
                    <a:pt x="0" y="647"/>
                    <a:pt x="0" y="1508"/>
                  </a:cubicBezTo>
                  <a:cubicBezTo>
                    <a:pt x="0" y="2327"/>
                    <a:pt x="646" y="2973"/>
                    <a:pt x="1508" y="2973"/>
                  </a:cubicBezTo>
                  <a:cubicBezTo>
                    <a:pt x="2326" y="2973"/>
                    <a:pt x="2972" y="2327"/>
                    <a:pt x="2972"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4"/>
            <p:cNvSpPr/>
            <p:nvPr/>
          </p:nvSpPr>
          <p:spPr>
            <a:xfrm>
              <a:off x="4700525" y="1430150"/>
              <a:ext cx="74325" cy="74325"/>
            </a:xfrm>
            <a:custGeom>
              <a:avLst/>
              <a:gdLst/>
              <a:ahLst/>
              <a:cxnLst/>
              <a:rect l="l" t="t" r="r" b="b"/>
              <a:pathLst>
                <a:path w="2973" h="2973" extrusionOk="0">
                  <a:moveTo>
                    <a:pt x="1465" y="1"/>
                  </a:moveTo>
                  <a:cubicBezTo>
                    <a:pt x="646" y="1"/>
                    <a:pt x="0" y="647"/>
                    <a:pt x="0" y="1508"/>
                  </a:cubicBezTo>
                  <a:cubicBezTo>
                    <a:pt x="0" y="2327"/>
                    <a:pt x="646" y="2973"/>
                    <a:pt x="1465" y="2973"/>
                  </a:cubicBezTo>
                  <a:cubicBezTo>
                    <a:pt x="2326" y="2973"/>
                    <a:pt x="2972" y="2327"/>
                    <a:pt x="2972" y="1508"/>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4"/>
            <p:cNvSpPr/>
            <p:nvPr/>
          </p:nvSpPr>
          <p:spPr>
            <a:xfrm>
              <a:off x="4625150" y="1430150"/>
              <a:ext cx="75400" cy="74375"/>
            </a:xfrm>
            <a:custGeom>
              <a:avLst/>
              <a:gdLst/>
              <a:ahLst/>
              <a:cxnLst/>
              <a:rect l="l" t="t" r="r" b="b"/>
              <a:pathLst>
                <a:path w="3016" h="2975" extrusionOk="0">
                  <a:moveTo>
                    <a:pt x="1508" y="1"/>
                  </a:moveTo>
                  <a:cubicBezTo>
                    <a:pt x="646" y="1"/>
                    <a:pt x="0" y="647"/>
                    <a:pt x="0" y="1508"/>
                  </a:cubicBezTo>
                  <a:cubicBezTo>
                    <a:pt x="0" y="2302"/>
                    <a:pt x="608" y="2975"/>
                    <a:pt x="1431" y="2975"/>
                  </a:cubicBezTo>
                  <a:cubicBezTo>
                    <a:pt x="1457" y="2975"/>
                    <a:pt x="1482" y="2974"/>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4"/>
            <p:cNvSpPr/>
            <p:nvPr/>
          </p:nvSpPr>
          <p:spPr>
            <a:xfrm>
              <a:off x="4549775" y="1430150"/>
              <a:ext cx="75400" cy="74375"/>
            </a:xfrm>
            <a:custGeom>
              <a:avLst/>
              <a:gdLst/>
              <a:ahLst/>
              <a:cxnLst/>
              <a:rect l="l" t="t" r="r" b="b"/>
              <a:pathLst>
                <a:path w="3016" h="2975" extrusionOk="0">
                  <a:moveTo>
                    <a:pt x="1508" y="1"/>
                  </a:moveTo>
                  <a:cubicBezTo>
                    <a:pt x="646" y="1"/>
                    <a:pt x="0" y="647"/>
                    <a:pt x="0" y="1508"/>
                  </a:cubicBezTo>
                  <a:cubicBezTo>
                    <a:pt x="0" y="2302"/>
                    <a:pt x="649" y="2975"/>
                    <a:pt x="1435" y="2975"/>
                  </a:cubicBezTo>
                  <a:cubicBezTo>
                    <a:pt x="1459" y="2975"/>
                    <a:pt x="1483" y="2974"/>
                    <a:pt x="1508" y="2973"/>
                  </a:cubicBezTo>
                  <a:cubicBezTo>
                    <a:pt x="2326" y="2973"/>
                    <a:pt x="2972" y="2327"/>
                    <a:pt x="3015"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4"/>
            <p:cNvSpPr/>
            <p:nvPr/>
          </p:nvSpPr>
          <p:spPr>
            <a:xfrm>
              <a:off x="4474375" y="1430150"/>
              <a:ext cx="75425" cy="74325"/>
            </a:xfrm>
            <a:custGeom>
              <a:avLst/>
              <a:gdLst/>
              <a:ahLst/>
              <a:cxnLst/>
              <a:rect l="l" t="t" r="r" b="b"/>
              <a:pathLst>
                <a:path w="3017" h="2973" extrusionOk="0">
                  <a:moveTo>
                    <a:pt x="1509" y="1"/>
                  </a:moveTo>
                  <a:cubicBezTo>
                    <a:pt x="690" y="1"/>
                    <a:pt x="1" y="647"/>
                    <a:pt x="44" y="1508"/>
                  </a:cubicBezTo>
                  <a:cubicBezTo>
                    <a:pt x="1" y="2327"/>
                    <a:pt x="690" y="2973"/>
                    <a:pt x="1509" y="2973"/>
                  </a:cubicBezTo>
                  <a:cubicBezTo>
                    <a:pt x="2327" y="2973"/>
                    <a:pt x="3016" y="2327"/>
                    <a:pt x="3016" y="1508"/>
                  </a:cubicBezTo>
                  <a:cubicBezTo>
                    <a:pt x="3016" y="647"/>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4"/>
            <p:cNvSpPr/>
            <p:nvPr/>
          </p:nvSpPr>
          <p:spPr>
            <a:xfrm>
              <a:off x="4400075" y="1430150"/>
              <a:ext cx="75425" cy="74325"/>
            </a:xfrm>
            <a:custGeom>
              <a:avLst/>
              <a:gdLst/>
              <a:ahLst/>
              <a:cxnLst/>
              <a:rect l="l" t="t" r="r" b="b"/>
              <a:pathLst>
                <a:path w="3017" h="2973" extrusionOk="0">
                  <a:moveTo>
                    <a:pt x="1508" y="1"/>
                  </a:moveTo>
                  <a:cubicBezTo>
                    <a:pt x="647" y="1"/>
                    <a:pt x="1" y="647"/>
                    <a:pt x="1" y="1508"/>
                  </a:cubicBezTo>
                  <a:cubicBezTo>
                    <a:pt x="1" y="2327"/>
                    <a:pt x="647" y="2973"/>
                    <a:pt x="1508" y="2973"/>
                  </a:cubicBezTo>
                  <a:cubicBezTo>
                    <a:pt x="2327" y="2973"/>
                    <a:pt x="2973" y="2327"/>
                    <a:pt x="3016"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4"/>
            <p:cNvSpPr/>
            <p:nvPr/>
          </p:nvSpPr>
          <p:spPr>
            <a:xfrm>
              <a:off x="4324700" y="1430150"/>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4"/>
            <p:cNvSpPr/>
            <p:nvPr/>
          </p:nvSpPr>
          <p:spPr>
            <a:xfrm>
              <a:off x="4249325" y="1430150"/>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4"/>
            <p:cNvSpPr/>
            <p:nvPr/>
          </p:nvSpPr>
          <p:spPr>
            <a:xfrm>
              <a:off x="4175025" y="1430150"/>
              <a:ext cx="74325" cy="74325"/>
            </a:xfrm>
            <a:custGeom>
              <a:avLst/>
              <a:gdLst/>
              <a:ahLst/>
              <a:cxnLst/>
              <a:rect l="l" t="t" r="r" b="b"/>
              <a:pathLst>
                <a:path w="2973" h="2973" extrusionOk="0">
                  <a:moveTo>
                    <a:pt x="1508" y="1"/>
                  </a:moveTo>
                  <a:cubicBezTo>
                    <a:pt x="647" y="1"/>
                    <a:pt x="1" y="647"/>
                    <a:pt x="1" y="1508"/>
                  </a:cubicBezTo>
                  <a:cubicBezTo>
                    <a:pt x="1" y="2327"/>
                    <a:pt x="647" y="2973"/>
                    <a:pt x="1508" y="2973"/>
                  </a:cubicBezTo>
                  <a:cubicBezTo>
                    <a:pt x="2327" y="2973"/>
                    <a:pt x="2973" y="2327"/>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4"/>
            <p:cNvSpPr/>
            <p:nvPr/>
          </p:nvSpPr>
          <p:spPr>
            <a:xfrm>
              <a:off x="4099650" y="1430150"/>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4"/>
            <p:cNvSpPr/>
            <p:nvPr/>
          </p:nvSpPr>
          <p:spPr>
            <a:xfrm>
              <a:off x="4024275" y="1430150"/>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6" y="2973"/>
                    <a:pt x="3016" y="2327"/>
                    <a:pt x="3016" y="1508"/>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3949975" y="1430150"/>
              <a:ext cx="74325" cy="74325"/>
            </a:xfrm>
            <a:custGeom>
              <a:avLst/>
              <a:gdLst/>
              <a:ahLst/>
              <a:cxnLst/>
              <a:rect l="l" t="t" r="r" b="b"/>
              <a:pathLst>
                <a:path w="2973" h="2973" extrusionOk="0">
                  <a:moveTo>
                    <a:pt x="1465" y="1"/>
                  </a:moveTo>
                  <a:cubicBezTo>
                    <a:pt x="647" y="1"/>
                    <a:pt x="0" y="647"/>
                    <a:pt x="0" y="1508"/>
                  </a:cubicBezTo>
                  <a:cubicBezTo>
                    <a:pt x="0" y="2327"/>
                    <a:pt x="647" y="2973"/>
                    <a:pt x="1465" y="2973"/>
                  </a:cubicBezTo>
                  <a:cubicBezTo>
                    <a:pt x="2326" y="2973"/>
                    <a:pt x="2973" y="2327"/>
                    <a:pt x="2973" y="1508"/>
                  </a:cubicBezTo>
                  <a:cubicBezTo>
                    <a:pt x="2973"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3874600" y="1430150"/>
              <a:ext cx="75400" cy="74325"/>
            </a:xfrm>
            <a:custGeom>
              <a:avLst/>
              <a:gdLst/>
              <a:ahLst/>
              <a:cxnLst/>
              <a:rect l="l" t="t" r="r" b="b"/>
              <a:pathLst>
                <a:path w="3016" h="2973" extrusionOk="0">
                  <a:moveTo>
                    <a:pt x="1508" y="1"/>
                  </a:moveTo>
                  <a:cubicBezTo>
                    <a:pt x="690" y="1"/>
                    <a:pt x="0" y="647"/>
                    <a:pt x="0" y="1508"/>
                  </a:cubicBezTo>
                  <a:cubicBezTo>
                    <a:pt x="0" y="2327"/>
                    <a:pt x="690"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4"/>
            <p:cNvSpPr/>
            <p:nvPr/>
          </p:nvSpPr>
          <p:spPr>
            <a:xfrm>
              <a:off x="3799225" y="1430150"/>
              <a:ext cx="75400" cy="74325"/>
            </a:xfrm>
            <a:custGeom>
              <a:avLst/>
              <a:gdLst/>
              <a:ahLst/>
              <a:cxnLst/>
              <a:rect l="l" t="t" r="r" b="b"/>
              <a:pathLst>
                <a:path w="3016" h="2973" extrusionOk="0">
                  <a:moveTo>
                    <a:pt x="1508" y="1"/>
                  </a:moveTo>
                  <a:cubicBezTo>
                    <a:pt x="689" y="1"/>
                    <a:pt x="0" y="647"/>
                    <a:pt x="0" y="1508"/>
                  </a:cubicBezTo>
                  <a:cubicBezTo>
                    <a:pt x="0" y="2327"/>
                    <a:pt x="689"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4"/>
            <p:cNvSpPr/>
            <p:nvPr/>
          </p:nvSpPr>
          <p:spPr>
            <a:xfrm>
              <a:off x="3724925" y="1430150"/>
              <a:ext cx="74325" cy="74325"/>
            </a:xfrm>
            <a:custGeom>
              <a:avLst/>
              <a:gdLst/>
              <a:ahLst/>
              <a:cxnLst/>
              <a:rect l="l" t="t" r="r" b="b"/>
              <a:pathLst>
                <a:path w="2973" h="2973" extrusionOk="0">
                  <a:moveTo>
                    <a:pt x="1465" y="1"/>
                  </a:moveTo>
                  <a:cubicBezTo>
                    <a:pt x="646" y="1"/>
                    <a:pt x="0" y="647"/>
                    <a:pt x="0" y="1508"/>
                  </a:cubicBezTo>
                  <a:cubicBezTo>
                    <a:pt x="0" y="2327"/>
                    <a:pt x="646" y="2973"/>
                    <a:pt x="1465" y="2973"/>
                  </a:cubicBezTo>
                  <a:cubicBezTo>
                    <a:pt x="2326" y="2973"/>
                    <a:pt x="2972" y="2327"/>
                    <a:pt x="2972" y="1508"/>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4"/>
            <p:cNvSpPr/>
            <p:nvPr/>
          </p:nvSpPr>
          <p:spPr>
            <a:xfrm>
              <a:off x="3649550" y="1430150"/>
              <a:ext cx="75400" cy="74325"/>
            </a:xfrm>
            <a:custGeom>
              <a:avLst/>
              <a:gdLst/>
              <a:ahLst/>
              <a:cxnLst/>
              <a:rect l="l" t="t" r="r" b="b"/>
              <a:pathLst>
                <a:path w="3016" h="2973" extrusionOk="0">
                  <a:moveTo>
                    <a:pt x="1508" y="1"/>
                  </a:moveTo>
                  <a:cubicBezTo>
                    <a:pt x="646" y="1"/>
                    <a:pt x="0" y="647"/>
                    <a:pt x="0" y="1508"/>
                  </a:cubicBezTo>
                  <a:cubicBezTo>
                    <a:pt x="0" y="2327"/>
                    <a:pt x="646" y="2973"/>
                    <a:pt x="1508" y="2973"/>
                  </a:cubicBezTo>
                  <a:cubicBezTo>
                    <a:pt x="2326" y="2973"/>
                    <a:pt x="2972" y="2327"/>
                    <a:pt x="3015"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4"/>
            <p:cNvSpPr/>
            <p:nvPr/>
          </p:nvSpPr>
          <p:spPr>
            <a:xfrm>
              <a:off x="3575250" y="1430150"/>
              <a:ext cx="74325" cy="74325"/>
            </a:xfrm>
            <a:custGeom>
              <a:avLst/>
              <a:gdLst/>
              <a:ahLst/>
              <a:cxnLst/>
              <a:rect l="l" t="t" r="r" b="b"/>
              <a:pathLst>
                <a:path w="2973" h="2973" extrusionOk="0">
                  <a:moveTo>
                    <a:pt x="1465" y="1"/>
                  </a:moveTo>
                  <a:cubicBezTo>
                    <a:pt x="646" y="1"/>
                    <a:pt x="0" y="690"/>
                    <a:pt x="0" y="1508"/>
                  </a:cubicBezTo>
                  <a:cubicBezTo>
                    <a:pt x="0" y="2327"/>
                    <a:pt x="646" y="2973"/>
                    <a:pt x="1465" y="2973"/>
                  </a:cubicBezTo>
                  <a:cubicBezTo>
                    <a:pt x="2283" y="2973"/>
                    <a:pt x="2972" y="2327"/>
                    <a:pt x="2972" y="1508"/>
                  </a:cubicBezTo>
                  <a:cubicBezTo>
                    <a:pt x="2972" y="647"/>
                    <a:pt x="2283"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3499875" y="1430150"/>
              <a:ext cx="75400" cy="74375"/>
            </a:xfrm>
            <a:custGeom>
              <a:avLst/>
              <a:gdLst/>
              <a:ahLst/>
              <a:cxnLst/>
              <a:rect l="l" t="t" r="r" b="b"/>
              <a:pathLst>
                <a:path w="3016" h="2975" extrusionOk="0">
                  <a:moveTo>
                    <a:pt x="1508" y="1"/>
                  </a:moveTo>
                  <a:cubicBezTo>
                    <a:pt x="646" y="1"/>
                    <a:pt x="0" y="647"/>
                    <a:pt x="0" y="1508"/>
                  </a:cubicBezTo>
                  <a:cubicBezTo>
                    <a:pt x="0" y="2327"/>
                    <a:pt x="646" y="2973"/>
                    <a:pt x="1464" y="2973"/>
                  </a:cubicBezTo>
                  <a:cubicBezTo>
                    <a:pt x="1490" y="2974"/>
                    <a:pt x="1516" y="2975"/>
                    <a:pt x="1541" y="2975"/>
                  </a:cubicBezTo>
                  <a:cubicBezTo>
                    <a:pt x="2364" y="2975"/>
                    <a:pt x="2973" y="2302"/>
                    <a:pt x="3015"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3424475" y="1430150"/>
              <a:ext cx="74325" cy="74325"/>
            </a:xfrm>
            <a:custGeom>
              <a:avLst/>
              <a:gdLst/>
              <a:ahLst/>
              <a:cxnLst/>
              <a:rect l="l" t="t" r="r" b="b"/>
              <a:pathLst>
                <a:path w="2973" h="2973" extrusionOk="0">
                  <a:moveTo>
                    <a:pt x="1508" y="1"/>
                  </a:moveTo>
                  <a:cubicBezTo>
                    <a:pt x="647" y="1"/>
                    <a:pt x="1" y="647"/>
                    <a:pt x="1" y="1508"/>
                  </a:cubicBezTo>
                  <a:cubicBezTo>
                    <a:pt x="1" y="2327"/>
                    <a:pt x="647" y="2973"/>
                    <a:pt x="1508" y="2973"/>
                  </a:cubicBezTo>
                  <a:cubicBezTo>
                    <a:pt x="2327" y="2973"/>
                    <a:pt x="2973" y="2327"/>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3349100" y="1430150"/>
              <a:ext cx="74325" cy="74325"/>
            </a:xfrm>
            <a:custGeom>
              <a:avLst/>
              <a:gdLst/>
              <a:ahLst/>
              <a:cxnLst/>
              <a:rect l="l" t="t" r="r" b="b"/>
              <a:pathLst>
                <a:path w="2973" h="2973" extrusionOk="0">
                  <a:moveTo>
                    <a:pt x="1508" y="1"/>
                  </a:moveTo>
                  <a:cubicBezTo>
                    <a:pt x="647" y="1"/>
                    <a:pt x="1" y="647"/>
                    <a:pt x="1" y="1508"/>
                  </a:cubicBezTo>
                  <a:cubicBezTo>
                    <a:pt x="1" y="2327"/>
                    <a:pt x="647" y="2973"/>
                    <a:pt x="1508" y="2973"/>
                  </a:cubicBezTo>
                  <a:cubicBezTo>
                    <a:pt x="2327" y="2973"/>
                    <a:pt x="2973" y="2327"/>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3273725" y="1430150"/>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3199425" y="1430150"/>
              <a:ext cx="74325" cy="74325"/>
            </a:xfrm>
            <a:custGeom>
              <a:avLst/>
              <a:gdLst/>
              <a:ahLst/>
              <a:cxnLst/>
              <a:rect l="l" t="t" r="r" b="b"/>
              <a:pathLst>
                <a:path w="2973" h="2973" extrusionOk="0">
                  <a:moveTo>
                    <a:pt x="1508" y="1"/>
                  </a:moveTo>
                  <a:cubicBezTo>
                    <a:pt x="647" y="1"/>
                    <a:pt x="1" y="647"/>
                    <a:pt x="1" y="1508"/>
                  </a:cubicBezTo>
                  <a:cubicBezTo>
                    <a:pt x="1" y="2327"/>
                    <a:pt x="647" y="2973"/>
                    <a:pt x="1508" y="2973"/>
                  </a:cubicBezTo>
                  <a:cubicBezTo>
                    <a:pt x="2327" y="2973"/>
                    <a:pt x="2973" y="2327"/>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3124050" y="1430150"/>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4"/>
            <p:cNvSpPr/>
            <p:nvPr/>
          </p:nvSpPr>
          <p:spPr>
            <a:xfrm>
              <a:off x="3048675" y="1430150"/>
              <a:ext cx="75400" cy="74325"/>
            </a:xfrm>
            <a:custGeom>
              <a:avLst/>
              <a:gdLst/>
              <a:ahLst/>
              <a:cxnLst/>
              <a:rect l="l" t="t" r="r" b="b"/>
              <a:pathLst>
                <a:path w="3016" h="2973" extrusionOk="0">
                  <a:moveTo>
                    <a:pt x="1508" y="1"/>
                  </a:moveTo>
                  <a:cubicBezTo>
                    <a:pt x="690" y="1"/>
                    <a:pt x="0" y="647"/>
                    <a:pt x="0" y="1508"/>
                  </a:cubicBezTo>
                  <a:cubicBezTo>
                    <a:pt x="0" y="2327"/>
                    <a:pt x="690" y="2973"/>
                    <a:pt x="1508" y="2973"/>
                  </a:cubicBezTo>
                  <a:cubicBezTo>
                    <a:pt x="2326" y="2973"/>
                    <a:pt x="3016" y="2327"/>
                    <a:pt x="3016" y="1508"/>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4"/>
            <p:cNvSpPr/>
            <p:nvPr/>
          </p:nvSpPr>
          <p:spPr>
            <a:xfrm>
              <a:off x="2974375" y="1430150"/>
              <a:ext cx="74325" cy="74325"/>
            </a:xfrm>
            <a:custGeom>
              <a:avLst/>
              <a:gdLst/>
              <a:ahLst/>
              <a:cxnLst/>
              <a:rect l="l" t="t" r="r" b="b"/>
              <a:pathLst>
                <a:path w="2973" h="2973" extrusionOk="0">
                  <a:moveTo>
                    <a:pt x="1465" y="1"/>
                  </a:moveTo>
                  <a:cubicBezTo>
                    <a:pt x="647" y="1"/>
                    <a:pt x="0" y="647"/>
                    <a:pt x="0" y="1508"/>
                  </a:cubicBezTo>
                  <a:cubicBezTo>
                    <a:pt x="0" y="2327"/>
                    <a:pt x="647" y="2973"/>
                    <a:pt x="1465" y="2973"/>
                  </a:cubicBezTo>
                  <a:cubicBezTo>
                    <a:pt x="2326" y="2973"/>
                    <a:pt x="2972" y="2327"/>
                    <a:pt x="2972" y="1508"/>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2899000" y="1430150"/>
              <a:ext cx="75400" cy="74325"/>
            </a:xfrm>
            <a:custGeom>
              <a:avLst/>
              <a:gdLst/>
              <a:ahLst/>
              <a:cxnLst/>
              <a:rect l="l" t="t" r="r" b="b"/>
              <a:pathLst>
                <a:path w="3016" h="2973" extrusionOk="0">
                  <a:moveTo>
                    <a:pt x="1508" y="1"/>
                  </a:moveTo>
                  <a:cubicBezTo>
                    <a:pt x="646" y="1"/>
                    <a:pt x="0" y="647"/>
                    <a:pt x="0" y="1508"/>
                  </a:cubicBezTo>
                  <a:cubicBezTo>
                    <a:pt x="0" y="2327"/>
                    <a:pt x="646" y="2973"/>
                    <a:pt x="1508" y="2973"/>
                  </a:cubicBezTo>
                  <a:cubicBezTo>
                    <a:pt x="2326" y="2973"/>
                    <a:pt x="2972" y="2327"/>
                    <a:pt x="3015"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2823625" y="1430150"/>
              <a:ext cx="75400" cy="74325"/>
            </a:xfrm>
            <a:custGeom>
              <a:avLst/>
              <a:gdLst/>
              <a:ahLst/>
              <a:cxnLst/>
              <a:rect l="l" t="t" r="r" b="b"/>
              <a:pathLst>
                <a:path w="3016" h="2973" extrusionOk="0">
                  <a:moveTo>
                    <a:pt x="1508" y="1"/>
                  </a:moveTo>
                  <a:cubicBezTo>
                    <a:pt x="689" y="1"/>
                    <a:pt x="0" y="647"/>
                    <a:pt x="0" y="1508"/>
                  </a:cubicBezTo>
                  <a:cubicBezTo>
                    <a:pt x="0" y="2327"/>
                    <a:pt x="689"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2748250" y="1430150"/>
              <a:ext cx="75400" cy="74325"/>
            </a:xfrm>
            <a:custGeom>
              <a:avLst/>
              <a:gdLst/>
              <a:ahLst/>
              <a:cxnLst/>
              <a:rect l="l" t="t" r="r" b="b"/>
              <a:pathLst>
                <a:path w="3016" h="2973" extrusionOk="0">
                  <a:moveTo>
                    <a:pt x="1508" y="1"/>
                  </a:moveTo>
                  <a:cubicBezTo>
                    <a:pt x="689" y="1"/>
                    <a:pt x="0" y="647"/>
                    <a:pt x="43" y="1508"/>
                  </a:cubicBezTo>
                  <a:cubicBezTo>
                    <a:pt x="0" y="2327"/>
                    <a:pt x="689"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2673950" y="1430150"/>
              <a:ext cx="75400" cy="74325"/>
            </a:xfrm>
            <a:custGeom>
              <a:avLst/>
              <a:gdLst/>
              <a:ahLst/>
              <a:cxnLst/>
              <a:rect l="l" t="t" r="r" b="b"/>
              <a:pathLst>
                <a:path w="3016" h="2973" extrusionOk="0">
                  <a:moveTo>
                    <a:pt x="1508" y="1"/>
                  </a:moveTo>
                  <a:cubicBezTo>
                    <a:pt x="646" y="1"/>
                    <a:pt x="0" y="647"/>
                    <a:pt x="0" y="1508"/>
                  </a:cubicBezTo>
                  <a:cubicBezTo>
                    <a:pt x="0" y="2327"/>
                    <a:pt x="646" y="2973"/>
                    <a:pt x="1508" y="2973"/>
                  </a:cubicBezTo>
                  <a:cubicBezTo>
                    <a:pt x="2326" y="2973"/>
                    <a:pt x="2972" y="2327"/>
                    <a:pt x="3015"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4"/>
            <p:cNvSpPr/>
            <p:nvPr/>
          </p:nvSpPr>
          <p:spPr>
            <a:xfrm>
              <a:off x="2598575" y="1430150"/>
              <a:ext cx="75400" cy="74325"/>
            </a:xfrm>
            <a:custGeom>
              <a:avLst/>
              <a:gdLst/>
              <a:ahLst/>
              <a:cxnLst/>
              <a:rect l="l" t="t" r="r" b="b"/>
              <a:pathLst>
                <a:path w="3016" h="2973" extrusionOk="0">
                  <a:moveTo>
                    <a:pt x="1508" y="1"/>
                  </a:moveTo>
                  <a:cubicBezTo>
                    <a:pt x="689" y="1"/>
                    <a:pt x="0" y="647"/>
                    <a:pt x="0" y="1508"/>
                  </a:cubicBezTo>
                  <a:cubicBezTo>
                    <a:pt x="0" y="2327"/>
                    <a:pt x="689"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4"/>
            <p:cNvSpPr/>
            <p:nvPr/>
          </p:nvSpPr>
          <p:spPr>
            <a:xfrm>
              <a:off x="2523175" y="1430150"/>
              <a:ext cx="75425" cy="74325"/>
            </a:xfrm>
            <a:custGeom>
              <a:avLst/>
              <a:gdLst/>
              <a:ahLst/>
              <a:cxnLst/>
              <a:rect l="l" t="t" r="r" b="b"/>
              <a:pathLst>
                <a:path w="3017"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2448875" y="1430150"/>
              <a:ext cx="74325" cy="74325"/>
            </a:xfrm>
            <a:custGeom>
              <a:avLst/>
              <a:gdLst/>
              <a:ahLst/>
              <a:cxnLst/>
              <a:rect l="l" t="t" r="r" b="b"/>
              <a:pathLst>
                <a:path w="2973" h="2973" extrusionOk="0">
                  <a:moveTo>
                    <a:pt x="1508" y="1"/>
                  </a:moveTo>
                  <a:cubicBezTo>
                    <a:pt x="647" y="1"/>
                    <a:pt x="1" y="647"/>
                    <a:pt x="1" y="1508"/>
                  </a:cubicBezTo>
                  <a:cubicBezTo>
                    <a:pt x="1" y="2327"/>
                    <a:pt x="647" y="2973"/>
                    <a:pt x="1508" y="2973"/>
                  </a:cubicBezTo>
                  <a:cubicBezTo>
                    <a:pt x="2327" y="2973"/>
                    <a:pt x="2973" y="2327"/>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2373500" y="1430150"/>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327"/>
                    <a:pt x="3016" y="1508"/>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2299200" y="1430150"/>
              <a:ext cx="74325" cy="74325"/>
            </a:xfrm>
            <a:custGeom>
              <a:avLst/>
              <a:gdLst/>
              <a:ahLst/>
              <a:cxnLst/>
              <a:rect l="l" t="t" r="r" b="b"/>
              <a:pathLst>
                <a:path w="2973" h="2973" extrusionOk="0">
                  <a:moveTo>
                    <a:pt x="1508" y="1"/>
                  </a:moveTo>
                  <a:cubicBezTo>
                    <a:pt x="647" y="1"/>
                    <a:pt x="1" y="647"/>
                    <a:pt x="1" y="1508"/>
                  </a:cubicBezTo>
                  <a:cubicBezTo>
                    <a:pt x="1" y="2327"/>
                    <a:pt x="647" y="2973"/>
                    <a:pt x="1508" y="2973"/>
                  </a:cubicBezTo>
                  <a:cubicBezTo>
                    <a:pt x="2327" y="2973"/>
                    <a:pt x="2973" y="2327"/>
                    <a:pt x="2973" y="1508"/>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2223825" y="1430150"/>
              <a:ext cx="74325" cy="74325"/>
            </a:xfrm>
            <a:custGeom>
              <a:avLst/>
              <a:gdLst/>
              <a:ahLst/>
              <a:cxnLst/>
              <a:rect l="l" t="t" r="r" b="b"/>
              <a:pathLst>
                <a:path w="2973" h="2973" extrusionOk="0">
                  <a:moveTo>
                    <a:pt x="1465" y="1"/>
                  </a:moveTo>
                  <a:cubicBezTo>
                    <a:pt x="647" y="1"/>
                    <a:pt x="1" y="647"/>
                    <a:pt x="1" y="1508"/>
                  </a:cubicBezTo>
                  <a:cubicBezTo>
                    <a:pt x="1" y="2327"/>
                    <a:pt x="647" y="2973"/>
                    <a:pt x="1465" y="2973"/>
                  </a:cubicBezTo>
                  <a:cubicBezTo>
                    <a:pt x="2327" y="2973"/>
                    <a:pt x="2973" y="2327"/>
                    <a:pt x="2973" y="1508"/>
                  </a:cubicBezTo>
                  <a:cubicBezTo>
                    <a:pt x="2973" y="647"/>
                    <a:pt x="2327"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2148450" y="1430150"/>
              <a:ext cx="75400" cy="74375"/>
            </a:xfrm>
            <a:custGeom>
              <a:avLst/>
              <a:gdLst/>
              <a:ahLst/>
              <a:cxnLst/>
              <a:rect l="l" t="t" r="r" b="b"/>
              <a:pathLst>
                <a:path w="3016" h="2975" extrusionOk="0">
                  <a:moveTo>
                    <a:pt x="1508" y="1"/>
                  </a:moveTo>
                  <a:cubicBezTo>
                    <a:pt x="647" y="1"/>
                    <a:pt x="1" y="647"/>
                    <a:pt x="1" y="1508"/>
                  </a:cubicBezTo>
                  <a:cubicBezTo>
                    <a:pt x="1" y="2302"/>
                    <a:pt x="609" y="2975"/>
                    <a:pt x="1432" y="2975"/>
                  </a:cubicBezTo>
                  <a:cubicBezTo>
                    <a:pt x="1457" y="2975"/>
                    <a:pt x="1482" y="2974"/>
                    <a:pt x="1508" y="2973"/>
                  </a:cubicBezTo>
                  <a:cubicBezTo>
                    <a:pt x="2326" y="2973"/>
                    <a:pt x="3016" y="2327"/>
                    <a:pt x="3016" y="1508"/>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4"/>
            <p:cNvSpPr/>
            <p:nvPr/>
          </p:nvSpPr>
          <p:spPr>
            <a:xfrm>
              <a:off x="2073075" y="1430150"/>
              <a:ext cx="75400" cy="74375"/>
            </a:xfrm>
            <a:custGeom>
              <a:avLst/>
              <a:gdLst/>
              <a:ahLst/>
              <a:cxnLst/>
              <a:rect l="l" t="t" r="r" b="b"/>
              <a:pathLst>
                <a:path w="3016" h="2975" extrusionOk="0">
                  <a:moveTo>
                    <a:pt x="1508" y="1"/>
                  </a:moveTo>
                  <a:cubicBezTo>
                    <a:pt x="647" y="1"/>
                    <a:pt x="0" y="647"/>
                    <a:pt x="0" y="1508"/>
                  </a:cubicBezTo>
                  <a:cubicBezTo>
                    <a:pt x="0" y="2302"/>
                    <a:pt x="649" y="2975"/>
                    <a:pt x="1435" y="2975"/>
                  </a:cubicBezTo>
                  <a:cubicBezTo>
                    <a:pt x="1459" y="2975"/>
                    <a:pt x="1484" y="2974"/>
                    <a:pt x="1508" y="2973"/>
                  </a:cubicBezTo>
                  <a:cubicBezTo>
                    <a:pt x="2326" y="2973"/>
                    <a:pt x="2972" y="2327"/>
                    <a:pt x="3016"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4"/>
            <p:cNvSpPr/>
            <p:nvPr/>
          </p:nvSpPr>
          <p:spPr>
            <a:xfrm>
              <a:off x="1998775" y="1430150"/>
              <a:ext cx="74325" cy="74325"/>
            </a:xfrm>
            <a:custGeom>
              <a:avLst/>
              <a:gdLst/>
              <a:ahLst/>
              <a:cxnLst/>
              <a:rect l="l" t="t" r="r" b="b"/>
              <a:pathLst>
                <a:path w="2973" h="2973" extrusionOk="0">
                  <a:moveTo>
                    <a:pt x="1465" y="1"/>
                  </a:moveTo>
                  <a:cubicBezTo>
                    <a:pt x="647" y="1"/>
                    <a:pt x="0" y="647"/>
                    <a:pt x="0" y="1508"/>
                  </a:cubicBezTo>
                  <a:cubicBezTo>
                    <a:pt x="0" y="2327"/>
                    <a:pt x="647" y="2973"/>
                    <a:pt x="1465" y="2973"/>
                  </a:cubicBezTo>
                  <a:cubicBezTo>
                    <a:pt x="2326" y="2973"/>
                    <a:pt x="2972" y="2327"/>
                    <a:pt x="2972" y="1508"/>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4"/>
            <p:cNvSpPr/>
            <p:nvPr/>
          </p:nvSpPr>
          <p:spPr>
            <a:xfrm>
              <a:off x="1923400" y="1430150"/>
              <a:ext cx="75400" cy="74325"/>
            </a:xfrm>
            <a:custGeom>
              <a:avLst/>
              <a:gdLst/>
              <a:ahLst/>
              <a:cxnLst/>
              <a:rect l="l" t="t" r="r" b="b"/>
              <a:pathLst>
                <a:path w="3016" h="2973" extrusionOk="0">
                  <a:moveTo>
                    <a:pt x="1508" y="1"/>
                  </a:moveTo>
                  <a:cubicBezTo>
                    <a:pt x="646" y="1"/>
                    <a:pt x="0" y="647"/>
                    <a:pt x="0" y="1508"/>
                  </a:cubicBezTo>
                  <a:cubicBezTo>
                    <a:pt x="0" y="2327"/>
                    <a:pt x="646" y="2973"/>
                    <a:pt x="1508" y="2973"/>
                  </a:cubicBezTo>
                  <a:cubicBezTo>
                    <a:pt x="2326" y="2973"/>
                    <a:pt x="2972" y="2327"/>
                    <a:pt x="3015"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4"/>
            <p:cNvSpPr/>
            <p:nvPr/>
          </p:nvSpPr>
          <p:spPr>
            <a:xfrm>
              <a:off x="1848025" y="1430150"/>
              <a:ext cx="75400" cy="74325"/>
            </a:xfrm>
            <a:custGeom>
              <a:avLst/>
              <a:gdLst/>
              <a:ahLst/>
              <a:cxnLst/>
              <a:rect l="l" t="t" r="r" b="b"/>
              <a:pathLst>
                <a:path w="3016" h="2973" extrusionOk="0">
                  <a:moveTo>
                    <a:pt x="1508" y="1"/>
                  </a:moveTo>
                  <a:cubicBezTo>
                    <a:pt x="689" y="1"/>
                    <a:pt x="0" y="647"/>
                    <a:pt x="0" y="1508"/>
                  </a:cubicBezTo>
                  <a:cubicBezTo>
                    <a:pt x="0" y="2327"/>
                    <a:pt x="689"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4"/>
            <p:cNvSpPr/>
            <p:nvPr/>
          </p:nvSpPr>
          <p:spPr>
            <a:xfrm>
              <a:off x="1772650" y="1430150"/>
              <a:ext cx="75400" cy="74325"/>
            </a:xfrm>
            <a:custGeom>
              <a:avLst/>
              <a:gdLst/>
              <a:ahLst/>
              <a:cxnLst/>
              <a:rect l="l" t="t" r="r" b="b"/>
              <a:pathLst>
                <a:path w="3016" h="2973" extrusionOk="0">
                  <a:moveTo>
                    <a:pt x="1508" y="1"/>
                  </a:moveTo>
                  <a:cubicBezTo>
                    <a:pt x="689" y="1"/>
                    <a:pt x="0" y="647"/>
                    <a:pt x="0" y="1508"/>
                  </a:cubicBezTo>
                  <a:cubicBezTo>
                    <a:pt x="0" y="2327"/>
                    <a:pt x="689" y="2973"/>
                    <a:pt x="1508" y="2973"/>
                  </a:cubicBezTo>
                  <a:cubicBezTo>
                    <a:pt x="2326" y="2973"/>
                    <a:pt x="3015" y="2327"/>
                    <a:pt x="3015" y="1508"/>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4"/>
            <p:cNvSpPr/>
            <p:nvPr/>
          </p:nvSpPr>
          <p:spPr>
            <a:xfrm>
              <a:off x="1698350" y="1430150"/>
              <a:ext cx="74325" cy="74325"/>
            </a:xfrm>
            <a:custGeom>
              <a:avLst/>
              <a:gdLst/>
              <a:ahLst/>
              <a:cxnLst/>
              <a:rect l="l" t="t" r="r" b="b"/>
              <a:pathLst>
                <a:path w="2973" h="2973" extrusionOk="0">
                  <a:moveTo>
                    <a:pt x="1508" y="1"/>
                  </a:moveTo>
                  <a:cubicBezTo>
                    <a:pt x="646" y="1"/>
                    <a:pt x="0" y="647"/>
                    <a:pt x="0" y="1508"/>
                  </a:cubicBezTo>
                  <a:cubicBezTo>
                    <a:pt x="0" y="2327"/>
                    <a:pt x="646" y="2973"/>
                    <a:pt x="1508" y="2973"/>
                  </a:cubicBezTo>
                  <a:cubicBezTo>
                    <a:pt x="2326" y="2973"/>
                    <a:pt x="2972" y="2327"/>
                    <a:pt x="2972" y="1508"/>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4"/>
            <p:cNvSpPr/>
            <p:nvPr/>
          </p:nvSpPr>
          <p:spPr>
            <a:xfrm>
              <a:off x="4999875" y="1355800"/>
              <a:ext cx="75400" cy="74375"/>
            </a:xfrm>
            <a:custGeom>
              <a:avLst/>
              <a:gdLst/>
              <a:ahLst/>
              <a:cxnLst/>
              <a:rect l="l" t="t" r="r" b="b"/>
              <a:pathLst>
                <a:path w="3016" h="2975" extrusionOk="0">
                  <a:moveTo>
                    <a:pt x="1435" y="1"/>
                  </a:moveTo>
                  <a:cubicBezTo>
                    <a:pt x="649" y="1"/>
                    <a:pt x="1" y="673"/>
                    <a:pt x="1" y="1467"/>
                  </a:cubicBezTo>
                  <a:cubicBezTo>
                    <a:pt x="1" y="2286"/>
                    <a:pt x="690" y="2975"/>
                    <a:pt x="1508" y="2975"/>
                  </a:cubicBezTo>
                  <a:cubicBezTo>
                    <a:pt x="2326" y="2975"/>
                    <a:pt x="3016" y="2329"/>
                    <a:pt x="3016" y="1510"/>
                  </a:cubicBezTo>
                  <a:cubicBezTo>
                    <a:pt x="3016" y="674"/>
                    <a:pt x="2367" y="1"/>
                    <a:pt x="1581" y="1"/>
                  </a:cubicBezTo>
                  <a:cubicBezTo>
                    <a:pt x="1557" y="1"/>
                    <a:pt x="1532" y="1"/>
                    <a:pt x="1508" y="3"/>
                  </a:cubicBezTo>
                  <a:cubicBezTo>
                    <a:pt x="1484"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4"/>
            <p:cNvSpPr/>
            <p:nvPr/>
          </p:nvSpPr>
          <p:spPr>
            <a:xfrm>
              <a:off x="4925575" y="1355800"/>
              <a:ext cx="75375" cy="74375"/>
            </a:xfrm>
            <a:custGeom>
              <a:avLst/>
              <a:gdLst/>
              <a:ahLst/>
              <a:cxnLst/>
              <a:rect l="l" t="t" r="r" b="b"/>
              <a:pathLst>
                <a:path w="3015" h="2975" extrusionOk="0">
                  <a:moveTo>
                    <a:pt x="1432" y="1"/>
                  </a:moveTo>
                  <a:cubicBezTo>
                    <a:pt x="609" y="1"/>
                    <a:pt x="1" y="673"/>
                    <a:pt x="1" y="1467"/>
                  </a:cubicBezTo>
                  <a:cubicBezTo>
                    <a:pt x="1" y="2286"/>
                    <a:pt x="647" y="2975"/>
                    <a:pt x="1508" y="2975"/>
                  </a:cubicBezTo>
                  <a:cubicBezTo>
                    <a:pt x="2326" y="2975"/>
                    <a:pt x="2973" y="2329"/>
                    <a:pt x="2973" y="1510"/>
                  </a:cubicBezTo>
                  <a:cubicBezTo>
                    <a:pt x="3014" y="674"/>
                    <a:pt x="2367" y="1"/>
                    <a:pt x="1581" y="1"/>
                  </a:cubicBezTo>
                  <a:cubicBezTo>
                    <a:pt x="1557" y="1"/>
                    <a:pt x="1532" y="1"/>
                    <a:pt x="1508" y="3"/>
                  </a:cubicBezTo>
                  <a:cubicBezTo>
                    <a:pt x="1482"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4"/>
            <p:cNvSpPr/>
            <p:nvPr/>
          </p:nvSpPr>
          <p:spPr>
            <a:xfrm>
              <a:off x="4850200" y="1355800"/>
              <a:ext cx="75400" cy="74375"/>
            </a:xfrm>
            <a:custGeom>
              <a:avLst/>
              <a:gdLst/>
              <a:ahLst/>
              <a:cxnLst/>
              <a:rect l="l" t="t" r="r" b="b"/>
              <a:pathLst>
                <a:path w="3016" h="2975" extrusionOk="0">
                  <a:moveTo>
                    <a:pt x="1435" y="1"/>
                  </a:moveTo>
                  <a:cubicBezTo>
                    <a:pt x="649" y="1"/>
                    <a:pt x="0" y="673"/>
                    <a:pt x="0" y="1467"/>
                  </a:cubicBezTo>
                  <a:cubicBezTo>
                    <a:pt x="0" y="2286"/>
                    <a:pt x="646" y="2975"/>
                    <a:pt x="1508" y="2975"/>
                  </a:cubicBezTo>
                  <a:cubicBezTo>
                    <a:pt x="2326" y="2975"/>
                    <a:pt x="2972" y="2329"/>
                    <a:pt x="3016" y="1510"/>
                  </a:cubicBezTo>
                  <a:cubicBezTo>
                    <a:pt x="3016" y="674"/>
                    <a:pt x="2367" y="1"/>
                    <a:pt x="1581" y="1"/>
                  </a:cubicBezTo>
                  <a:cubicBezTo>
                    <a:pt x="1557" y="1"/>
                    <a:pt x="1532" y="1"/>
                    <a:pt x="1508" y="3"/>
                  </a:cubicBezTo>
                  <a:cubicBezTo>
                    <a:pt x="1484"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4"/>
            <p:cNvSpPr/>
            <p:nvPr/>
          </p:nvSpPr>
          <p:spPr>
            <a:xfrm>
              <a:off x="4775900" y="1355800"/>
              <a:ext cx="74325" cy="74375"/>
            </a:xfrm>
            <a:custGeom>
              <a:avLst/>
              <a:gdLst/>
              <a:ahLst/>
              <a:cxnLst/>
              <a:rect l="l" t="t" r="r" b="b"/>
              <a:pathLst>
                <a:path w="2973" h="2975" extrusionOk="0">
                  <a:moveTo>
                    <a:pt x="1432" y="1"/>
                  </a:moveTo>
                  <a:cubicBezTo>
                    <a:pt x="609" y="1"/>
                    <a:pt x="0" y="673"/>
                    <a:pt x="0" y="1467"/>
                  </a:cubicBezTo>
                  <a:cubicBezTo>
                    <a:pt x="0" y="2286"/>
                    <a:pt x="646" y="2975"/>
                    <a:pt x="1508" y="2975"/>
                  </a:cubicBezTo>
                  <a:cubicBezTo>
                    <a:pt x="2326" y="2975"/>
                    <a:pt x="2972" y="2329"/>
                    <a:pt x="2972" y="1510"/>
                  </a:cubicBezTo>
                  <a:cubicBezTo>
                    <a:pt x="2972" y="674"/>
                    <a:pt x="2364" y="1"/>
                    <a:pt x="1580" y="1"/>
                  </a:cubicBezTo>
                  <a:cubicBezTo>
                    <a:pt x="1556" y="1"/>
                    <a:pt x="1532" y="1"/>
                    <a:pt x="1508" y="3"/>
                  </a:cubicBezTo>
                  <a:cubicBezTo>
                    <a:pt x="1482"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4"/>
            <p:cNvSpPr/>
            <p:nvPr/>
          </p:nvSpPr>
          <p:spPr>
            <a:xfrm>
              <a:off x="4699450" y="1355800"/>
              <a:ext cx="75400" cy="74375"/>
            </a:xfrm>
            <a:custGeom>
              <a:avLst/>
              <a:gdLst/>
              <a:ahLst/>
              <a:cxnLst/>
              <a:rect l="l" t="t" r="r" b="b"/>
              <a:pathLst>
                <a:path w="3016" h="2975" extrusionOk="0">
                  <a:moveTo>
                    <a:pt x="1435" y="1"/>
                  </a:moveTo>
                  <a:cubicBezTo>
                    <a:pt x="651" y="1"/>
                    <a:pt x="43" y="673"/>
                    <a:pt x="43" y="1467"/>
                  </a:cubicBezTo>
                  <a:cubicBezTo>
                    <a:pt x="0" y="2286"/>
                    <a:pt x="689" y="2975"/>
                    <a:pt x="1508" y="2975"/>
                  </a:cubicBezTo>
                  <a:cubicBezTo>
                    <a:pt x="2369" y="2975"/>
                    <a:pt x="3015" y="2329"/>
                    <a:pt x="3015" y="1510"/>
                  </a:cubicBezTo>
                  <a:cubicBezTo>
                    <a:pt x="3015" y="674"/>
                    <a:pt x="2407" y="1"/>
                    <a:pt x="1584" y="1"/>
                  </a:cubicBezTo>
                  <a:cubicBezTo>
                    <a:pt x="1559" y="1"/>
                    <a:pt x="1533" y="1"/>
                    <a:pt x="1508" y="3"/>
                  </a:cubicBezTo>
                  <a:cubicBezTo>
                    <a:pt x="1483"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4"/>
            <p:cNvSpPr/>
            <p:nvPr/>
          </p:nvSpPr>
          <p:spPr>
            <a:xfrm>
              <a:off x="4624100" y="1355800"/>
              <a:ext cx="76450" cy="74375"/>
            </a:xfrm>
            <a:custGeom>
              <a:avLst/>
              <a:gdLst/>
              <a:ahLst/>
              <a:cxnLst/>
              <a:rect l="l" t="t" r="r" b="b"/>
              <a:pathLst>
                <a:path w="3058" h="2975" extrusionOk="0">
                  <a:moveTo>
                    <a:pt x="1473" y="1"/>
                  </a:moveTo>
                  <a:cubicBezTo>
                    <a:pt x="648" y="1"/>
                    <a:pt x="0" y="674"/>
                    <a:pt x="42" y="1510"/>
                  </a:cubicBezTo>
                  <a:cubicBezTo>
                    <a:pt x="42" y="2329"/>
                    <a:pt x="688" y="2975"/>
                    <a:pt x="1550" y="2975"/>
                  </a:cubicBezTo>
                  <a:cubicBezTo>
                    <a:pt x="2368" y="2975"/>
                    <a:pt x="3014" y="2329"/>
                    <a:pt x="3057" y="1510"/>
                  </a:cubicBezTo>
                  <a:cubicBezTo>
                    <a:pt x="3057" y="674"/>
                    <a:pt x="2409" y="1"/>
                    <a:pt x="1622" y="1"/>
                  </a:cubicBezTo>
                  <a:cubicBezTo>
                    <a:pt x="1598" y="1"/>
                    <a:pt x="1574" y="1"/>
                    <a:pt x="1550" y="3"/>
                  </a:cubicBezTo>
                  <a:cubicBezTo>
                    <a:pt x="1524" y="1"/>
                    <a:pt x="1499" y="1"/>
                    <a:pt x="1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4"/>
            <p:cNvSpPr/>
            <p:nvPr/>
          </p:nvSpPr>
          <p:spPr>
            <a:xfrm>
              <a:off x="4549775" y="1355800"/>
              <a:ext cx="75400" cy="74375"/>
            </a:xfrm>
            <a:custGeom>
              <a:avLst/>
              <a:gdLst/>
              <a:ahLst/>
              <a:cxnLst/>
              <a:rect l="l" t="t" r="r" b="b"/>
              <a:pathLst>
                <a:path w="3016" h="2975" extrusionOk="0">
                  <a:moveTo>
                    <a:pt x="1435" y="1"/>
                  </a:moveTo>
                  <a:cubicBezTo>
                    <a:pt x="649" y="1"/>
                    <a:pt x="0" y="673"/>
                    <a:pt x="0" y="1467"/>
                  </a:cubicBezTo>
                  <a:cubicBezTo>
                    <a:pt x="0" y="2286"/>
                    <a:pt x="689" y="2975"/>
                    <a:pt x="1508" y="2975"/>
                  </a:cubicBezTo>
                  <a:cubicBezTo>
                    <a:pt x="2326" y="2975"/>
                    <a:pt x="2972" y="2286"/>
                    <a:pt x="3015" y="1510"/>
                  </a:cubicBezTo>
                  <a:cubicBezTo>
                    <a:pt x="3015" y="649"/>
                    <a:pt x="2326" y="3"/>
                    <a:pt x="1508" y="3"/>
                  </a:cubicBezTo>
                  <a:cubicBezTo>
                    <a:pt x="1483"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4"/>
            <p:cNvSpPr/>
            <p:nvPr/>
          </p:nvSpPr>
          <p:spPr>
            <a:xfrm>
              <a:off x="4474375" y="1355800"/>
              <a:ext cx="75425" cy="74375"/>
            </a:xfrm>
            <a:custGeom>
              <a:avLst/>
              <a:gdLst/>
              <a:ahLst/>
              <a:cxnLst/>
              <a:rect l="l" t="t" r="r" b="b"/>
              <a:pathLst>
                <a:path w="3017" h="2975" extrusionOk="0">
                  <a:moveTo>
                    <a:pt x="1436" y="1"/>
                  </a:moveTo>
                  <a:cubicBezTo>
                    <a:pt x="650" y="1"/>
                    <a:pt x="2" y="673"/>
                    <a:pt x="44" y="1467"/>
                  </a:cubicBezTo>
                  <a:cubicBezTo>
                    <a:pt x="1" y="2286"/>
                    <a:pt x="690" y="2975"/>
                    <a:pt x="1509" y="2975"/>
                  </a:cubicBezTo>
                  <a:cubicBezTo>
                    <a:pt x="2327" y="2975"/>
                    <a:pt x="3016" y="2329"/>
                    <a:pt x="3016" y="1510"/>
                  </a:cubicBezTo>
                  <a:cubicBezTo>
                    <a:pt x="3016" y="674"/>
                    <a:pt x="2408" y="1"/>
                    <a:pt x="1585" y="1"/>
                  </a:cubicBezTo>
                  <a:cubicBezTo>
                    <a:pt x="1560" y="1"/>
                    <a:pt x="1534" y="1"/>
                    <a:pt x="1509" y="3"/>
                  </a:cubicBezTo>
                  <a:cubicBezTo>
                    <a:pt x="1484" y="1"/>
                    <a:pt x="146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4"/>
            <p:cNvSpPr/>
            <p:nvPr/>
          </p:nvSpPr>
          <p:spPr>
            <a:xfrm>
              <a:off x="4400075" y="1355800"/>
              <a:ext cx="75425" cy="74375"/>
            </a:xfrm>
            <a:custGeom>
              <a:avLst/>
              <a:gdLst/>
              <a:ahLst/>
              <a:cxnLst/>
              <a:rect l="l" t="t" r="r" b="b"/>
              <a:pathLst>
                <a:path w="3017" h="2975" extrusionOk="0">
                  <a:moveTo>
                    <a:pt x="1432" y="1"/>
                  </a:moveTo>
                  <a:cubicBezTo>
                    <a:pt x="609" y="1"/>
                    <a:pt x="1" y="673"/>
                    <a:pt x="1" y="1467"/>
                  </a:cubicBezTo>
                  <a:cubicBezTo>
                    <a:pt x="1" y="2286"/>
                    <a:pt x="647" y="2975"/>
                    <a:pt x="1508" y="2975"/>
                  </a:cubicBezTo>
                  <a:cubicBezTo>
                    <a:pt x="2327" y="2975"/>
                    <a:pt x="2973" y="2329"/>
                    <a:pt x="3016" y="1510"/>
                  </a:cubicBezTo>
                  <a:cubicBezTo>
                    <a:pt x="3016" y="674"/>
                    <a:pt x="2367" y="1"/>
                    <a:pt x="1581" y="1"/>
                  </a:cubicBezTo>
                  <a:cubicBezTo>
                    <a:pt x="1557" y="1"/>
                    <a:pt x="1533" y="1"/>
                    <a:pt x="1508" y="3"/>
                  </a:cubicBezTo>
                  <a:cubicBezTo>
                    <a:pt x="1483"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4"/>
            <p:cNvSpPr/>
            <p:nvPr/>
          </p:nvSpPr>
          <p:spPr>
            <a:xfrm>
              <a:off x="4324700" y="1355800"/>
              <a:ext cx="75400" cy="74375"/>
            </a:xfrm>
            <a:custGeom>
              <a:avLst/>
              <a:gdLst/>
              <a:ahLst/>
              <a:cxnLst/>
              <a:rect l="l" t="t" r="r" b="b"/>
              <a:pathLst>
                <a:path w="3016" h="2975" extrusionOk="0">
                  <a:moveTo>
                    <a:pt x="1436" y="1"/>
                  </a:moveTo>
                  <a:cubicBezTo>
                    <a:pt x="650" y="1"/>
                    <a:pt x="1" y="673"/>
                    <a:pt x="1" y="1467"/>
                  </a:cubicBezTo>
                  <a:cubicBezTo>
                    <a:pt x="1" y="2286"/>
                    <a:pt x="690" y="2975"/>
                    <a:pt x="1508" y="2975"/>
                  </a:cubicBezTo>
                  <a:cubicBezTo>
                    <a:pt x="2327" y="2975"/>
                    <a:pt x="3016" y="2329"/>
                    <a:pt x="3016" y="1510"/>
                  </a:cubicBezTo>
                  <a:cubicBezTo>
                    <a:pt x="3016" y="674"/>
                    <a:pt x="2367" y="1"/>
                    <a:pt x="1581" y="1"/>
                  </a:cubicBezTo>
                  <a:cubicBezTo>
                    <a:pt x="1557" y="1"/>
                    <a:pt x="1533" y="1"/>
                    <a:pt x="1508" y="3"/>
                  </a:cubicBezTo>
                  <a:cubicBezTo>
                    <a:pt x="1484" y="1"/>
                    <a:pt x="146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4"/>
            <p:cNvSpPr/>
            <p:nvPr/>
          </p:nvSpPr>
          <p:spPr>
            <a:xfrm>
              <a:off x="4249325" y="1355800"/>
              <a:ext cx="75400" cy="74375"/>
            </a:xfrm>
            <a:custGeom>
              <a:avLst/>
              <a:gdLst/>
              <a:ahLst/>
              <a:cxnLst/>
              <a:rect l="l" t="t" r="r" b="b"/>
              <a:pathLst>
                <a:path w="3016" h="2975" extrusionOk="0">
                  <a:moveTo>
                    <a:pt x="1436" y="1"/>
                  </a:moveTo>
                  <a:cubicBezTo>
                    <a:pt x="649" y="1"/>
                    <a:pt x="1" y="673"/>
                    <a:pt x="1" y="1467"/>
                  </a:cubicBezTo>
                  <a:cubicBezTo>
                    <a:pt x="1" y="2286"/>
                    <a:pt x="690" y="2975"/>
                    <a:pt x="1508" y="2975"/>
                  </a:cubicBezTo>
                  <a:cubicBezTo>
                    <a:pt x="2327" y="2975"/>
                    <a:pt x="3016" y="2329"/>
                    <a:pt x="3016" y="1510"/>
                  </a:cubicBezTo>
                  <a:cubicBezTo>
                    <a:pt x="3016" y="674"/>
                    <a:pt x="2408" y="1"/>
                    <a:pt x="1585" y="1"/>
                  </a:cubicBezTo>
                  <a:cubicBezTo>
                    <a:pt x="1559" y="1"/>
                    <a:pt x="1534" y="1"/>
                    <a:pt x="1508" y="3"/>
                  </a:cubicBezTo>
                  <a:cubicBezTo>
                    <a:pt x="1484" y="1"/>
                    <a:pt x="146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4"/>
            <p:cNvSpPr/>
            <p:nvPr/>
          </p:nvSpPr>
          <p:spPr>
            <a:xfrm>
              <a:off x="4175025" y="1355800"/>
              <a:ext cx="75375" cy="74375"/>
            </a:xfrm>
            <a:custGeom>
              <a:avLst/>
              <a:gdLst/>
              <a:ahLst/>
              <a:cxnLst/>
              <a:rect l="l" t="t" r="r" b="b"/>
              <a:pathLst>
                <a:path w="3015" h="2975" extrusionOk="0">
                  <a:moveTo>
                    <a:pt x="1432" y="1"/>
                  </a:moveTo>
                  <a:cubicBezTo>
                    <a:pt x="609" y="1"/>
                    <a:pt x="1" y="673"/>
                    <a:pt x="1" y="1467"/>
                  </a:cubicBezTo>
                  <a:cubicBezTo>
                    <a:pt x="1" y="2286"/>
                    <a:pt x="647" y="2975"/>
                    <a:pt x="1508" y="2975"/>
                  </a:cubicBezTo>
                  <a:cubicBezTo>
                    <a:pt x="2327" y="2975"/>
                    <a:pt x="2973" y="2329"/>
                    <a:pt x="2973" y="1510"/>
                  </a:cubicBezTo>
                  <a:cubicBezTo>
                    <a:pt x="3015" y="674"/>
                    <a:pt x="2367" y="1"/>
                    <a:pt x="1581" y="1"/>
                  </a:cubicBezTo>
                  <a:cubicBezTo>
                    <a:pt x="1557" y="1"/>
                    <a:pt x="1533" y="1"/>
                    <a:pt x="1508" y="3"/>
                  </a:cubicBezTo>
                  <a:cubicBezTo>
                    <a:pt x="1483"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4"/>
            <p:cNvSpPr/>
            <p:nvPr/>
          </p:nvSpPr>
          <p:spPr>
            <a:xfrm>
              <a:off x="4099650" y="1355800"/>
              <a:ext cx="75400" cy="74375"/>
            </a:xfrm>
            <a:custGeom>
              <a:avLst/>
              <a:gdLst/>
              <a:ahLst/>
              <a:cxnLst/>
              <a:rect l="l" t="t" r="r" b="b"/>
              <a:pathLst>
                <a:path w="3016" h="2975" extrusionOk="0">
                  <a:moveTo>
                    <a:pt x="1435" y="1"/>
                  </a:moveTo>
                  <a:cubicBezTo>
                    <a:pt x="649" y="1"/>
                    <a:pt x="1" y="674"/>
                    <a:pt x="1" y="1510"/>
                  </a:cubicBezTo>
                  <a:cubicBezTo>
                    <a:pt x="1" y="2329"/>
                    <a:pt x="690" y="2975"/>
                    <a:pt x="1508" y="2975"/>
                  </a:cubicBezTo>
                  <a:cubicBezTo>
                    <a:pt x="2327" y="2975"/>
                    <a:pt x="3016" y="2329"/>
                    <a:pt x="3016" y="1510"/>
                  </a:cubicBezTo>
                  <a:cubicBezTo>
                    <a:pt x="3016" y="674"/>
                    <a:pt x="2367" y="1"/>
                    <a:pt x="1581" y="1"/>
                  </a:cubicBezTo>
                  <a:cubicBezTo>
                    <a:pt x="1557" y="1"/>
                    <a:pt x="1533" y="1"/>
                    <a:pt x="1508" y="3"/>
                  </a:cubicBezTo>
                  <a:cubicBezTo>
                    <a:pt x="1484" y="1"/>
                    <a:pt x="1460"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4"/>
            <p:cNvSpPr/>
            <p:nvPr/>
          </p:nvSpPr>
          <p:spPr>
            <a:xfrm>
              <a:off x="4024275" y="1355800"/>
              <a:ext cx="75400" cy="74375"/>
            </a:xfrm>
            <a:custGeom>
              <a:avLst/>
              <a:gdLst/>
              <a:ahLst/>
              <a:cxnLst/>
              <a:rect l="l" t="t" r="r" b="b"/>
              <a:pathLst>
                <a:path w="3016" h="2975" extrusionOk="0">
                  <a:moveTo>
                    <a:pt x="1435" y="1"/>
                  </a:moveTo>
                  <a:cubicBezTo>
                    <a:pt x="649" y="1"/>
                    <a:pt x="1" y="673"/>
                    <a:pt x="1" y="1467"/>
                  </a:cubicBezTo>
                  <a:cubicBezTo>
                    <a:pt x="1" y="2286"/>
                    <a:pt x="690" y="2975"/>
                    <a:pt x="1508" y="2975"/>
                  </a:cubicBezTo>
                  <a:cubicBezTo>
                    <a:pt x="2326" y="2975"/>
                    <a:pt x="3016" y="2329"/>
                    <a:pt x="3016" y="1510"/>
                  </a:cubicBezTo>
                  <a:cubicBezTo>
                    <a:pt x="3016" y="674"/>
                    <a:pt x="2367" y="1"/>
                    <a:pt x="1581" y="1"/>
                  </a:cubicBezTo>
                  <a:cubicBezTo>
                    <a:pt x="1557" y="1"/>
                    <a:pt x="1532" y="1"/>
                    <a:pt x="1508" y="3"/>
                  </a:cubicBezTo>
                  <a:cubicBezTo>
                    <a:pt x="1484"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4"/>
            <p:cNvSpPr/>
            <p:nvPr/>
          </p:nvSpPr>
          <p:spPr>
            <a:xfrm>
              <a:off x="3948900" y="1355800"/>
              <a:ext cx="75400" cy="74375"/>
            </a:xfrm>
            <a:custGeom>
              <a:avLst/>
              <a:gdLst/>
              <a:ahLst/>
              <a:cxnLst/>
              <a:rect l="l" t="t" r="r" b="b"/>
              <a:pathLst>
                <a:path w="3016" h="2975" extrusionOk="0">
                  <a:moveTo>
                    <a:pt x="1435" y="1"/>
                  </a:moveTo>
                  <a:cubicBezTo>
                    <a:pt x="652" y="1"/>
                    <a:pt x="43" y="673"/>
                    <a:pt x="43" y="1467"/>
                  </a:cubicBezTo>
                  <a:cubicBezTo>
                    <a:pt x="0" y="2286"/>
                    <a:pt x="690" y="2975"/>
                    <a:pt x="1508" y="2975"/>
                  </a:cubicBezTo>
                  <a:cubicBezTo>
                    <a:pt x="2369" y="2975"/>
                    <a:pt x="3016" y="2329"/>
                    <a:pt x="3016" y="1510"/>
                  </a:cubicBezTo>
                  <a:cubicBezTo>
                    <a:pt x="3016" y="674"/>
                    <a:pt x="2407" y="1"/>
                    <a:pt x="1584" y="1"/>
                  </a:cubicBezTo>
                  <a:cubicBezTo>
                    <a:pt x="1559" y="1"/>
                    <a:pt x="1534" y="1"/>
                    <a:pt x="1508" y="3"/>
                  </a:cubicBezTo>
                  <a:cubicBezTo>
                    <a:pt x="1484"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4"/>
            <p:cNvSpPr/>
            <p:nvPr/>
          </p:nvSpPr>
          <p:spPr>
            <a:xfrm>
              <a:off x="3874600" y="1355800"/>
              <a:ext cx="75400" cy="74375"/>
            </a:xfrm>
            <a:custGeom>
              <a:avLst/>
              <a:gdLst/>
              <a:ahLst/>
              <a:cxnLst/>
              <a:rect l="l" t="t" r="r" b="b"/>
              <a:pathLst>
                <a:path w="3016" h="2975" extrusionOk="0">
                  <a:moveTo>
                    <a:pt x="1435" y="1"/>
                  </a:moveTo>
                  <a:cubicBezTo>
                    <a:pt x="649" y="1"/>
                    <a:pt x="0" y="673"/>
                    <a:pt x="0" y="1467"/>
                  </a:cubicBezTo>
                  <a:cubicBezTo>
                    <a:pt x="0" y="2286"/>
                    <a:pt x="646" y="2975"/>
                    <a:pt x="1508" y="2975"/>
                  </a:cubicBezTo>
                  <a:cubicBezTo>
                    <a:pt x="2326" y="2975"/>
                    <a:pt x="2972" y="2329"/>
                    <a:pt x="3015" y="1510"/>
                  </a:cubicBezTo>
                  <a:cubicBezTo>
                    <a:pt x="3015" y="674"/>
                    <a:pt x="2367" y="1"/>
                    <a:pt x="1581" y="1"/>
                  </a:cubicBezTo>
                  <a:cubicBezTo>
                    <a:pt x="1557" y="1"/>
                    <a:pt x="1532" y="1"/>
                    <a:pt x="1508" y="3"/>
                  </a:cubicBezTo>
                  <a:cubicBezTo>
                    <a:pt x="1484"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4"/>
            <p:cNvSpPr/>
            <p:nvPr/>
          </p:nvSpPr>
          <p:spPr>
            <a:xfrm>
              <a:off x="3799225" y="1355800"/>
              <a:ext cx="75400" cy="74375"/>
            </a:xfrm>
            <a:custGeom>
              <a:avLst/>
              <a:gdLst/>
              <a:ahLst/>
              <a:cxnLst/>
              <a:rect l="l" t="t" r="r" b="b"/>
              <a:pathLst>
                <a:path w="3016" h="2975" extrusionOk="0">
                  <a:moveTo>
                    <a:pt x="1435" y="1"/>
                  </a:moveTo>
                  <a:cubicBezTo>
                    <a:pt x="649" y="1"/>
                    <a:pt x="0" y="673"/>
                    <a:pt x="0" y="1467"/>
                  </a:cubicBezTo>
                  <a:cubicBezTo>
                    <a:pt x="0" y="2286"/>
                    <a:pt x="689" y="2975"/>
                    <a:pt x="1508" y="2975"/>
                  </a:cubicBezTo>
                  <a:cubicBezTo>
                    <a:pt x="2326" y="2975"/>
                    <a:pt x="3015" y="2329"/>
                    <a:pt x="3015" y="1510"/>
                  </a:cubicBezTo>
                  <a:cubicBezTo>
                    <a:pt x="3015" y="674"/>
                    <a:pt x="2367" y="1"/>
                    <a:pt x="1581" y="1"/>
                  </a:cubicBezTo>
                  <a:cubicBezTo>
                    <a:pt x="1556" y="1"/>
                    <a:pt x="1532" y="1"/>
                    <a:pt x="1508" y="3"/>
                  </a:cubicBezTo>
                  <a:cubicBezTo>
                    <a:pt x="1483"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4"/>
            <p:cNvSpPr/>
            <p:nvPr/>
          </p:nvSpPr>
          <p:spPr>
            <a:xfrm>
              <a:off x="3723850" y="1355800"/>
              <a:ext cx="75400" cy="74375"/>
            </a:xfrm>
            <a:custGeom>
              <a:avLst/>
              <a:gdLst/>
              <a:ahLst/>
              <a:cxnLst/>
              <a:rect l="l" t="t" r="r" b="b"/>
              <a:pathLst>
                <a:path w="3016" h="2975" extrusionOk="0">
                  <a:moveTo>
                    <a:pt x="1435" y="1"/>
                  </a:moveTo>
                  <a:cubicBezTo>
                    <a:pt x="651" y="1"/>
                    <a:pt x="43" y="673"/>
                    <a:pt x="43" y="1467"/>
                  </a:cubicBezTo>
                  <a:cubicBezTo>
                    <a:pt x="0" y="2286"/>
                    <a:pt x="689" y="2975"/>
                    <a:pt x="1508" y="2975"/>
                  </a:cubicBezTo>
                  <a:cubicBezTo>
                    <a:pt x="2369" y="2975"/>
                    <a:pt x="3015" y="2329"/>
                    <a:pt x="3015" y="1510"/>
                  </a:cubicBezTo>
                  <a:cubicBezTo>
                    <a:pt x="3015" y="674"/>
                    <a:pt x="2407" y="1"/>
                    <a:pt x="1584" y="1"/>
                  </a:cubicBezTo>
                  <a:cubicBezTo>
                    <a:pt x="1559" y="1"/>
                    <a:pt x="1533" y="1"/>
                    <a:pt x="1508" y="3"/>
                  </a:cubicBezTo>
                  <a:cubicBezTo>
                    <a:pt x="1483"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4"/>
            <p:cNvSpPr/>
            <p:nvPr/>
          </p:nvSpPr>
          <p:spPr>
            <a:xfrm>
              <a:off x="3649550" y="1355800"/>
              <a:ext cx="75400" cy="74375"/>
            </a:xfrm>
            <a:custGeom>
              <a:avLst/>
              <a:gdLst/>
              <a:ahLst/>
              <a:cxnLst/>
              <a:rect l="l" t="t" r="r" b="b"/>
              <a:pathLst>
                <a:path w="3016" h="2975" extrusionOk="0">
                  <a:moveTo>
                    <a:pt x="1431" y="1"/>
                  </a:moveTo>
                  <a:cubicBezTo>
                    <a:pt x="608" y="1"/>
                    <a:pt x="0" y="673"/>
                    <a:pt x="0" y="1467"/>
                  </a:cubicBezTo>
                  <a:cubicBezTo>
                    <a:pt x="0" y="2286"/>
                    <a:pt x="646" y="2975"/>
                    <a:pt x="1508" y="2975"/>
                  </a:cubicBezTo>
                  <a:cubicBezTo>
                    <a:pt x="2326" y="2975"/>
                    <a:pt x="2972" y="2329"/>
                    <a:pt x="3015" y="1510"/>
                  </a:cubicBezTo>
                  <a:cubicBezTo>
                    <a:pt x="3015" y="674"/>
                    <a:pt x="2366" y="1"/>
                    <a:pt x="1580" y="1"/>
                  </a:cubicBezTo>
                  <a:cubicBezTo>
                    <a:pt x="1556" y="1"/>
                    <a:pt x="1532" y="1"/>
                    <a:pt x="1508" y="3"/>
                  </a:cubicBezTo>
                  <a:cubicBezTo>
                    <a:pt x="1482" y="1"/>
                    <a:pt x="1457"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4"/>
            <p:cNvSpPr/>
            <p:nvPr/>
          </p:nvSpPr>
          <p:spPr>
            <a:xfrm>
              <a:off x="3574175" y="1355800"/>
              <a:ext cx="75400" cy="74375"/>
            </a:xfrm>
            <a:custGeom>
              <a:avLst/>
              <a:gdLst/>
              <a:ahLst/>
              <a:cxnLst/>
              <a:rect l="l" t="t" r="r" b="b"/>
              <a:pathLst>
                <a:path w="3016" h="2975" extrusionOk="0">
                  <a:moveTo>
                    <a:pt x="1580" y="1"/>
                  </a:moveTo>
                  <a:cubicBezTo>
                    <a:pt x="1556" y="1"/>
                    <a:pt x="1532" y="1"/>
                    <a:pt x="1508" y="3"/>
                  </a:cubicBezTo>
                  <a:cubicBezTo>
                    <a:pt x="689" y="3"/>
                    <a:pt x="0" y="649"/>
                    <a:pt x="43" y="1510"/>
                  </a:cubicBezTo>
                  <a:cubicBezTo>
                    <a:pt x="43" y="2286"/>
                    <a:pt x="689" y="2975"/>
                    <a:pt x="1508" y="2975"/>
                  </a:cubicBezTo>
                  <a:cubicBezTo>
                    <a:pt x="2326" y="2975"/>
                    <a:pt x="3015" y="2329"/>
                    <a:pt x="3015" y="1510"/>
                  </a:cubicBezTo>
                  <a:cubicBezTo>
                    <a:pt x="3015" y="674"/>
                    <a:pt x="2366" y="1"/>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4"/>
            <p:cNvSpPr/>
            <p:nvPr/>
          </p:nvSpPr>
          <p:spPr>
            <a:xfrm>
              <a:off x="3498775" y="1355800"/>
              <a:ext cx="76500" cy="74375"/>
            </a:xfrm>
            <a:custGeom>
              <a:avLst/>
              <a:gdLst/>
              <a:ahLst/>
              <a:cxnLst/>
              <a:rect l="l" t="t" r="r" b="b"/>
              <a:pathLst>
                <a:path w="3060" h="2975" extrusionOk="0">
                  <a:moveTo>
                    <a:pt x="1436" y="1"/>
                  </a:moveTo>
                  <a:cubicBezTo>
                    <a:pt x="650" y="1"/>
                    <a:pt x="1" y="673"/>
                    <a:pt x="1" y="1467"/>
                  </a:cubicBezTo>
                  <a:cubicBezTo>
                    <a:pt x="1" y="2286"/>
                    <a:pt x="690" y="2975"/>
                    <a:pt x="1508" y="2975"/>
                  </a:cubicBezTo>
                  <a:cubicBezTo>
                    <a:pt x="2370" y="2975"/>
                    <a:pt x="3016" y="2329"/>
                    <a:pt x="3059" y="1510"/>
                  </a:cubicBezTo>
                  <a:cubicBezTo>
                    <a:pt x="3059" y="674"/>
                    <a:pt x="2410" y="1"/>
                    <a:pt x="1585" y="1"/>
                  </a:cubicBezTo>
                  <a:cubicBezTo>
                    <a:pt x="1560" y="1"/>
                    <a:pt x="1534" y="1"/>
                    <a:pt x="1508" y="3"/>
                  </a:cubicBezTo>
                  <a:cubicBezTo>
                    <a:pt x="1484" y="1"/>
                    <a:pt x="146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4"/>
            <p:cNvSpPr/>
            <p:nvPr/>
          </p:nvSpPr>
          <p:spPr>
            <a:xfrm>
              <a:off x="3424475" y="1355800"/>
              <a:ext cx="75375" cy="74375"/>
            </a:xfrm>
            <a:custGeom>
              <a:avLst/>
              <a:gdLst/>
              <a:ahLst/>
              <a:cxnLst/>
              <a:rect l="l" t="t" r="r" b="b"/>
              <a:pathLst>
                <a:path w="3015" h="2975" extrusionOk="0">
                  <a:moveTo>
                    <a:pt x="1432" y="1"/>
                  </a:moveTo>
                  <a:cubicBezTo>
                    <a:pt x="609" y="1"/>
                    <a:pt x="1" y="673"/>
                    <a:pt x="1" y="1467"/>
                  </a:cubicBezTo>
                  <a:cubicBezTo>
                    <a:pt x="1" y="2286"/>
                    <a:pt x="647" y="2975"/>
                    <a:pt x="1508" y="2975"/>
                  </a:cubicBezTo>
                  <a:cubicBezTo>
                    <a:pt x="2327" y="2975"/>
                    <a:pt x="2973" y="2329"/>
                    <a:pt x="2973" y="1510"/>
                  </a:cubicBezTo>
                  <a:cubicBezTo>
                    <a:pt x="3015" y="674"/>
                    <a:pt x="2367" y="1"/>
                    <a:pt x="1581" y="1"/>
                  </a:cubicBezTo>
                  <a:cubicBezTo>
                    <a:pt x="1557" y="1"/>
                    <a:pt x="1533" y="1"/>
                    <a:pt x="1508" y="3"/>
                  </a:cubicBezTo>
                  <a:cubicBezTo>
                    <a:pt x="1483"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4"/>
            <p:cNvSpPr/>
            <p:nvPr/>
          </p:nvSpPr>
          <p:spPr>
            <a:xfrm>
              <a:off x="3349100" y="1355800"/>
              <a:ext cx="75375" cy="74375"/>
            </a:xfrm>
            <a:custGeom>
              <a:avLst/>
              <a:gdLst/>
              <a:ahLst/>
              <a:cxnLst/>
              <a:rect l="l" t="t" r="r" b="b"/>
              <a:pathLst>
                <a:path w="3015" h="2975" extrusionOk="0">
                  <a:moveTo>
                    <a:pt x="1432" y="1"/>
                  </a:moveTo>
                  <a:cubicBezTo>
                    <a:pt x="609" y="1"/>
                    <a:pt x="1" y="673"/>
                    <a:pt x="1" y="1467"/>
                  </a:cubicBezTo>
                  <a:cubicBezTo>
                    <a:pt x="1" y="2286"/>
                    <a:pt x="647" y="2975"/>
                    <a:pt x="1508" y="2975"/>
                  </a:cubicBezTo>
                  <a:cubicBezTo>
                    <a:pt x="2327" y="2975"/>
                    <a:pt x="2973" y="2329"/>
                    <a:pt x="2973" y="1510"/>
                  </a:cubicBezTo>
                  <a:cubicBezTo>
                    <a:pt x="3015" y="674"/>
                    <a:pt x="2367" y="1"/>
                    <a:pt x="1581" y="1"/>
                  </a:cubicBezTo>
                  <a:cubicBezTo>
                    <a:pt x="1557" y="1"/>
                    <a:pt x="1533" y="1"/>
                    <a:pt x="1508" y="3"/>
                  </a:cubicBezTo>
                  <a:cubicBezTo>
                    <a:pt x="1483"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4"/>
            <p:cNvSpPr/>
            <p:nvPr/>
          </p:nvSpPr>
          <p:spPr>
            <a:xfrm>
              <a:off x="3273725" y="1355800"/>
              <a:ext cx="75400" cy="74375"/>
            </a:xfrm>
            <a:custGeom>
              <a:avLst/>
              <a:gdLst/>
              <a:ahLst/>
              <a:cxnLst/>
              <a:rect l="l" t="t" r="r" b="b"/>
              <a:pathLst>
                <a:path w="3016" h="2975" extrusionOk="0">
                  <a:moveTo>
                    <a:pt x="1436" y="1"/>
                  </a:moveTo>
                  <a:cubicBezTo>
                    <a:pt x="649" y="1"/>
                    <a:pt x="1" y="673"/>
                    <a:pt x="1" y="1467"/>
                  </a:cubicBezTo>
                  <a:cubicBezTo>
                    <a:pt x="1" y="2286"/>
                    <a:pt x="690" y="2975"/>
                    <a:pt x="1508" y="2975"/>
                  </a:cubicBezTo>
                  <a:cubicBezTo>
                    <a:pt x="2327" y="2975"/>
                    <a:pt x="3016" y="2329"/>
                    <a:pt x="3016" y="1510"/>
                  </a:cubicBezTo>
                  <a:cubicBezTo>
                    <a:pt x="3016" y="674"/>
                    <a:pt x="2367" y="1"/>
                    <a:pt x="1581" y="1"/>
                  </a:cubicBezTo>
                  <a:cubicBezTo>
                    <a:pt x="1557" y="1"/>
                    <a:pt x="1533" y="1"/>
                    <a:pt x="1508" y="3"/>
                  </a:cubicBezTo>
                  <a:cubicBezTo>
                    <a:pt x="1484" y="1"/>
                    <a:pt x="146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4"/>
            <p:cNvSpPr/>
            <p:nvPr/>
          </p:nvSpPr>
          <p:spPr>
            <a:xfrm>
              <a:off x="3199425" y="1355800"/>
              <a:ext cx="75375" cy="74375"/>
            </a:xfrm>
            <a:custGeom>
              <a:avLst/>
              <a:gdLst/>
              <a:ahLst/>
              <a:cxnLst/>
              <a:rect l="l" t="t" r="r" b="b"/>
              <a:pathLst>
                <a:path w="3015" h="2975" extrusionOk="0">
                  <a:moveTo>
                    <a:pt x="1432" y="1"/>
                  </a:moveTo>
                  <a:cubicBezTo>
                    <a:pt x="609" y="1"/>
                    <a:pt x="1" y="673"/>
                    <a:pt x="1" y="1467"/>
                  </a:cubicBezTo>
                  <a:cubicBezTo>
                    <a:pt x="1" y="2286"/>
                    <a:pt x="647" y="2975"/>
                    <a:pt x="1508" y="2975"/>
                  </a:cubicBezTo>
                  <a:cubicBezTo>
                    <a:pt x="2327" y="2975"/>
                    <a:pt x="2973" y="2329"/>
                    <a:pt x="2973" y="1510"/>
                  </a:cubicBezTo>
                  <a:cubicBezTo>
                    <a:pt x="3015" y="674"/>
                    <a:pt x="2367" y="1"/>
                    <a:pt x="1581" y="1"/>
                  </a:cubicBezTo>
                  <a:cubicBezTo>
                    <a:pt x="1557" y="1"/>
                    <a:pt x="1533" y="1"/>
                    <a:pt x="1508" y="3"/>
                  </a:cubicBezTo>
                  <a:cubicBezTo>
                    <a:pt x="1483"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4"/>
            <p:cNvSpPr/>
            <p:nvPr/>
          </p:nvSpPr>
          <p:spPr>
            <a:xfrm>
              <a:off x="3124050" y="1355800"/>
              <a:ext cx="75400" cy="74375"/>
            </a:xfrm>
            <a:custGeom>
              <a:avLst/>
              <a:gdLst/>
              <a:ahLst/>
              <a:cxnLst/>
              <a:rect l="l" t="t" r="r" b="b"/>
              <a:pathLst>
                <a:path w="3016" h="2975" extrusionOk="0">
                  <a:moveTo>
                    <a:pt x="1435" y="1"/>
                  </a:moveTo>
                  <a:cubicBezTo>
                    <a:pt x="649" y="1"/>
                    <a:pt x="1" y="673"/>
                    <a:pt x="1" y="1467"/>
                  </a:cubicBezTo>
                  <a:cubicBezTo>
                    <a:pt x="1" y="2286"/>
                    <a:pt x="647" y="2975"/>
                    <a:pt x="1508" y="2975"/>
                  </a:cubicBezTo>
                  <a:cubicBezTo>
                    <a:pt x="2327" y="2975"/>
                    <a:pt x="2973" y="2329"/>
                    <a:pt x="3016" y="1510"/>
                  </a:cubicBezTo>
                  <a:cubicBezTo>
                    <a:pt x="3016" y="674"/>
                    <a:pt x="2367" y="1"/>
                    <a:pt x="1581" y="1"/>
                  </a:cubicBezTo>
                  <a:cubicBezTo>
                    <a:pt x="1557" y="1"/>
                    <a:pt x="1532" y="1"/>
                    <a:pt x="1508" y="3"/>
                  </a:cubicBezTo>
                  <a:cubicBezTo>
                    <a:pt x="1484" y="1"/>
                    <a:pt x="1460"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4"/>
            <p:cNvSpPr/>
            <p:nvPr/>
          </p:nvSpPr>
          <p:spPr>
            <a:xfrm>
              <a:off x="3048675" y="1355800"/>
              <a:ext cx="75400" cy="74375"/>
            </a:xfrm>
            <a:custGeom>
              <a:avLst/>
              <a:gdLst/>
              <a:ahLst/>
              <a:cxnLst/>
              <a:rect l="l" t="t" r="r" b="b"/>
              <a:pathLst>
                <a:path w="3016" h="2975" extrusionOk="0">
                  <a:moveTo>
                    <a:pt x="1435" y="1"/>
                  </a:moveTo>
                  <a:cubicBezTo>
                    <a:pt x="649" y="1"/>
                    <a:pt x="0" y="673"/>
                    <a:pt x="0" y="1467"/>
                  </a:cubicBezTo>
                  <a:cubicBezTo>
                    <a:pt x="0" y="2286"/>
                    <a:pt x="690" y="2975"/>
                    <a:pt x="1508" y="2975"/>
                  </a:cubicBezTo>
                  <a:cubicBezTo>
                    <a:pt x="2326" y="2975"/>
                    <a:pt x="3016" y="2329"/>
                    <a:pt x="3016" y="1510"/>
                  </a:cubicBezTo>
                  <a:cubicBezTo>
                    <a:pt x="3016" y="674"/>
                    <a:pt x="2367" y="1"/>
                    <a:pt x="1581" y="1"/>
                  </a:cubicBezTo>
                  <a:cubicBezTo>
                    <a:pt x="1557" y="1"/>
                    <a:pt x="1532" y="1"/>
                    <a:pt x="1508" y="3"/>
                  </a:cubicBezTo>
                  <a:cubicBezTo>
                    <a:pt x="1484"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2973300" y="1355800"/>
              <a:ext cx="75400" cy="74375"/>
            </a:xfrm>
            <a:custGeom>
              <a:avLst/>
              <a:gdLst/>
              <a:ahLst/>
              <a:cxnLst/>
              <a:rect l="l" t="t" r="r" b="b"/>
              <a:pathLst>
                <a:path w="3016" h="2975" extrusionOk="0">
                  <a:moveTo>
                    <a:pt x="1435" y="1"/>
                  </a:moveTo>
                  <a:cubicBezTo>
                    <a:pt x="652" y="1"/>
                    <a:pt x="43" y="673"/>
                    <a:pt x="43" y="1467"/>
                  </a:cubicBezTo>
                  <a:cubicBezTo>
                    <a:pt x="0" y="2286"/>
                    <a:pt x="690" y="2975"/>
                    <a:pt x="1508" y="2975"/>
                  </a:cubicBezTo>
                  <a:cubicBezTo>
                    <a:pt x="2369" y="2975"/>
                    <a:pt x="3015" y="2329"/>
                    <a:pt x="3015" y="1510"/>
                  </a:cubicBezTo>
                  <a:cubicBezTo>
                    <a:pt x="3015" y="674"/>
                    <a:pt x="2407" y="1"/>
                    <a:pt x="1584" y="1"/>
                  </a:cubicBezTo>
                  <a:cubicBezTo>
                    <a:pt x="1559" y="1"/>
                    <a:pt x="1534" y="1"/>
                    <a:pt x="1508" y="3"/>
                  </a:cubicBezTo>
                  <a:cubicBezTo>
                    <a:pt x="1484"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4"/>
            <p:cNvSpPr/>
            <p:nvPr/>
          </p:nvSpPr>
          <p:spPr>
            <a:xfrm>
              <a:off x="2899000" y="1355800"/>
              <a:ext cx="75400" cy="74375"/>
            </a:xfrm>
            <a:custGeom>
              <a:avLst/>
              <a:gdLst/>
              <a:ahLst/>
              <a:cxnLst/>
              <a:rect l="l" t="t" r="r" b="b"/>
              <a:pathLst>
                <a:path w="3016" h="2975" extrusionOk="0">
                  <a:moveTo>
                    <a:pt x="1432" y="1"/>
                  </a:moveTo>
                  <a:cubicBezTo>
                    <a:pt x="609" y="1"/>
                    <a:pt x="0" y="673"/>
                    <a:pt x="0" y="1467"/>
                  </a:cubicBezTo>
                  <a:cubicBezTo>
                    <a:pt x="0" y="2286"/>
                    <a:pt x="646" y="2975"/>
                    <a:pt x="1508" y="2975"/>
                  </a:cubicBezTo>
                  <a:cubicBezTo>
                    <a:pt x="2326" y="2975"/>
                    <a:pt x="2972" y="2329"/>
                    <a:pt x="3015" y="1510"/>
                  </a:cubicBezTo>
                  <a:cubicBezTo>
                    <a:pt x="3015" y="674"/>
                    <a:pt x="2367" y="1"/>
                    <a:pt x="1581" y="1"/>
                  </a:cubicBezTo>
                  <a:cubicBezTo>
                    <a:pt x="1556" y="1"/>
                    <a:pt x="1532" y="1"/>
                    <a:pt x="1508" y="3"/>
                  </a:cubicBezTo>
                  <a:cubicBezTo>
                    <a:pt x="1482"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4"/>
            <p:cNvSpPr/>
            <p:nvPr/>
          </p:nvSpPr>
          <p:spPr>
            <a:xfrm>
              <a:off x="2823625" y="1355800"/>
              <a:ext cx="75400" cy="74375"/>
            </a:xfrm>
            <a:custGeom>
              <a:avLst/>
              <a:gdLst/>
              <a:ahLst/>
              <a:cxnLst/>
              <a:rect l="l" t="t" r="r" b="b"/>
              <a:pathLst>
                <a:path w="3016" h="2975" extrusionOk="0">
                  <a:moveTo>
                    <a:pt x="1435" y="1"/>
                  </a:moveTo>
                  <a:cubicBezTo>
                    <a:pt x="649" y="1"/>
                    <a:pt x="0" y="673"/>
                    <a:pt x="0" y="1467"/>
                  </a:cubicBezTo>
                  <a:cubicBezTo>
                    <a:pt x="0" y="2286"/>
                    <a:pt x="689" y="2975"/>
                    <a:pt x="1508" y="2975"/>
                  </a:cubicBezTo>
                  <a:cubicBezTo>
                    <a:pt x="2326" y="2975"/>
                    <a:pt x="3015" y="2329"/>
                    <a:pt x="3015" y="1510"/>
                  </a:cubicBezTo>
                  <a:cubicBezTo>
                    <a:pt x="3015" y="674"/>
                    <a:pt x="2367" y="1"/>
                    <a:pt x="1580" y="1"/>
                  </a:cubicBezTo>
                  <a:cubicBezTo>
                    <a:pt x="1556" y="1"/>
                    <a:pt x="1532" y="1"/>
                    <a:pt x="1508" y="3"/>
                  </a:cubicBezTo>
                  <a:cubicBezTo>
                    <a:pt x="1483"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2748250" y="1355800"/>
              <a:ext cx="75400" cy="74375"/>
            </a:xfrm>
            <a:custGeom>
              <a:avLst/>
              <a:gdLst/>
              <a:ahLst/>
              <a:cxnLst/>
              <a:rect l="l" t="t" r="r" b="b"/>
              <a:pathLst>
                <a:path w="3016" h="2975" extrusionOk="0">
                  <a:moveTo>
                    <a:pt x="1435" y="1"/>
                  </a:moveTo>
                  <a:cubicBezTo>
                    <a:pt x="649" y="1"/>
                    <a:pt x="1" y="673"/>
                    <a:pt x="43" y="1467"/>
                  </a:cubicBezTo>
                  <a:cubicBezTo>
                    <a:pt x="0" y="2286"/>
                    <a:pt x="689" y="2975"/>
                    <a:pt x="1508" y="2975"/>
                  </a:cubicBezTo>
                  <a:cubicBezTo>
                    <a:pt x="2326" y="2975"/>
                    <a:pt x="3015" y="2329"/>
                    <a:pt x="3015" y="1510"/>
                  </a:cubicBezTo>
                  <a:cubicBezTo>
                    <a:pt x="3015" y="674"/>
                    <a:pt x="2407" y="1"/>
                    <a:pt x="1584" y="1"/>
                  </a:cubicBezTo>
                  <a:cubicBezTo>
                    <a:pt x="1559" y="1"/>
                    <a:pt x="1533" y="1"/>
                    <a:pt x="1508" y="3"/>
                  </a:cubicBezTo>
                  <a:cubicBezTo>
                    <a:pt x="1483"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2673950" y="1355800"/>
              <a:ext cx="75400" cy="74375"/>
            </a:xfrm>
            <a:custGeom>
              <a:avLst/>
              <a:gdLst/>
              <a:ahLst/>
              <a:cxnLst/>
              <a:rect l="l" t="t" r="r" b="b"/>
              <a:pathLst>
                <a:path w="3016" h="2975" extrusionOk="0">
                  <a:moveTo>
                    <a:pt x="1431" y="1"/>
                  </a:moveTo>
                  <a:cubicBezTo>
                    <a:pt x="608" y="1"/>
                    <a:pt x="0" y="673"/>
                    <a:pt x="0" y="1467"/>
                  </a:cubicBezTo>
                  <a:cubicBezTo>
                    <a:pt x="0" y="2286"/>
                    <a:pt x="646" y="2975"/>
                    <a:pt x="1508" y="2975"/>
                  </a:cubicBezTo>
                  <a:cubicBezTo>
                    <a:pt x="2326" y="2975"/>
                    <a:pt x="2972" y="2329"/>
                    <a:pt x="3015" y="1510"/>
                  </a:cubicBezTo>
                  <a:cubicBezTo>
                    <a:pt x="3015" y="674"/>
                    <a:pt x="2366" y="1"/>
                    <a:pt x="1580" y="1"/>
                  </a:cubicBezTo>
                  <a:cubicBezTo>
                    <a:pt x="1556" y="1"/>
                    <a:pt x="1532" y="1"/>
                    <a:pt x="1508" y="3"/>
                  </a:cubicBezTo>
                  <a:cubicBezTo>
                    <a:pt x="1482" y="1"/>
                    <a:pt x="1457"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2598575" y="1355800"/>
              <a:ext cx="75400" cy="74375"/>
            </a:xfrm>
            <a:custGeom>
              <a:avLst/>
              <a:gdLst/>
              <a:ahLst/>
              <a:cxnLst/>
              <a:rect l="l" t="t" r="r" b="b"/>
              <a:pathLst>
                <a:path w="3016" h="2975" extrusionOk="0">
                  <a:moveTo>
                    <a:pt x="1435" y="1"/>
                  </a:moveTo>
                  <a:cubicBezTo>
                    <a:pt x="649" y="1"/>
                    <a:pt x="0" y="673"/>
                    <a:pt x="0" y="1467"/>
                  </a:cubicBezTo>
                  <a:cubicBezTo>
                    <a:pt x="0" y="2286"/>
                    <a:pt x="689" y="2975"/>
                    <a:pt x="1508" y="2975"/>
                  </a:cubicBezTo>
                  <a:cubicBezTo>
                    <a:pt x="2326" y="2975"/>
                    <a:pt x="3015" y="2329"/>
                    <a:pt x="3015" y="1510"/>
                  </a:cubicBezTo>
                  <a:cubicBezTo>
                    <a:pt x="3015" y="674"/>
                    <a:pt x="2366" y="1"/>
                    <a:pt x="1580" y="1"/>
                  </a:cubicBezTo>
                  <a:cubicBezTo>
                    <a:pt x="1556" y="1"/>
                    <a:pt x="1532" y="1"/>
                    <a:pt x="1508" y="3"/>
                  </a:cubicBezTo>
                  <a:cubicBezTo>
                    <a:pt x="1483"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2523175" y="1355800"/>
              <a:ext cx="75425" cy="74375"/>
            </a:xfrm>
            <a:custGeom>
              <a:avLst/>
              <a:gdLst/>
              <a:ahLst/>
              <a:cxnLst/>
              <a:rect l="l" t="t" r="r" b="b"/>
              <a:pathLst>
                <a:path w="3017" h="2975" extrusionOk="0">
                  <a:moveTo>
                    <a:pt x="1436" y="1"/>
                  </a:moveTo>
                  <a:cubicBezTo>
                    <a:pt x="650" y="1"/>
                    <a:pt x="1" y="673"/>
                    <a:pt x="1" y="1467"/>
                  </a:cubicBezTo>
                  <a:cubicBezTo>
                    <a:pt x="1" y="2286"/>
                    <a:pt x="690" y="2975"/>
                    <a:pt x="1508" y="2975"/>
                  </a:cubicBezTo>
                  <a:cubicBezTo>
                    <a:pt x="2327" y="2975"/>
                    <a:pt x="3016" y="2329"/>
                    <a:pt x="3016" y="1510"/>
                  </a:cubicBezTo>
                  <a:cubicBezTo>
                    <a:pt x="3016" y="674"/>
                    <a:pt x="2408" y="1"/>
                    <a:pt x="1585" y="1"/>
                  </a:cubicBezTo>
                  <a:cubicBezTo>
                    <a:pt x="1560" y="1"/>
                    <a:pt x="1534" y="1"/>
                    <a:pt x="1508" y="3"/>
                  </a:cubicBezTo>
                  <a:cubicBezTo>
                    <a:pt x="1484" y="1"/>
                    <a:pt x="146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2448875" y="1355800"/>
              <a:ext cx="75375" cy="74375"/>
            </a:xfrm>
            <a:custGeom>
              <a:avLst/>
              <a:gdLst/>
              <a:ahLst/>
              <a:cxnLst/>
              <a:rect l="l" t="t" r="r" b="b"/>
              <a:pathLst>
                <a:path w="3015" h="2975" extrusionOk="0">
                  <a:moveTo>
                    <a:pt x="1432" y="1"/>
                  </a:moveTo>
                  <a:cubicBezTo>
                    <a:pt x="609" y="1"/>
                    <a:pt x="1" y="673"/>
                    <a:pt x="1" y="1467"/>
                  </a:cubicBezTo>
                  <a:cubicBezTo>
                    <a:pt x="1" y="2286"/>
                    <a:pt x="647" y="2975"/>
                    <a:pt x="1508" y="2975"/>
                  </a:cubicBezTo>
                  <a:cubicBezTo>
                    <a:pt x="2327" y="2975"/>
                    <a:pt x="2973" y="2329"/>
                    <a:pt x="2973" y="1510"/>
                  </a:cubicBezTo>
                  <a:cubicBezTo>
                    <a:pt x="3015" y="674"/>
                    <a:pt x="2367" y="1"/>
                    <a:pt x="1581" y="1"/>
                  </a:cubicBezTo>
                  <a:cubicBezTo>
                    <a:pt x="1557" y="1"/>
                    <a:pt x="1533" y="1"/>
                    <a:pt x="1508" y="3"/>
                  </a:cubicBezTo>
                  <a:cubicBezTo>
                    <a:pt x="1483"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2373500" y="1355800"/>
              <a:ext cx="75400" cy="74375"/>
            </a:xfrm>
            <a:custGeom>
              <a:avLst/>
              <a:gdLst/>
              <a:ahLst/>
              <a:cxnLst/>
              <a:rect l="l" t="t" r="r" b="b"/>
              <a:pathLst>
                <a:path w="3016" h="2975" extrusionOk="0">
                  <a:moveTo>
                    <a:pt x="1436" y="1"/>
                  </a:moveTo>
                  <a:cubicBezTo>
                    <a:pt x="650" y="1"/>
                    <a:pt x="1" y="673"/>
                    <a:pt x="1" y="1467"/>
                  </a:cubicBezTo>
                  <a:cubicBezTo>
                    <a:pt x="1" y="2286"/>
                    <a:pt x="690" y="2975"/>
                    <a:pt x="1508" y="2975"/>
                  </a:cubicBezTo>
                  <a:cubicBezTo>
                    <a:pt x="2327" y="2975"/>
                    <a:pt x="2973" y="2329"/>
                    <a:pt x="3016" y="1510"/>
                  </a:cubicBezTo>
                  <a:cubicBezTo>
                    <a:pt x="3016" y="674"/>
                    <a:pt x="2367" y="1"/>
                    <a:pt x="1581" y="1"/>
                  </a:cubicBezTo>
                  <a:cubicBezTo>
                    <a:pt x="1557" y="1"/>
                    <a:pt x="1533" y="1"/>
                    <a:pt x="1508" y="3"/>
                  </a:cubicBezTo>
                  <a:cubicBezTo>
                    <a:pt x="1484" y="1"/>
                    <a:pt x="146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2299200" y="1355800"/>
              <a:ext cx="75375" cy="74375"/>
            </a:xfrm>
            <a:custGeom>
              <a:avLst/>
              <a:gdLst/>
              <a:ahLst/>
              <a:cxnLst/>
              <a:rect l="l" t="t" r="r" b="b"/>
              <a:pathLst>
                <a:path w="3015" h="2975" extrusionOk="0">
                  <a:moveTo>
                    <a:pt x="1432" y="1"/>
                  </a:moveTo>
                  <a:cubicBezTo>
                    <a:pt x="609" y="1"/>
                    <a:pt x="1" y="673"/>
                    <a:pt x="1" y="1467"/>
                  </a:cubicBezTo>
                  <a:cubicBezTo>
                    <a:pt x="1" y="2286"/>
                    <a:pt x="647" y="2975"/>
                    <a:pt x="1508" y="2975"/>
                  </a:cubicBezTo>
                  <a:cubicBezTo>
                    <a:pt x="2327" y="2975"/>
                    <a:pt x="2973" y="2329"/>
                    <a:pt x="2973" y="1510"/>
                  </a:cubicBezTo>
                  <a:cubicBezTo>
                    <a:pt x="3015" y="674"/>
                    <a:pt x="2367" y="1"/>
                    <a:pt x="1581" y="1"/>
                  </a:cubicBezTo>
                  <a:cubicBezTo>
                    <a:pt x="1557" y="1"/>
                    <a:pt x="1533" y="1"/>
                    <a:pt x="1508" y="3"/>
                  </a:cubicBezTo>
                  <a:cubicBezTo>
                    <a:pt x="1483"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2222750" y="1355800"/>
              <a:ext cx="75400" cy="74375"/>
            </a:xfrm>
            <a:custGeom>
              <a:avLst/>
              <a:gdLst/>
              <a:ahLst/>
              <a:cxnLst/>
              <a:rect l="l" t="t" r="r" b="b"/>
              <a:pathLst>
                <a:path w="3016" h="2975" extrusionOk="0">
                  <a:moveTo>
                    <a:pt x="1436" y="1"/>
                  </a:moveTo>
                  <a:cubicBezTo>
                    <a:pt x="652" y="1"/>
                    <a:pt x="44" y="673"/>
                    <a:pt x="44" y="1467"/>
                  </a:cubicBezTo>
                  <a:cubicBezTo>
                    <a:pt x="1" y="2286"/>
                    <a:pt x="690" y="2975"/>
                    <a:pt x="1508" y="2975"/>
                  </a:cubicBezTo>
                  <a:cubicBezTo>
                    <a:pt x="2370" y="2975"/>
                    <a:pt x="3016" y="2329"/>
                    <a:pt x="3016" y="1510"/>
                  </a:cubicBezTo>
                  <a:cubicBezTo>
                    <a:pt x="3016" y="674"/>
                    <a:pt x="2407" y="1"/>
                    <a:pt x="1584" y="1"/>
                  </a:cubicBezTo>
                  <a:cubicBezTo>
                    <a:pt x="1559" y="1"/>
                    <a:pt x="1534" y="1"/>
                    <a:pt x="1508" y="3"/>
                  </a:cubicBezTo>
                  <a:cubicBezTo>
                    <a:pt x="1484" y="1"/>
                    <a:pt x="146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4"/>
            <p:cNvSpPr/>
            <p:nvPr/>
          </p:nvSpPr>
          <p:spPr>
            <a:xfrm>
              <a:off x="2147400" y="1355800"/>
              <a:ext cx="76450" cy="74375"/>
            </a:xfrm>
            <a:custGeom>
              <a:avLst/>
              <a:gdLst/>
              <a:ahLst/>
              <a:cxnLst/>
              <a:rect l="l" t="t" r="r" b="b"/>
              <a:pathLst>
                <a:path w="3058" h="2975" extrusionOk="0">
                  <a:moveTo>
                    <a:pt x="1474" y="1"/>
                  </a:moveTo>
                  <a:cubicBezTo>
                    <a:pt x="648" y="1"/>
                    <a:pt x="1" y="674"/>
                    <a:pt x="43" y="1510"/>
                  </a:cubicBezTo>
                  <a:cubicBezTo>
                    <a:pt x="43" y="2329"/>
                    <a:pt x="689" y="2975"/>
                    <a:pt x="1550" y="2975"/>
                  </a:cubicBezTo>
                  <a:cubicBezTo>
                    <a:pt x="2368" y="2975"/>
                    <a:pt x="3015" y="2329"/>
                    <a:pt x="3058" y="1510"/>
                  </a:cubicBezTo>
                  <a:cubicBezTo>
                    <a:pt x="3058" y="674"/>
                    <a:pt x="2409" y="1"/>
                    <a:pt x="1623" y="1"/>
                  </a:cubicBezTo>
                  <a:cubicBezTo>
                    <a:pt x="1599" y="1"/>
                    <a:pt x="1574" y="1"/>
                    <a:pt x="1550" y="3"/>
                  </a:cubicBezTo>
                  <a:cubicBezTo>
                    <a:pt x="1524" y="1"/>
                    <a:pt x="1499" y="1"/>
                    <a:pt x="14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4"/>
            <p:cNvSpPr/>
            <p:nvPr/>
          </p:nvSpPr>
          <p:spPr>
            <a:xfrm>
              <a:off x="2073075" y="1355800"/>
              <a:ext cx="75400" cy="74375"/>
            </a:xfrm>
            <a:custGeom>
              <a:avLst/>
              <a:gdLst/>
              <a:ahLst/>
              <a:cxnLst/>
              <a:rect l="l" t="t" r="r" b="b"/>
              <a:pathLst>
                <a:path w="3016" h="2975" extrusionOk="0">
                  <a:moveTo>
                    <a:pt x="1435" y="1"/>
                  </a:moveTo>
                  <a:cubicBezTo>
                    <a:pt x="649" y="1"/>
                    <a:pt x="0" y="673"/>
                    <a:pt x="0" y="1467"/>
                  </a:cubicBezTo>
                  <a:cubicBezTo>
                    <a:pt x="0" y="2286"/>
                    <a:pt x="690" y="2975"/>
                    <a:pt x="1508" y="2975"/>
                  </a:cubicBezTo>
                  <a:cubicBezTo>
                    <a:pt x="2326" y="2975"/>
                    <a:pt x="2972" y="2286"/>
                    <a:pt x="3016" y="1510"/>
                  </a:cubicBezTo>
                  <a:cubicBezTo>
                    <a:pt x="3016" y="649"/>
                    <a:pt x="2326" y="3"/>
                    <a:pt x="1508" y="3"/>
                  </a:cubicBezTo>
                  <a:cubicBezTo>
                    <a:pt x="1484"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4"/>
            <p:cNvSpPr/>
            <p:nvPr/>
          </p:nvSpPr>
          <p:spPr>
            <a:xfrm>
              <a:off x="1997700" y="1355800"/>
              <a:ext cx="75400" cy="74375"/>
            </a:xfrm>
            <a:custGeom>
              <a:avLst/>
              <a:gdLst/>
              <a:ahLst/>
              <a:cxnLst/>
              <a:rect l="l" t="t" r="r" b="b"/>
              <a:pathLst>
                <a:path w="3016" h="2975" extrusionOk="0">
                  <a:moveTo>
                    <a:pt x="1435" y="1"/>
                  </a:moveTo>
                  <a:cubicBezTo>
                    <a:pt x="652" y="1"/>
                    <a:pt x="43" y="673"/>
                    <a:pt x="43" y="1467"/>
                  </a:cubicBezTo>
                  <a:cubicBezTo>
                    <a:pt x="0" y="2286"/>
                    <a:pt x="690" y="2975"/>
                    <a:pt x="1508" y="2975"/>
                  </a:cubicBezTo>
                  <a:cubicBezTo>
                    <a:pt x="2326" y="2975"/>
                    <a:pt x="3015" y="2329"/>
                    <a:pt x="3015" y="1510"/>
                  </a:cubicBezTo>
                  <a:cubicBezTo>
                    <a:pt x="3015" y="674"/>
                    <a:pt x="2407" y="1"/>
                    <a:pt x="1584" y="1"/>
                  </a:cubicBezTo>
                  <a:cubicBezTo>
                    <a:pt x="1559" y="1"/>
                    <a:pt x="1534" y="1"/>
                    <a:pt x="1508" y="3"/>
                  </a:cubicBezTo>
                  <a:cubicBezTo>
                    <a:pt x="1484"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4"/>
            <p:cNvSpPr/>
            <p:nvPr/>
          </p:nvSpPr>
          <p:spPr>
            <a:xfrm>
              <a:off x="1923400" y="1355800"/>
              <a:ext cx="75400" cy="74375"/>
            </a:xfrm>
            <a:custGeom>
              <a:avLst/>
              <a:gdLst/>
              <a:ahLst/>
              <a:cxnLst/>
              <a:rect l="l" t="t" r="r" b="b"/>
              <a:pathLst>
                <a:path w="3016" h="2975" extrusionOk="0">
                  <a:moveTo>
                    <a:pt x="1432" y="1"/>
                  </a:moveTo>
                  <a:cubicBezTo>
                    <a:pt x="609" y="1"/>
                    <a:pt x="0" y="674"/>
                    <a:pt x="0" y="1510"/>
                  </a:cubicBezTo>
                  <a:cubicBezTo>
                    <a:pt x="0" y="2329"/>
                    <a:pt x="646" y="2975"/>
                    <a:pt x="1508" y="2975"/>
                  </a:cubicBezTo>
                  <a:cubicBezTo>
                    <a:pt x="2326" y="2975"/>
                    <a:pt x="2972" y="2329"/>
                    <a:pt x="3015" y="1510"/>
                  </a:cubicBezTo>
                  <a:cubicBezTo>
                    <a:pt x="3015" y="674"/>
                    <a:pt x="2367" y="1"/>
                    <a:pt x="1581" y="1"/>
                  </a:cubicBezTo>
                  <a:cubicBezTo>
                    <a:pt x="1556" y="1"/>
                    <a:pt x="1532" y="1"/>
                    <a:pt x="1508" y="3"/>
                  </a:cubicBezTo>
                  <a:cubicBezTo>
                    <a:pt x="1482"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4"/>
            <p:cNvSpPr/>
            <p:nvPr/>
          </p:nvSpPr>
          <p:spPr>
            <a:xfrm>
              <a:off x="1848025" y="1355800"/>
              <a:ext cx="75400" cy="74375"/>
            </a:xfrm>
            <a:custGeom>
              <a:avLst/>
              <a:gdLst/>
              <a:ahLst/>
              <a:cxnLst/>
              <a:rect l="l" t="t" r="r" b="b"/>
              <a:pathLst>
                <a:path w="3016" h="2975" extrusionOk="0">
                  <a:moveTo>
                    <a:pt x="1435" y="1"/>
                  </a:moveTo>
                  <a:cubicBezTo>
                    <a:pt x="649" y="1"/>
                    <a:pt x="0" y="673"/>
                    <a:pt x="0" y="1467"/>
                  </a:cubicBezTo>
                  <a:cubicBezTo>
                    <a:pt x="0" y="2286"/>
                    <a:pt x="689" y="2975"/>
                    <a:pt x="1508" y="2975"/>
                  </a:cubicBezTo>
                  <a:cubicBezTo>
                    <a:pt x="2326" y="2975"/>
                    <a:pt x="3015" y="2329"/>
                    <a:pt x="3015" y="1510"/>
                  </a:cubicBezTo>
                  <a:cubicBezTo>
                    <a:pt x="3015" y="674"/>
                    <a:pt x="2367" y="1"/>
                    <a:pt x="1580" y="1"/>
                  </a:cubicBezTo>
                  <a:cubicBezTo>
                    <a:pt x="1556" y="1"/>
                    <a:pt x="1532" y="1"/>
                    <a:pt x="1508" y="3"/>
                  </a:cubicBezTo>
                  <a:cubicBezTo>
                    <a:pt x="1483"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4"/>
            <p:cNvSpPr/>
            <p:nvPr/>
          </p:nvSpPr>
          <p:spPr>
            <a:xfrm>
              <a:off x="1772650" y="1355800"/>
              <a:ext cx="75400" cy="74375"/>
            </a:xfrm>
            <a:custGeom>
              <a:avLst/>
              <a:gdLst/>
              <a:ahLst/>
              <a:cxnLst/>
              <a:rect l="l" t="t" r="r" b="b"/>
              <a:pathLst>
                <a:path w="3016" h="2975" extrusionOk="0">
                  <a:moveTo>
                    <a:pt x="1435" y="1"/>
                  </a:moveTo>
                  <a:cubicBezTo>
                    <a:pt x="649" y="1"/>
                    <a:pt x="0" y="673"/>
                    <a:pt x="0" y="1467"/>
                  </a:cubicBezTo>
                  <a:cubicBezTo>
                    <a:pt x="0" y="2286"/>
                    <a:pt x="689" y="2975"/>
                    <a:pt x="1508" y="2975"/>
                  </a:cubicBezTo>
                  <a:cubicBezTo>
                    <a:pt x="2326" y="2975"/>
                    <a:pt x="3015" y="2329"/>
                    <a:pt x="3015" y="1510"/>
                  </a:cubicBezTo>
                  <a:cubicBezTo>
                    <a:pt x="3015" y="674"/>
                    <a:pt x="2407" y="1"/>
                    <a:pt x="1584" y="1"/>
                  </a:cubicBezTo>
                  <a:cubicBezTo>
                    <a:pt x="1559" y="1"/>
                    <a:pt x="1533" y="1"/>
                    <a:pt x="1508" y="3"/>
                  </a:cubicBezTo>
                  <a:cubicBezTo>
                    <a:pt x="1483"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4"/>
            <p:cNvSpPr/>
            <p:nvPr/>
          </p:nvSpPr>
          <p:spPr>
            <a:xfrm>
              <a:off x="1698350" y="1355800"/>
              <a:ext cx="75350" cy="74375"/>
            </a:xfrm>
            <a:custGeom>
              <a:avLst/>
              <a:gdLst/>
              <a:ahLst/>
              <a:cxnLst/>
              <a:rect l="l" t="t" r="r" b="b"/>
              <a:pathLst>
                <a:path w="3014" h="2975" extrusionOk="0">
                  <a:moveTo>
                    <a:pt x="1431" y="1"/>
                  </a:moveTo>
                  <a:cubicBezTo>
                    <a:pt x="608" y="1"/>
                    <a:pt x="0" y="674"/>
                    <a:pt x="0" y="1510"/>
                  </a:cubicBezTo>
                  <a:cubicBezTo>
                    <a:pt x="0" y="2329"/>
                    <a:pt x="646" y="2975"/>
                    <a:pt x="1508" y="2975"/>
                  </a:cubicBezTo>
                  <a:cubicBezTo>
                    <a:pt x="2326" y="2975"/>
                    <a:pt x="2972" y="2329"/>
                    <a:pt x="2972" y="1510"/>
                  </a:cubicBezTo>
                  <a:cubicBezTo>
                    <a:pt x="3014" y="674"/>
                    <a:pt x="2366" y="1"/>
                    <a:pt x="1580" y="1"/>
                  </a:cubicBezTo>
                  <a:cubicBezTo>
                    <a:pt x="1556" y="1"/>
                    <a:pt x="1532" y="1"/>
                    <a:pt x="1508" y="3"/>
                  </a:cubicBezTo>
                  <a:cubicBezTo>
                    <a:pt x="1482" y="1"/>
                    <a:pt x="1457"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4"/>
            <p:cNvSpPr/>
            <p:nvPr/>
          </p:nvSpPr>
          <p:spPr>
            <a:xfrm>
              <a:off x="1622975" y="1355800"/>
              <a:ext cx="75400" cy="74375"/>
            </a:xfrm>
            <a:custGeom>
              <a:avLst/>
              <a:gdLst/>
              <a:ahLst/>
              <a:cxnLst/>
              <a:rect l="l" t="t" r="r" b="b"/>
              <a:pathLst>
                <a:path w="3016" h="2975" extrusionOk="0">
                  <a:moveTo>
                    <a:pt x="1435" y="1"/>
                  </a:moveTo>
                  <a:cubicBezTo>
                    <a:pt x="649" y="1"/>
                    <a:pt x="0" y="674"/>
                    <a:pt x="0" y="1510"/>
                  </a:cubicBezTo>
                  <a:cubicBezTo>
                    <a:pt x="0" y="2329"/>
                    <a:pt x="689" y="2975"/>
                    <a:pt x="1508" y="2975"/>
                  </a:cubicBezTo>
                  <a:cubicBezTo>
                    <a:pt x="2326" y="2975"/>
                    <a:pt x="3015" y="2329"/>
                    <a:pt x="3015" y="1510"/>
                  </a:cubicBezTo>
                  <a:cubicBezTo>
                    <a:pt x="3015" y="674"/>
                    <a:pt x="2366" y="1"/>
                    <a:pt x="1580" y="1"/>
                  </a:cubicBezTo>
                  <a:cubicBezTo>
                    <a:pt x="1556" y="1"/>
                    <a:pt x="1532" y="1"/>
                    <a:pt x="1508" y="3"/>
                  </a:cubicBezTo>
                  <a:cubicBezTo>
                    <a:pt x="1483"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4"/>
            <p:cNvSpPr/>
            <p:nvPr/>
          </p:nvSpPr>
          <p:spPr>
            <a:xfrm>
              <a:off x="4925575" y="1280475"/>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6" y="3016"/>
                    <a:pt x="2973" y="2327"/>
                    <a:pt x="2973" y="1508"/>
                  </a:cubicBezTo>
                  <a:cubicBezTo>
                    <a:pt x="2973"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4"/>
            <p:cNvSpPr/>
            <p:nvPr/>
          </p:nvSpPr>
          <p:spPr>
            <a:xfrm>
              <a:off x="4850200" y="1280475"/>
              <a:ext cx="75400" cy="75400"/>
            </a:xfrm>
            <a:custGeom>
              <a:avLst/>
              <a:gdLst/>
              <a:ahLst/>
              <a:cxnLst/>
              <a:rect l="l" t="t" r="r" b="b"/>
              <a:pathLst>
                <a:path w="3016" h="3016" extrusionOk="0">
                  <a:moveTo>
                    <a:pt x="1508" y="1"/>
                  </a:moveTo>
                  <a:cubicBezTo>
                    <a:pt x="690" y="1"/>
                    <a:pt x="0" y="690"/>
                    <a:pt x="0" y="1508"/>
                  </a:cubicBezTo>
                  <a:cubicBezTo>
                    <a:pt x="0" y="2327"/>
                    <a:pt x="690" y="3016"/>
                    <a:pt x="1508" y="3016"/>
                  </a:cubicBezTo>
                  <a:cubicBezTo>
                    <a:pt x="2326" y="3016"/>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4"/>
            <p:cNvSpPr/>
            <p:nvPr/>
          </p:nvSpPr>
          <p:spPr>
            <a:xfrm>
              <a:off x="4775900" y="1281550"/>
              <a:ext cx="74325" cy="74325"/>
            </a:xfrm>
            <a:custGeom>
              <a:avLst/>
              <a:gdLst/>
              <a:ahLst/>
              <a:cxnLst/>
              <a:rect l="l" t="t" r="r" b="b"/>
              <a:pathLst>
                <a:path w="2973" h="2973" extrusionOk="0">
                  <a:moveTo>
                    <a:pt x="1508" y="1"/>
                  </a:moveTo>
                  <a:cubicBezTo>
                    <a:pt x="646" y="1"/>
                    <a:pt x="0" y="647"/>
                    <a:pt x="0" y="1465"/>
                  </a:cubicBezTo>
                  <a:cubicBezTo>
                    <a:pt x="0" y="2284"/>
                    <a:pt x="646" y="2973"/>
                    <a:pt x="1508" y="2973"/>
                  </a:cubicBezTo>
                  <a:cubicBezTo>
                    <a:pt x="2326" y="2973"/>
                    <a:pt x="2972" y="2284"/>
                    <a:pt x="2972"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4"/>
            <p:cNvSpPr/>
            <p:nvPr/>
          </p:nvSpPr>
          <p:spPr>
            <a:xfrm>
              <a:off x="4700525" y="1280475"/>
              <a:ext cx="74325" cy="75400"/>
            </a:xfrm>
            <a:custGeom>
              <a:avLst/>
              <a:gdLst/>
              <a:ahLst/>
              <a:cxnLst/>
              <a:rect l="l" t="t" r="r" b="b"/>
              <a:pathLst>
                <a:path w="2973" h="3016" extrusionOk="0">
                  <a:moveTo>
                    <a:pt x="1465" y="1"/>
                  </a:moveTo>
                  <a:cubicBezTo>
                    <a:pt x="646" y="1"/>
                    <a:pt x="0" y="690"/>
                    <a:pt x="0" y="1508"/>
                  </a:cubicBezTo>
                  <a:cubicBezTo>
                    <a:pt x="0" y="2327"/>
                    <a:pt x="646" y="3016"/>
                    <a:pt x="1465" y="3016"/>
                  </a:cubicBezTo>
                  <a:cubicBezTo>
                    <a:pt x="2326" y="3016"/>
                    <a:pt x="2972" y="2327"/>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4"/>
            <p:cNvSpPr/>
            <p:nvPr/>
          </p:nvSpPr>
          <p:spPr>
            <a:xfrm>
              <a:off x="4624075" y="1280475"/>
              <a:ext cx="76475" cy="75400"/>
            </a:xfrm>
            <a:custGeom>
              <a:avLst/>
              <a:gdLst/>
              <a:ahLst/>
              <a:cxnLst/>
              <a:rect l="l" t="t" r="r" b="b"/>
              <a:pathLst>
                <a:path w="3059" h="3016" extrusionOk="0">
                  <a:moveTo>
                    <a:pt x="1551" y="1"/>
                  </a:moveTo>
                  <a:cubicBezTo>
                    <a:pt x="689" y="1"/>
                    <a:pt x="0" y="690"/>
                    <a:pt x="43" y="1508"/>
                  </a:cubicBezTo>
                  <a:cubicBezTo>
                    <a:pt x="43" y="2327"/>
                    <a:pt x="732" y="3016"/>
                    <a:pt x="1551" y="3016"/>
                  </a:cubicBezTo>
                  <a:cubicBezTo>
                    <a:pt x="2369" y="3016"/>
                    <a:pt x="3058" y="2327"/>
                    <a:pt x="3058" y="1508"/>
                  </a:cubicBezTo>
                  <a:cubicBezTo>
                    <a:pt x="3058" y="690"/>
                    <a:pt x="2369" y="1"/>
                    <a:pt x="1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4"/>
            <p:cNvSpPr/>
            <p:nvPr/>
          </p:nvSpPr>
          <p:spPr>
            <a:xfrm>
              <a:off x="4549775" y="1281550"/>
              <a:ext cx="75400" cy="74325"/>
            </a:xfrm>
            <a:custGeom>
              <a:avLst/>
              <a:gdLst/>
              <a:ahLst/>
              <a:cxnLst/>
              <a:rect l="l" t="t" r="r" b="b"/>
              <a:pathLst>
                <a:path w="3016" h="2973" extrusionOk="0">
                  <a:moveTo>
                    <a:pt x="1508" y="1"/>
                  </a:moveTo>
                  <a:cubicBezTo>
                    <a:pt x="646" y="1"/>
                    <a:pt x="0" y="647"/>
                    <a:pt x="0" y="1465"/>
                  </a:cubicBezTo>
                  <a:cubicBezTo>
                    <a:pt x="0" y="2284"/>
                    <a:pt x="689" y="2973"/>
                    <a:pt x="1508" y="2973"/>
                  </a:cubicBezTo>
                  <a:cubicBezTo>
                    <a:pt x="2326" y="2930"/>
                    <a:pt x="2972" y="2284"/>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
            <p:cNvSpPr/>
            <p:nvPr/>
          </p:nvSpPr>
          <p:spPr>
            <a:xfrm>
              <a:off x="4474375" y="1280475"/>
              <a:ext cx="75425" cy="75400"/>
            </a:xfrm>
            <a:custGeom>
              <a:avLst/>
              <a:gdLst/>
              <a:ahLst/>
              <a:cxnLst/>
              <a:rect l="l" t="t" r="r" b="b"/>
              <a:pathLst>
                <a:path w="3017" h="3016" extrusionOk="0">
                  <a:moveTo>
                    <a:pt x="1509" y="1"/>
                  </a:moveTo>
                  <a:cubicBezTo>
                    <a:pt x="690" y="1"/>
                    <a:pt x="1" y="690"/>
                    <a:pt x="44" y="1508"/>
                  </a:cubicBezTo>
                  <a:cubicBezTo>
                    <a:pt x="1" y="2327"/>
                    <a:pt x="690" y="3016"/>
                    <a:pt x="1509" y="3016"/>
                  </a:cubicBezTo>
                  <a:cubicBezTo>
                    <a:pt x="2327" y="3016"/>
                    <a:pt x="3016" y="2327"/>
                    <a:pt x="3016" y="1508"/>
                  </a:cubicBezTo>
                  <a:cubicBezTo>
                    <a:pt x="3016" y="690"/>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4"/>
            <p:cNvSpPr/>
            <p:nvPr/>
          </p:nvSpPr>
          <p:spPr>
            <a:xfrm>
              <a:off x="4400075" y="1280475"/>
              <a:ext cx="75425" cy="75400"/>
            </a:xfrm>
            <a:custGeom>
              <a:avLst/>
              <a:gdLst/>
              <a:ahLst/>
              <a:cxnLst/>
              <a:rect l="l" t="t" r="r" b="b"/>
              <a:pathLst>
                <a:path w="3017" h="3016" extrusionOk="0">
                  <a:moveTo>
                    <a:pt x="1508" y="1"/>
                  </a:moveTo>
                  <a:cubicBezTo>
                    <a:pt x="647" y="1"/>
                    <a:pt x="1" y="690"/>
                    <a:pt x="1" y="1508"/>
                  </a:cubicBezTo>
                  <a:cubicBezTo>
                    <a:pt x="1" y="2327"/>
                    <a:pt x="647" y="3016"/>
                    <a:pt x="1508" y="3016"/>
                  </a:cubicBezTo>
                  <a:cubicBezTo>
                    <a:pt x="2327" y="3016"/>
                    <a:pt x="2973" y="2327"/>
                    <a:pt x="3016"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4"/>
            <p:cNvSpPr/>
            <p:nvPr/>
          </p:nvSpPr>
          <p:spPr>
            <a:xfrm>
              <a:off x="4324700" y="1280475"/>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4"/>
            <p:cNvSpPr/>
            <p:nvPr/>
          </p:nvSpPr>
          <p:spPr>
            <a:xfrm>
              <a:off x="4249325" y="1280475"/>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4"/>
            <p:cNvSpPr/>
            <p:nvPr/>
          </p:nvSpPr>
          <p:spPr>
            <a:xfrm>
              <a:off x="4175025" y="1280475"/>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7" y="3016"/>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4"/>
            <p:cNvSpPr/>
            <p:nvPr/>
          </p:nvSpPr>
          <p:spPr>
            <a:xfrm>
              <a:off x="4099650" y="1280475"/>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4"/>
            <p:cNvSpPr/>
            <p:nvPr/>
          </p:nvSpPr>
          <p:spPr>
            <a:xfrm>
              <a:off x="4024275" y="1281550"/>
              <a:ext cx="75400" cy="74325"/>
            </a:xfrm>
            <a:custGeom>
              <a:avLst/>
              <a:gdLst/>
              <a:ahLst/>
              <a:cxnLst/>
              <a:rect l="l" t="t" r="r" b="b"/>
              <a:pathLst>
                <a:path w="3016" h="2973" extrusionOk="0">
                  <a:moveTo>
                    <a:pt x="1508" y="1"/>
                  </a:moveTo>
                  <a:cubicBezTo>
                    <a:pt x="690" y="1"/>
                    <a:pt x="1" y="647"/>
                    <a:pt x="1" y="1465"/>
                  </a:cubicBezTo>
                  <a:cubicBezTo>
                    <a:pt x="44" y="2284"/>
                    <a:pt x="690" y="2973"/>
                    <a:pt x="1508" y="2973"/>
                  </a:cubicBezTo>
                  <a:cubicBezTo>
                    <a:pt x="2326" y="2973"/>
                    <a:pt x="3016" y="2284"/>
                    <a:pt x="3016" y="1465"/>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4"/>
            <p:cNvSpPr/>
            <p:nvPr/>
          </p:nvSpPr>
          <p:spPr>
            <a:xfrm>
              <a:off x="3949975" y="1280475"/>
              <a:ext cx="74325" cy="75400"/>
            </a:xfrm>
            <a:custGeom>
              <a:avLst/>
              <a:gdLst/>
              <a:ahLst/>
              <a:cxnLst/>
              <a:rect l="l" t="t" r="r" b="b"/>
              <a:pathLst>
                <a:path w="2973" h="3016" extrusionOk="0">
                  <a:moveTo>
                    <a:pt x="1465" y="1"/>
                  </a:moveTo>
                  <a:cubicBezTo>
                    <a:pt x="647" y="1"/>
                    <a:pt x="0" y="690"/>
                    <a:pt x="0" y="1508"/>
                  </a:cubicBezTo>
                  <a:cubicBezTo>
                    <a:pt x="0" y="2327"/>
                    <a:pt x="647" y="3016"/>
                    <a:pt x="1465" y="3016"/>
                  </a:cubicBezTo>
                  <a:cubicBezTo>
                    <a:pt x="2326" y="3016"/>
                    <a:pt x="2973" y="2327"/>
                    <a:pt x="2973" y="1508"/>
                  </a:cubicBezTo>
                  <a:cubicBezTo>
                    <a:pt x="2973"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4"/>
            <p:cNvSpPr/>
            <p:nvPr/>
          </p:nvSpPr>
          <p:spPr>
            <a:xfrm>
              <a:off x="3874600" y="1280475"/>
              <a:ext cx="75400" cy="75400"/>
            </a:xfrm>
            <a:custGeom>
              <a:avLst/>
              <a:gdLst/>
              <a:ahLst/>
              <a:cxnLst/>
              <a:rect l="l" t="t" r="r" b="b"/>
              <a:pathLst>
                <a:path w="3016" h="3016" extrusionOk="0">
                  <a:moveTo>
                    <a:pt x="1508" y="1"/>
                  </a:moveTo>
                  <a:cubicBezTo>
                    <a:pt x="690" y="1"/>
                    <a:pt x="0" y="690"/>
                    <a:pt x="0" y="1508"/>
                  </a:cubicBezTo>
                  <a:cubicBezTo>
                    <a:pt x="0" y="2327"/>
                    <a:pt x="690"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4"/>
            <p:cNvSpPr/>
            <p:nvPr/>
          </p:nvSpPr>
          <p:spPr>
            <a:xfrm>
              <a:off x="3799225" y="1280475"/>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4"/>
            <p:cNvSpPr/>
            <p:nvPr/>
          </p:nvSpPr>
          <p:spPr>
            <a:xfrm>
              <a:off x="3724925" y="1280475"/>
              <a:ext cx="74325" cy="75400"/>
            </a:xfrm>
            <a:custGeom>
              <a:avLst/>
              <a:gdLst/>
              <a:ahLst/>
              <a:cxnLst/>
              <a:rect l="l" t="t" r="r" b="b"/>
              <a:pathLst>
                <a:path w="2973" h="3016" extrusionOk="0">
                  <a:moveTo>
                    <a:pt x="1465" y="1"/>
                  </a:moveTo>
                  <a:cubicBezTo>
                    <a:pt x="646" y="1"/>
                    <a:pt x="0" y="690"/>
                    <a:pt x="0" y="1508"/>
                  </a:cubicBezTo>
                  <a:cubicBezTo>
                    <a:pt x="0" y="2327"/>
                    <a:pt x="646" y="3016"/>
                    <a:pt x="1465" y="3016"/>
                  </a:cubicBezTo>
                  <a:cubicBezTo>
                    <a:pt x="2326" y="3016"/>
                    <a:pt x="2972" y="2327"/>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4"/>
            <p:cNvSpPr/>
            <p:nvPr/>
          </p:nvSpPr>
          <p:spPr>
            <a:xfrm>
              <a:off x="3649550" y="1280475"/>
              <a:ext cx="75400" cy="75400"/>
            </a:xfrm>
            <a:custGeom>
              <a:avLst/>
              <a:gdLst/>
              <a:ahLst/>
              <a:cxnLst/>
              <a:rect l="l" t="t" r="r" b="b"/>
              <a:pathLst>
                <a:path w="3016" h="3016" extrusionOk="0">
                  <a:moveTo>
                    <a:pt x="1508" y="1"/>
                  </a:moveTo>
                  <a:cubicBezTo>
                    <a:pt x="646" y="1"/>
                    <a:pt x="0" y="690"/>
                    <a:pt x="0" y="1508"/>
                  </a:cubicBezTo>
                  <a:cubicBezTo>
                    <a:pt x="0" y="2327"/>
                    <a:pt x="646" y="3016"/>
                    <a:pt x="1508" y="3016"/>
                  </a:cubicBezTo>
                  <a:cubicBezTo>
                    <a:pt x="2326" y="3016"/>
                    <a:pt x="2972" y="2327"/>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4"/>
            <p:cNvSpPr/>
            <p:nvPr/>
          </p:nvSpPr>
          <p:spPr>
            <a:xfrm>
              <a:off x="3574175" y="1280475"/>
              <a:ext cx="75400" cy="75400"/>
            </a:xfrm>
            <a:custGeom>
              <a:avLst/>
              <a:gdLst/>
              <a:ahLst/>
              <a:cxnLst/>
              <a:rect l="l" t="t" r="r" b="b"/>
              <a:pathLst>
                <a:path w="3016" h="3016" extrusionOk="0">
                  <a:moveTo>
                    <a:pt x="1508" y="1"/>
                  </a:moveTo>
                  <a:cubicBezTo>
                    <a:pt x="689" y="1"/>
                    <a:pt x="0" y="690"/>
                    <a:pt x="43" y="1508"/>
                  </a:cubicBezTo>
                  <a:cubicBezTo>
                    <a:pt x="43" y="2327"/>
                    <a:pt x="689" y="2973"/>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4"/>
            <p:cNvSpPr/>
            <p:nvPr/>
          </p:nvSpPr>
          <p:spPr>
            <a:xfrm>
              <a:off x="3499875" y="1281550"/>
              <a:ext cx="75400" cy="74325"/>
            </a:xfrm>
            <a:custGeom>
              <a:avLst/>
              <a:gdLst/>
              <a:ahLst/>
              <a:cxnLst/>
              <a:rect l="l" t="t" r="r" b="b"/>
              <a:pathLst>
                <a:path w="3016" h="2973" extrusionOk="0">
                  <a:moveTo>
                    <a:pt x="1508" y="1"/>
                  </a:moveTo>
                  <a:cubicBezTo>
                    <a:pt x="646" y="1"/>
                    <a:pt x="0" y="647"/>
                    <a:pt x="0" y="1465"/>
                  </a:cubicBezTo>
                  <a:cubicBezTo>
                    <a:pt x="0" y="2284"/>
                    <a:pt x="646" y="2930"/>
                    <a:pt x="1464" y="2973"/>
                  </a:cubicBezTo>
                  <a:cubicBezTo>
                    <a:pt x="2283" y="2973"/>
                    <a:pt x="2972" y="2284"/>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4"/>
            <p:cNvSpPr/>
            <p:nvPr/>
          </p:nvSpPr>
          <p:spPr>
            <a:xfrm>
              <a:off x="3424475" y="1280475"/>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7" y="3016"/>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4"/>
            <p:cNvSpPr/>
            <p:nvPr/>
          </p:nvSpPr>
          <p:spPr>
            <a:xfrm>
              <a:off x="3349100" y="1281550"/>
              <a:ext cx="74325" cy="74325"/>
            </a:xfrm>
            <a:custGeom>
              <a:avLst/>
              <a:gdLst/>
              <a:ahLst/>
              <a:cxnLst/>
              <a:rect l="l" t="t" r="r" b="b"/>
              <a:pathLst>
                <a:path w="2973" h="2973" extrusionOk="0">
                  <a:moveTo>
                    <a:pt x="1508" y="1"/>
                  </a:moveTo>
                  <a:cubicBezTo>
                    <a:pt x="647" y="1"/>
                    <a:pt x="1" y="647"/>
                    <a:pt x="1" y="1465"/>
                  </a:cubicBezTo>
                  <a:cubicBezTo>
                    <a:pt x="1" y="2284"/>
                    <a:pt x="647" y="2973"/>
                    <a:pt x="1508" y="2973"/>
                  </a:cubicBezTo>
                  <a:cubicBezTo>
                    <a:pt x="2327" y="2973"/>
                    <a:pt x="2973" y="2284"/>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4"/>
            <p:cNvSpPr/>
            <p:nvPr/>
          </p:nvSpPr>
          <p:spPr>
            <a:xfrm>
              <a:off x="3273725" y="1280475"/>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4"/>
            <p:cNvSpPr/>
            <p:nvPr/>
          </p:nvSpPr>
          <p:spPr>
            <a:xfrm>
              <a:off x="3199425" y="1280475"/>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7" y="3016"/>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4"/>
            <p:cNvSpPr/>
            <p:nvPr/>
          </p:nvSpPr>
          <p:spPr>
            <a:xfrm>
              <a:off x="3124050" y="1280475"/>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4"/>
            <p:cNvSpPr/>
            <p:nvPr/>
          </p:nvSpPr>
          <p:spPr>
            <a:xfrm>
              <a:off x="3048675" y="1280475"/>
              <a:ext cx="75400" cy="75400"/>
            </a:xfrm>
            <a:custGeom>
              <a:avLst/>
              <a:gdLst/>
              <a:ahLst/>
              <a:cxnLst/>
              <a:rect l="l" t="t" r="r" b="b"/>
              <a:pathLst>
                <a:path w="3016" h="3016" extrusionOk="0">
                  <a:moveTo>
                    <a:pt x="1508" y="1"/>
                  </a:moveTo>
                  <a:cubicBezTo>
                    <a:pt x="690" y="1"/>
                    <a:pt x="0" y="690"/>
                    <a:pt x="0" y="1508"/>
                  </a:cubicBezTo>
                  <a:cubicBezTo>
                    <a:pt x="0" y="2327"/>
                    <a:pt x="690" y="3016"/>
                    <a:pt x="1508" y="3016"/>
                  </a:cubicBezTo>
                  <a:cubicBezTo>
                    <a:pt x="2326" y="3016"/>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4"/>
            <p:cNvSpPr/>
            <p:nvPr/>
          </p:nvSpPr>
          <p:spPr>
            <a:xfrm>
              <a:off x="2974375" y="1280475"/>
              <a:ext cx="74325" cy="75400"/>
            </a:xfrm>
            <a:custGeom>
              <a:avLst/>
              <a:gdLst/>
              <a:ahLst/>
              <a:cxnLst/>
              <a:rect l="l" t="t" r="r" b="b"/>
              <a:pathLst>
                <a:path w="2973" h="3016" extrusionOk="0">
                  <a:moveTo>
                    <a:pt x="1465" y="1"/>
                  </a:moveTo>
                  <a:cubicBezTo>
                    <a:pt x="647" y="1"/>
                    <a:pt x="0" y="690"/>
                    <a:pt x="0" y="1508"/>
                  </a:cubicBezTo>
                  <a:cubicBezTo>
                    <a:pt x="0" y="2327"/>
                    <a:pt x="647" y="3016"/>
                    <a:pt x="1465" y="3016"/>
                  </a:cubicBezTo>
                  <a:cubicBezTo>
                    <a:pt x="2326" y="3016"/>
                    <a:pt x="2972" y="2327"/>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4"/>
            <p:cNvSpPr/>
            <p:nvPr/>
          </p:nvSpPr>
          <p:spPr>
            <a:xfrm>
              <a:off x="2899000" y="1280475"/>
              <a:ext cx="75400" cy="75400"/>
            </a:xfrm>
            <a:custGeom>
              <a:avLst/>
              <a:gdLst/>
              <a:ahLst/>
              <a:cxnLst/>
              <a:rect l="l" t="t" r="r" b="b"/>
              <a:pathLst>
                <a:path w="3016" h="3016" extrusionOk="0">
                  <a:moveTo>
                    <a:pt x="1508" y="1"/>
                  </a:moveTo>
                  <a:cubicBezTo>
                    <a:pt x="646" y="1"/>
                    <a:pt x="0" y="690"/>
                    <a:pt x="0" y="1508"/>
                  </a:cubicBezTo>
                  <a:cubicBezTo>
                    <a:pt x="0" y="2327"/>
                    <a:pt x="646" y="3016"/>
                    <a:pt x="1508" y="3016"/>
                  </a:cubicBezTo>
                  <a:cubicBezTo>
                    <a:pt x="2326" y="3016"/>
                    <a:pt x="2972" y="2327"/>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
            <p:cNvSpPr/>
            <p:nvPr/>
          </p:nvSpPr>
          <p:spPr>
            <a:xfrm>
              <a:off x="2823625" y="1281550"/>
              <a:ext cx="75400" cy="74325"/>
            </a:xfrm>
            <a:custGeom>
              <a:avLst/>
              <a:gdLst/>
              <a:ahLst/>
              <a:cxnLst/>
              <a:rect l="l" t="t" r="r" b="b"/>
              <a:pathLst>
                <a:path w="3016" h="2973" extrusionOk="0">
                  <a:moveTo>
                    <a:pt x="1508" y="1"/>
                  </a:moveTo>
                  <a:cubicBezTo>
                    <a:pt x="689" y="1"/>
                    <a:pt x="0" y="647"/>
                    <a:pt x="0" y="1465"/>
                  </a:cubicBezTo>
                  <a:cubicBezTo>
                    <a:pt x="0" y="2284"/>
                    <a:pt x="689"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4"/>
            <p:cNvSpPr/>
            <p:nvPr/>
          </p:nvSpPr>
          <p:spPr>
            <a:xfrm>
              <a:off x="2748250" y="1280475"/>
              <a:ext cx="75400" cy="75400"/>
            </a:xfrm>
            <a:custGeom>
              <a:avLst/>
              <a:gdLst/>
              <a:ahLst/>
              <a:cxnLst/>
              <a:rect l="l" t="t" r="r" b="b"/>
              <a:pathLst>
                <a:path w="3016" h="3016" extrusionOk="0">
                  <a:moveTo>
                    <a:pt x="1508" y="1"/>
                  </a:moveTo>
                  <a:cubicBezTo>
                    <a:pt x="689" y="1"/>
                    <a:pt x="0" y="690"/>
                    <a:pt x="43"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4"/>
            <p:cNvSpPr/>
            <p:nvPr/>
          </p:nvSpPr>
          <p:spPr>
            <a:xfrm>
              <a:off x="2673950" y="1280475"/>
              <a:ext cx="75400" cy="75400"/>
            </a:xfrm>
            <a:custGeom>
              <a:avLst/>
              <a:gdLst/>
              <a:ahLst/>
              <a:cxnLst/>
              <a:rect l="l" t="t" r="r" b="b"/>
              <a:pathLst>
                <a:path w="3016" h="3016" extrusionOk="0">
                  <a:moveTo>
                    <a:pt x="1508" y="1"/>
                  </a:moveTo>
                  <a:cubicBezTo>
                    <a:pt x="646" y="1"/>
                    <a:pt x="0" y="690"/>
                    <a:pt x="0" y="1508"/>
                  </a:cubicBezTo>
                  <a:cubicBezTo>
                    <a:pt x="0" y="2327"/>
                    <a:pt x="646" y="3016"/>
                    <a:pt x="1508" y="3016"/>
                  </a:cubicBezTo>
                  <a:cubicBezTo>
                    <a:pt x="2326" y="3016"/>
                    <a:pt x="2972" y="2327"/>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4"/>
            <p:cNvSpPr/>
            <p:nvPr/>
          </p:nvSpPr>
          <p:spPr>
            <a:xfrm>
              <a:off x="2598575" y="1280475"/>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
            <p:cNvSpPr/>
            <p:nvPr/>
          </p:nvSpPr>
          <p:spPr>
            <a:xfrm>
              <a:off x="2523175" y="1280475"/>
              <a:ext cx="75425" cy="75400"/>
            </a:xfrm>
            <a:custGeom>
              <a:avLst/>
              <a:gdLst/>
              <a:ahLst/>
              <a:cxnLst/>
              <a:rect l="l" t="t" r="r" b="b"/>
              <a:pathLst>
                <a:path w="3017"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2448875" y="1280475"/>
              <a:ext cx="74325" cy="75400"/>
            </a:xfrm>
            <a:custGeom>
              <a:avLst/>
              <a:gdLst/>
              <a:ahLst/>
              <a:cxnLst/>
              <a:rect l="l" t="t" r="r" b="b"/>
              <a:pathLst>
                <a:path w="2973" h="3016" extrusionOk="0">
                  <a:moveTo>
                    <a:pt x="1508" y="1"/>
                  </a:moveTo>
                  <a:cubicBezTo>
                    <a:pt x="647" y="1"/>
                    <a:pt x="1" y="690"/>
                    <a:pt x="1" y="1508"/>
                  </a:cubicBezTo>
                  <a:cubicBezTo>
                    <a:pt x="1" y="2327"/>
                    <a:pt x="647" y="3016"/>
                    <a:pt x="1508" y="3016"/>
                  </a:cubicBezTo>
                  <a:cubicBezTo>
                    <a:pt x="2327" y="3016"/>
                    <a:pt x="2973" y="2327"/>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2373500" y="1280475"/>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27" y="3016"/>
                    <a:pt x="3016" y="2327"/>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2299200" y="1281550"/>
              <a:ext cx="74325" cy="74325"/>
            </a:xfrm>
            <a:custGeom>
              <a:avLst/>
              <a:gdLst/>
              <a:ahLst/>
              <a:cxnLst/>
              <a:rect l="l" t="t" r="r" b="b"/>
              <a:pathLst>
                <a:path w="2973" h="2973" extrusionOk="0">
                  <a:moveTo>
                    <a:pt x="1508" y="1"/>
                  </a:moveTo>
                  <a:cubicBezTo>
                    <a:pt x="647" y="1"/>
                    <a:pt x="1" y="647"/>
                    <a:pt x="1" y="1465"/>
                  </a:cubicBezTo>
                  <a:cubicBezTo>
                    <a:pt x="1" y="2284"/>
                    <a:pt x="647" y="2973"/>
                    <a:pt x="1508" y="2973"/>
                  </a:cubicBezTo>
                  <a:cubicBezTo>
                    <a:pt x="2327" y="2973"/>
                    <a:pt x="2973" y="2284"/>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2223825" y="1280475"/>
              <a:ext cx="74325" cy="75400"/>
            </a:xfrm>
            <a:custGeom>
              <a:avLst/>
              <a:gdLst/>
              <a:ahLst/>
              <a:cxnLst/>
              <a:rect l="l" t="t" r="r" b="b"/>
              <a:pathLst>
                <a:path w="2973" h="3016" extrusionOk="0">
                  <a:moveTo>
                    <a:pt x="1465" y="1"/>
                  </a:moveTo>
                  <a:cubicBezTo>
                    <a:pt x="647" y="1"/>
                    <a:pt x="1" y="690"/>
                    <a:pt x="1" y="1508"/>
                  </a:cubicBezTo>
                  <a:cubicBezTo>
                    <a:pt x="1" y="2327"/>
                    <a:pt x="647" y="3016"/>
                    <a:pt x="1465" y="3016"/>
                  </a:cubicBezTo>
                  <a:cubicBezTo>
                    <a:pt x="2327" y="3016"/>
                    <a:pt x="2973" y="2327"/>
                    <a:pt x="2973" y="1508"/>
                  </a:cubicBezTo>
                  <a:cubicBezTo>
                    <a:pt x="2973" y="690"/>
                    <a:pt x="2327"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2147375" y="1280475"/>
              <a:ext cx="76475" cy="75400"/>
            </a:xfrm>
            <a:custGeom>
              <a:avLst/>
              <a:gdLst/>
              <a:ahLst/>
              <a:cxnLst/>
              <a:rect l="l" t="t" r="r" b="b"/>
              <a:pathLst>
                <a:path w="3059" h="3016" extrusionOk="0">
                  <a:moveTo>
                    <a:pt x="1551" y="1"/>
                  </a:moveTo>
                  <a:cubicBezTo>
                    <a:pt x="690" y="1"/>
                    <a:pt x="0" y="690"/>
                    <a:pt x="44" y="1508"/>
                  </a:cubicBezTo>
                  <a:cubicBezTo>
                    <a:pt x="44" y="2327"/>
                    <a:pt x="733" y="3016"/>
                    <a:pt x="1551" y="3016"/>
                  </a:cubicBezTo>
                  <a:cubicBezTo>
                    <a:pt x="2369" y="3016"/>
                    <a:pt x="3059" y="2327"/>
                    <a:pt x="3059" y="1508"/>
                  </a:cubicBezTo>
                  <a:cubicBezTo>
                    <a:pt x="3059" y="690"/>
                    <a:pt x="2369" y="1"/>
                    <a:pt x="1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2073075" y="1281550"/>
              <a:ext cx="75400" cy="74325"/>
            </a:xfrm>
            <a:custGeom>
              <a:avLst/>
              <a:gdLst/>
              <a:ahLst/>
              <a:cxnLst/>
              <a:rect l="l" t="t" r="r" b="b"/>
              <a:pathLst>
                <a:path w="3016" h="2973" extrusionOk="0">
                  <a:moveTo>
                    <a:pt x="1508" y="1"/>
                  </a:moveTo>
                  <a:cubicBezTo>
                    <a:pt x="647" y="1"/>
                    <a:pt x="0" y="647"/>
                    <a:pt x="0" y="1465"/>
                  </a:cubicBezTo>
                  <a:cubicBezTo>
                    <a:pt x="0" y="2284"/>
                    <a:pt x="690" y="2973"/>
                    <a:pt x="1508" y="2973"/>
                  </a:cubicBezTo>
                  <a:cubicBezTo>
                    <a:pt x="2326" y="2930"/>
                    <a:pt x="2972" y="2284"/>
                    <a:pt x="3016"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1998775" y="1280475"/>
              <a:ext cx="74325" cy="75400"/>
            </a:xfrm>
            <a:custGeom>
              <a:avLst/>
              <a:gdLst/>
              <a:ahLst/>
              <a:cxnLst/>
              <a:rect l="l" t="t" r="r" b="b"/>
              <a:pathLst>
                <a:path w="2973" h="3016" extrusionOk="0">
                  <a:moveTo>
                    <a:pt x="1465" y="1"/>
                  </a:moveTo>
                  <a:cubicBezTo>
                    <a:pt x="647" y="1"/>
                    <a:pt x="0" y="690"/>
                    <a:pt x="0" y="1508"/>
                  </a:cubicBezTo>
                  <a:cubicBezTo>
                    <a:pt x="0" y="2327"/>
                    <a:pt x="647" y="3016"/>
                    <a:pt x="1465" y="3016"/>
                  </a:cubicBezTo>
                  <a:cubicBezTo>
                    <a:pt x="2326" y="3016"/>
                    <a:pt x="2972" y="2327"/>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1923400" y="1280475"/>
              <a:ext cx="75400" cy="75400"/>
            </a:xfrm>
            <a:custGeom>
              <a:avLst/>
              <a:gdLst/>
              <a:ahLst/>
              <a:cxnLst/>
              <a:rect l="l" t="t" r="r" b="b"/>
              <a:pathLst>
                <a:path w="3016" h="3016" extrusionOk="0">
                  <a:moveTo>
                    <a:pt x="1508" y="1"/>
                  </a:moveTo>
                  <a:cubicBezTo>
                    <a:pt x="646" y="1"/>
                    <a:pt x="0" y="690"/>
                    <a:pt x="0" y="1508"/>
                  </a:cubicBezTo>
                  <a:cubicBezTo>
                    <a:pt x="0" y="2327"/>
                    <a:pt x="646" y="3016"/>
                    <a:pt x="1508" y="3016"/>
                  </a:cubicBezTo>
                  <a:cubicBezTo>
                    <a:pt x="2326" y="3016"/>
                    <a:pt x="2972" y="2327"/>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4"/>
            <p:cNvSpPr/>
            <p:nvPr/>
          </p:nvSpPr>
          <p:spPr>
            <a:xfrm>
              <a:off x="1848025" y="1280475"/>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4"/>
            <p:cNvSpPr/>
            <p:nvPr/>
          </p:nvSpPr>
          <p:spPr>
            <a:xfrm>
              <a:off x="1772650" y="1280475"/>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27"/>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1698350" y="1280475"/>
              <a:ext cx="74325" cy="75400"/>
            </a:xfrm>
            <a:custGeom>
              <a:avLst/>
              <a:gdLst/>
              <a:ahLst/>
              <a:cxnLst/>
              <a:rect l="l" t="t" r="r" b="b"/>
              <a:pathLst>
                <a:path w="2973" h="3016" extrusionOk="0">
                  <a:moveTo>
                    <a:pt x="1508" y="1"/>
                  </a:moveTo>
                  <a:cubicBezTo>
                    <a:pt x="646" y="1"/>
                    <a:pt x="0" y="690"/>
                    <a:pt x="0" y="1508"/>
                  </a:cubicBezTo>
                  <a:cubicBezTo>
                    <a:pt x="0" y="2327"/>
                    <a:pt x="646" y="3016"/>
                    <a:pt x="1508" y="3016"/>
                  </a:cubicBezTo>
                  <a:cubicBezTo>
                    <a:pt x="2326" y="3016"/>
                    <a:pt x="2972" y="2327"/>
                    <a:pt x="2972"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4850200" y="1207250"/>
              <a:ext cx="75400" cy="74325"/>
            </a:xfrm>
            <a:custGeom>
              <a:avLst/>
              <a:gdLst/>
              <a:ahLst/>
              <a:cxnLst/>
              <a:rect l="l" t="t" r="r" b="b"/>
              <a:pathLst>
                <a:path w="3016" h="2973" extrusionOk="0">
                  <a:moveTo>
                    <a:pt x="1508" y="1"/>
                  </a:moveTo>
                  <a:cubicBezTo>
                    <a:pt x="690" y="1"/>
                    <a:pt x="0" y="647"/>
                    <a:pt x="0" y="1508"/>
                  </a:cubicBezTo>
                  <a:cubicBezTo>
                    <a:pt x="0" y="2327"/>
                    <a:pt x="690" y="2973"/>
                    <a:pt x="1508" y="2973"/>
                  </a:cubicBezTo>
                  <a:cubicBezTo>
                    <a:pt x="2326" y="2973"/>
                    <a:pt x="2972" y="2284"/>
                    <a:pt x="3016"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4775900" y="1207250"/>
              <a:ext cx="74325" cy="74325"/>
            </a:xfrm>
            <a:custGeom>
              <a:avLst/>
              <a:gdLst/>
              <a:ahLst/>
              <a:cxnLst/>
              <a:rect l="l" t="t" r="r" b="b"/>
              <a:pathLst>
                <a:path w="2973" h="2973" extrusionOk="0">
                  <a:moveTo>
                    <a:pt x="1508" y="1"/>
                  </a:moveTo>
                  <a:cubicBezTo>
                    <a:pt x="646" y="1"/>
                    <a:pt x="0" y="647"/>
                    <a:pt x="0" y="1508"/>
                  </a:cubicBezTo>
                  <a:cubicBezTo>
                    <a:pt x="0" y="2327"/>
                    <a:pt x="690" y="2973"/>
                    <a:pt x="1508" y="2973"/>
                  </a:cubicBezTo>
                  <a:cubicBezTo>
                    <a:pt x="2326" y="2973"/>
                    <a:pt x="2972" y="2284"/>
                    <a:pt x="2972" y="1465"/>
                  </a:cubicBezTo>
                  <a:cubicBezTo>
                    <a:pt x="2972" y="647"/>
                    <a:pt x="2283"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4700525" y="1207250"/>
              <a:ext cx="74325" cy="74325"/>
            </a:xfrm>
            <a:custGeom>
              <a:avLst/>
              <a:gdLst/>
              <a:ahLst/>
              <a:cxnLst/>
              <a:rect l="l" t="t" r="r" b="b"/>
              <a:pathLst>
                <a:path w="2973" h="2973" extrusionOk="0">
                  <a:moveTo>
                    <a:pt x="1465" y="1"/>
                  </a:moveTo>
                  <a:cubicBezTo>
                    <a:pt x="646" y="1"/>
                    <a:pt x="0" y="647"/>
                    <a:pt x="0" y="1508"/>
                  </a:cubicBezTo>
                  <a:cubicBezTo>
                    <a:pt x="0" y="2327"/>
                    <a:pt x="646" y="2973"/>
                    <a:pt x="1465" y="2973"/>
                  </a:cubicBezTo>
                  <a:cubicBezTo>
                    <a:pt x="2326" y="2973"/>
                    <a:pt x="2972" y="2284"/>
                    <a:pt x="2972" y="1465"/>
                  </a:cubicBezTo>
                  <a:cubicBezTo>
                    <a:pt x="2972" y="647"/>
                    <a:pt x="2283"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4625150" y="1207250"/>
              <a:ext cx="75400" cy="74325"/>
            </a:xfrm>
            <a:custGeom>
              <a:avLst/>
              <a:gdLst/>
              <a:ahLst/>
              <a:cxnLst/>
              <a:rect l="l" t="t" r="r" b="b"/>
              <a:pathLst>
                <a:path w="3016" h="2973" extrusionOk="0">
                  <a:moveTo>
                    <a:pt x="1508" y="1"/>
                  </a:moveTo>
                  <a:cubicBezTo>
                    <a:pt x="689" y="1"/>
                    <a:pt x="0" y="647"/>
                    <a:pt x="0" y="1465"/>
                  </a:cubicBezTo>
                  <a:cubicBezTo>
                    <a:pt x="0" y="2284"/>
                    <a:pt x="646" y="2973"/>
                    <a:pt x="1508" y="2973"/>
                  </a:cubicBezTo>
                  <a:cubicBezTo>
                    <a:pt x="2326" y="2973"/>
                    <a:pt x="2972" y="2284"/>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4549775" y="1207250"/>
              <a:ext cx="75400" cy="74325"/>
            </a:xfrm>
            <a:custGeom>
              <a:avLst/>
              <a:gdLst/>
              <a:ahLst/>
              <a:cxnLst/>
              <a:rect l="l" t="t" r="r" b="b"/>
              <a:pathLst>
                <a:path w="3016" h="2973" extrusionOk="0">
                  <a:moveTo>
                    <a:pt x="1508" y="1"/>
                  </a:moveTo>
                  <a:cubicBezTo>
                    <a:pt x="689" y="1"/>
                    <a:pt x="0" y="647"/>
                    <a:pt x="0" y="1508"/>
                  </a:cubicBezTo>
                  <a:cubicBezTo>
                    <a:pt x="43" y="2327"/>
                    <a:pt x="689" y="2973"/>
                    <a:pt x="1508" y="2973"/>
                  </a:cubicBezTo>
                  <a:cubicBezTo>
                    <a:pt x="2326" y="2930"/>
                    <a:pt x="2972" y="2284"/>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4474375" y="1207250"/>
              <a:ext cx="75425" cy="74325"/>
            </a:xfrm>
            <a:custGeom>
              <a:avLst/>
              <a:gdLst/>
              <a:ahLst/>
              <a:cxnLst/>
              <a:rect l="l" t="t" r="r" b="b"/>
              <a:pathLst>
                <a:path w="3017" h="2973" extrusionOk="0">
                  <a:moveTo>
                    <a:pt x="1509" y="1"/>
                  </a:moveTo>
                  <a:cubicBezTo>
                    <a:pt x="690" y="1"/>
                    <a:pt x="1" y="647"/>
                    <a:pt x="44" y="1508"/>
                  </a:cubicBezTo>
                  <a:cubicBezTo>
                    <a:pt x="44" y="2327"/>
                    <a:pt x="690" y="2973"/>
                    <a:pt x="1509" y="2973"/>
                  </a:cubicBezTo>
                  <a:cubicBezTo>
                    <a:pt x="2327" y="2973"/>
                    <a:pt x="3016" y="2284"/>
                    <a:pt x="3016" y="1465"/>
                  </a:cubicBezTo>
                  <a:cubicBezTo>
                    <a:pt x="3016" y="647"/>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4400075" y="1207250"/>
              <a:ext cx="75425" cy="74325"/>
            </a:xfrm>
            <a:custGeom>
              <a:avLst/>
              <a:gdLst/>
              <a:ahLst/>
              <a:cxnLst/>
              <a:rect l="l" t="t" r="r" b="b"/>
              <a:pathLst>
                <a:path w="3017" h="2973" extrusionOk="0">
                  <a:moveTo>
                    <a:pt x="1508" y="1"/>
                  </a:moveTo>
                  <a:cubicBezTo>
                    <a:pt x="647" y="1"/>
                    <a:pt x="1" y="647"/>
                    <a:pt x="1" y="1508"/>
                  </a:cubicBezTo>
                  <a:cubicBezTo>
                    <a:pt x="1" y="2327"/>
                    <a:pt x="690" y="2973"/>
                    <a:pt x="1508" y="2973"/>
                  </a:cubicBezTo>
                  <a:cubicBezTo>
                    <a:pt x="2327" y="2973"/>
                    <a:pt x="2973" y="2284"/>
                    <a:pt x="3016"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4324700" y="1207250"/>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3016" y="2284"/>
                    <a:pt x="3016"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4249325" y="1207250"/>
              <a:ext cx="75400" cy="74325"/>
            </a:xfrm>
            <a:custGeom>
              <a:avLst/>
              <a:gdLst/>
              <a:ahLst/>
              <a:cxnLst/>
              <a:rect l="l" t="t" r="r" b="b"/>
              <a:pathLst>
                <a:path w="3016" h="2973" extrusionOk="0">
                  <a:moveTo>
                    <a:pt x="1508" y="1"/>
                  </a:moveTo>
                  <a:cubicBezTo>
                    <a:pt x="690" y="1"/>
                    <a:pt x="1" y="647"/>
                    <a:pt x="1" y="1508"/>
                  </a:cubicBezTo>
                  <a:cubicBezTo>
                    <a:pt x="44" y="2327"/>
                    <a:pt x="690" y="2973"/>
                    <a:pt x="1508" y="2973"/>
                  </a:cubicBezTo>
                  <a:cubicBezTo>
                    <a:pt x="2327" y="2973"/>
                    <a:pt x="3016" y="2284"/>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4175025" y="1207250"/>
              <a:ext cx="74325" cy="74325"/>
            </a:xfrm>
            <a:custGeom>
              <a:avLst/>
              <a:gdLst/>
              <a:ahLst/>
              <a:cxnLst/>
              <a:rect l="l" t="t" r="r" b="b"/>
              <a:pathLst>
                <a:path w="2973" h="2973" extrusionOk="0">
                  <a:moveTo>
                    <a:pt x="1508" y="1"/>
                  </a:moveTo>
                  <a:cubicBezTo>
                    <a:pt x="647" y="1"/>
                    <a:pt x="1" y="647"/>
                    <a:pt x="1" y="1508"/>
                  </a:cubicBezTo>
                  <a:cubicBezTo>
                    <a:pt x="1" y="2327"/>
                    <a:pt x="690" y="2973"/>
                    <a:pt x="1508" y="2973"/>
                  </a:cubicBezTo>
                  <a:cubicBezTo>
                    <a:pt x="2327" y="2973"/>
                    <a:pt x="2973" y="2284"/>
                    <a:pt x="2973" y="1465"/>
                  </a:cubicBezTo>
                  <a:cubicBezTo>
                    <a:pt x="2973" y="647"/>
                    <a:pt x="2284"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4099650" y="1207250"/>
              <a:ext cx="75400" cy="74325"/>
            </a:xfrm>
            <a:custGeom>
              <a:avLst/>
              <a:gdLst/>
              <a:ahLst/>
              <a:cxnLst/>
              <a:rect l="l" t="t" r="r" b="b"/>
              <a:pathLst>
                <a:path w="3016" h="2973" extrusionOk="0">
                  <a:moveTo>
                    <a:pt x="1508" y="1"/>
                  </a:moveTo>
                  <a:cubicBezTo>
                    <a:pt x="690" y="1"/>
                    <a:pt x="1" y="647"/>
                    <a:pt x="1" y="1465"/>
                  </a:cubicBezTo>
                  <a:cubicBezTo>
                    <a:pt x="1" y="2284"/>
                    <a:pt x="690" y="2973"/>
                    <a:pt x="1508" y="2973"/>
                  </a:cubicBezTo>
                  <a:cubicBezTo>
                    <a:pt x="2327" y="2973"/>
                    <a:pt x="3016" y="2284"/>
                    <a:pt x="3016"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4024275" y="1207250"/>
              <a:ext cx="75400" cy="74325"/>
            </a:xfrm>
            <a:custGeom>
              <a:avLst/>
              <a:gdLst/>
              <a:ahLst/>
              <a:cxnLst/>
              <a:rect l="l" t="t" r="r" b="b"/>
              <a:pathLst>
                <a:path w="3016" h="2973" extrusionOk="0">
                  <a:moveTo>
                    <a:pt x="1508" y="1"/>
                  </a:moveTo>
                  <a:cubicBezTo>
                    <a:pt x="690" y="1"/>
                    <a:pt x="1" y="647"/>
                    <a:pt x="1" y="1508"/>
                  </a:cubicBezTo>
                  <a:cubicBezTo>
                    <a:pt x="44" y="2327"/>
                    <a:pt x="690" y="2973"/>
                    <a:pt x="1508" y="2973"/>
                  </a:cubicBezTo>
                  <a:cubicBezTo>
                    <a:pt x="2326" y="2973"/>
                    <a:pt x="3016" y="2284"/>
                    <a:pt x="3016" y="1465"/>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a:off x="3949975" y="1207250"/>
              <a:ext cx="74325" cy="74325"/>
            </a:xfrm>
            <a:custGeom>
              <a:avLst/>
              <a:gdLst/>
              <a:ahLst/>
              <a:cxnLst/>
              <a:rect l="l" t="t" r="r" b="b"/>
              <a:pathLst>
                <a:path w="2973" h="2973" extrusionOk="0">
                  <a:moveTo>
                    <a:pt x="1465" y="1"/>
                  </a:moveTo>
                  <a:cubicBezTo>
                    <a:pt x="647" y="1"/>
                    <a:pt x="0" y="647"/>
                    <a:pt x="0" y="1508"/>
                  </a:cubicBezTo>
                  <a:cubicBezTo>
                    <a:pt x="0" y="2327"/>
                    <a:pt x="647" y="2973"/>
                    <a:pt x="1465" y="2973"/>
                  </a:cubicBezTo>
                  <a:cubicBezTo>
                    <a:pt x="2326" y="2973"/>
                    <a:pt x="2973" y="2284"/>
                    <a:pt x="2973" y="1465"/>
                  </a:cubicBezTo>
                  <a:cubicBezTo>
                    <a:pt x="2973" y="647"/>
                    <a:pt x="2283"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a:off x="3874600" y="1207250"/>
              <a:ext cx="75400" cy="74325"/>
            </a:xfrm>
            <a:custGeom>
              <a:avLst/>
              <a:gdLst/>
              <a:ahLst/>
              <a:cxnLst/>
              <a:rect l="l" t="t" r="r" b="b"/>
              <a:pathLst>
                <a:path w="3016" h="2973" extrusionOk="0">
                  <a:moveTo>
                    <a:pt x="1508" y="1"/>
                  </a:moveTo>
                  <a:cubicBezTo>
                    <a:pt x="690" y="1"/>
                    <a:pt x="0" y="647"/>
                    <a:pt x="0" y="1508"/>
                  </a:cubicBezTo>
                  <a:cubicBezTo>
                    <a:pt x="0" y="2327"/>
                    <a:pt x="690" y="2973"/>
                    <a:pt x="1508" y="2973"/>
                  </a:cubicBezTo>
                  <a:cubicBezTo>
                    <a:pt x="2326" y="2973"/>
                    <a:pt x="2972" y="2284"/>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3799225" y="1207250"/>
              <a:ext cx="75400" cy="74325"/>
            </a:xfrm>
            <a:custGeom>
              <a:avLst/>
              <a:gdLst/>
              <a:ahLst/>
              <a:cxnLst/>
              <a:rect l="l" t="t" r="r" b="b"/>
              <a:pathLst>
                <a:path w="3016" h="2973" extrusionOk="0">
                  <a:moveTo>
                    <a:pt x="1508" y="1"/>
                  </a:moveTo>
                  <a:cubicBezTo>
                    <a:pt x="689" y="1"/>
                    <a:pt x="0" y="647"/>
                    <a:pt x="0" y="1508"/>
                  </a:cubicBezTo>
                  <a:cubicBezTo>
                    <a:pt x="43" y="2327"/>
                    <a:pt x="689"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a:off x="3724925" y="1207250"/>
              <a:ext cx="74325" cy="74325"/>
            </a:xfrm>
            <a:custGeom>
              <a:avLst/>
              <a:gdLst/>
              <a:ahLst/>
              <a:cxnLst/>
              <a:rect l="l" t="t" r="r" b="b"/>
              <a:pathLst>
                <a:path w="2973" h="2973" extrusionOk="0">
                  <a:moveTo>
                    <a:pt x="1465" y="1"/>
                  </a:moveTo>
                  <a:cubicBezTo>
                    <a:pt x="646" y="1"/>
                    <a:pt x="0" y="647"/>
                    <a:pt x="0" y="1508"/>
                  </a:cubicBezTo>
                  <a:cubicBezTo>
                    <a:pt x="0" y="2327"/>
                    <a:pt x="646" y="2973"/>
                    <a:pt x="1465" y="2973"/>
                  </a:cubicBezTo>
                  <a:cubicBezTo>
                    <a:pt x="2326" y="2973"/>
                    <a:pt x="2972" y="2284"/>
                    <a:pt x="2972" y="1465"/>
                  </a:cubicBezTo>
                  <a:cubicBezTo>
                    <a:pt x="2972" y="647"/>
                    <a:pt x="2283"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a:off x="3649550" y="1207250"/>
              <a:ext cx="75400" cy="74325"/>
            </a:xfrm>
            <a:custGeom>
              <a:avLst/>
              <a:gdLst/>
              <a:ahLst/>
              <a:cxnLst/>
              <a:rect l="l" t="t" r="r" b="b"/>
              <a:pathLst>
                <a:path w="3016" h="2973" extrusionOk="0">
                  <a:moveTo>
                    <a:pt x="1508" y="1"/>
                  </a:moveTo>
                  <a:cubicBezTo>
                    <a:pt x="646" y="1"/>
                    <a:pt x="0" y="647"/>
                    <a:pt x="0" y="1508"/>
                  </a:cubicBezTo>
                  <a:cubicBezTo>
                    <a:pt x="0" y="2327"/>
                    <a:pt x="689" y="2973"/>
                    <a:pt x="1508" y="2973"/>
                  </a:cubicBezTo>
                  <a:cubicBezTo>
                    <a:pt x="2326" y="2973"/>
                    <a:pt x="2972" y="2284"/>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4"/>
            <p:cNvSpPr/>
            <p:nvPr/>
          </p:nvSpPr>
          <p:spPr>
            <a:xfrm>
              <a:off x="3575250" y="1207250"/>
              <a:ext cx="74325" cy="74325"/>
            </a:xfrm>
            <a:custGeom>
              <a:avLst/>
              <a:gdLst/>
              <a:ahLst/>
              <a:cxnLst/>
              <a:rect l="l" t="t" r="r" b="b"/>
              <a:pathLst>
                <a:path w="2973" h="2973" extrusionOk="0">
                  <a:moveTo>
                    <a:pt x="1465" y="1"/>
                  </a:moveTo>
                  <a:cubicBezTo>
                    <a:pt x="646" y="1"/>
                    <a:pt x="0" y="647"/>
                    <a:pt x="0" y="1465"/>
                  </a:cubicBezTo>
                  <a:cubicBezTo>
                    <a:pt x="0" y="2284"/>
                    <a:pt x="646" y="2930"/>
                    <a:pt x="1465" y="2973"/>
                  </a:cubicBezTo>
                  <a:cubicBezTo>
                    <a:pt x="2283" y="2973"/>
                    <a:pt x="2972" y="2284"/>
                    <a:pt x="2972" y="1465"/>
                  </a:cubicBezTo>
                  <a:cubicBezTo>
                    <a:pt x="2929" y="647"/>
                    <a:pt x="2283"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4"/>
            <p:cNvSpPr/>
            <p:nvPr/>
          </p:nvSpPr>
          <p:spPr>
            <a:xfrm>
              <a:off x="3498775" y="1207250"/>
              <a:ext cx="76500" cy="74325"/>
            </a:xfrm>
            <a:custGeom>
              <a:avLst/>
              <a:gdLst/>
              <a:ahLst/>
              <a:cxnLst/>
              <a:rect l="l" t="t" r="r" b="b"/>
              <a:pathLst>
                <a:path w="3060" h="2973" extrusionOk="0">
                  <a:moveTo>
                    <a:pt x="1508" y="1"/>
                  </a:moveTo>
                  <a:cubicBezTo>
                    <a:pt x="690" y="1"/>
                    <a:pt x="1" y="647"/>
                    <a:pt x="1" y="1508"/>
                  </a:cubicBezTo>
                  <a:cubicBezTo>
                    <a:pt x="44" y="2327"/>
                    <a:pt x="690" y="2973"/>
                    <a:pt x="1508" y="2973"/>
                  </a:cubicBezTo>
                  <a:cubicBezTo>
                    <a:pt x="2370" y="2973"/>
                    <a:pt x="3016" y="2284"/>
                    <a:pt x="3059"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3424475" y="1207250"/>
              <a:ext cx="74325" cy="74325"/>
            </a:xfrm>
            <a:custGeom>
              <a:avLst/>
              <a:gdLst/>
              <a:ahLst/>
              <a:cxnLst/>
              <a:rect l="l" t="t" r="r" b="b"/>
              <a:pathLst>
                <a:path w="2973" h="2973" extrusionOk="0">
                  <a:moveTo>
                    <a:pt x="1508" y="1"/>
                  </a:moveTo>
                  <a:cubicBezTo>
                    <a:pt x="647" y="1"/>
                    <a:pt x="1" y="647"/>
                    <a:pt x="1" y="1508"/>
                  </a:cubicBezTo>
                  <a:cubicBezTo>
                    <a:pt x="1" y="2327"/>
                    <a:pt x="690" y="2973"/>
                    <a:pt x="1508" y="2973"/>
                  </a:cubicBezTo>
                  <a:cubicBezTo>
                    <a:pt x="2327" y="2973"/>
                    <a:pt x="2973" y="2284"/>
                    <a:pt x="2973" y="1465"/>
                  </a:cubicBezTo>
                  <a:cubicBezTo>
                    <a:pt x="2973" y="647"/>
                    <a:pt x="2284"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a:off x="3349100" y="1207250"/>
              <a:ext cx="74325" cy="74325"/>
            </a:xfrm>
            <a:custGeom>
              <a:avLst/>
              <a:gdLst/>
              <a:ahLst/>
              <a:cxnLst/>
              <a:rect l="l" t="t" r="r" b="b"/>
              <a:pathLst>
                <a:path w="2973" h="2973" extrusionOk="0">
                  <a:moveTo>
                    <a:pt x="1508" y="1"/>
                  </a:moveTo>
                  <a:cubicBezTo>
                    <a:pt x="647" y="1"/>
                    <a:pt x="1" y="647"/>
                    <a:pt x="1" y="1508"/>
                  </a:cubicBezTo>
                  <a:cubicBezTo>
                    <a:pt x="1" y="2327"/>
                    <a:pt x="690" y="2973"/>
                    <a:pt x="1508" y="2973"/>
                  </a:cubicBezTo>
                  <a:cubicBezTo>
                    <a:pt x="2327" y="2973"/>
                    <a:pt x="2973" y="2284"/>
                    <a:pt x="2973" y="1465"/>
                  </a:cubicBezTo>
                  <a:cubicBezTo>
                    <a:pt x="2973" y="647"/>
                    <a:pt x="2284"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a:off x="3273725" y="1207250"/>
              <a:ext cx="75400" cy="74325"/>
            </a:xfrm>
            <a:custGeom>
              <a:avLst/>
              <a:gdLst/>
              <a:ahLst/>
              <a:cxnLst/>
              <a:rect l="l" t="t" r="r" b="b"/>
              <a:pathLst>
                <a:path w="3016" h="2973" extrusionOk="0">
                  <a:moveTo>
                    <a:pt x="1508" y="1"/>
                  </a:moveTo>
                  <a:cubicBezTo>
                    <a:pt x="690" y="1"/>
                    <a:pt x="1" y="647"/>
                    <a:pt x="1" y="1508"/>
                  </a:cubicBezTo>
                  <a:cubicBezTo>
                    <a:pt x="44" y="2327"/>
                    <a:pt x="690" y="2973"/>
                    <a:pt x="1508" y="2973"/>
                  </a:cubicBezTo>
                  <a:cubicBezTo>
                    <a:pt x="2327" y="2973"/>
                    <a:pt x="3016" y="2284"/>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3199425" y="1207250"/>
              <a:ext cx="74325" cy="74325"/>
            </a:xfrm>
            <a:custGeom>
              <a:avLst/>
              <a:gdLst/>
              <a:ahLst/>
              <a:cxnLst/>
              <a:rect l="l" t="t" r="r" b="b"/>
              <a:pathLst>
                <a:path w="2973" h="2973" extrusionOk="0">
                  <a:moveTo>
                    <a:pt x="1508" y="1"/>
                  </a:moveTo>
                  <a:cubicBezTo>
                    <a:pt x="647" y="1"/>
                    <a:pt x="1" y="647"/>
                    <a:pt x="1" y="1508"/>
                  </a:cubicBezTo>
                  <a:cubicBezTo>
                    <a:pt x="1" y="2327"/>
                    <a:pt x="690" y="2973"/>
                    <a:pt x="1508" y="2973"/>
                  </a:cubicBezTo>
                  <a:cubicBezTo>
                    <a:pt x="2327" y="2973"/>
                    <a:pt x="2973" y="2284"/>
                    <a:pt x="2973" y="1465"/>
                  </a:cubicBezTo>
                  <a:cubicBezTo>
                    <a:pt x="2973" y="647"/>
                    <a:pt x="2284"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a:off x="3124050" y="1207250"/>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2973" y="2284"/>
                    <a:pt x="3016"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a:off x="3048675" y="1207250"/>
              <a:ext cx="75400" cy="74325"/>
            </a:xfrm>
            <a:custGeom>
              <a:avLst/>
              <a:gdLst/>
              <a:ahLst/>
              <a:cxnLst/>
              <a:rect l="l" t="t" r="r" b="b"/>
              <a:pathLst>
                <a:path w="3016" h="2973" extrusionOk="0">
                  <a:moveTo>
                    <a:pt x="1508" y="1"/>
                  </a:moveTo>
                  <a:cubicBezTo>
                    <a:pt x="690" y="1"/>
                    <a:pt x="0" y="647"/>
                    <a:pt x="0" y="1508"/>
                  </a:cubicBezTo>
                  <a:cubicBezTo>
                    <a:pt x="44" y="2327"/>
                    <a:pt x="690" y="2973"/>
                    <a:pt x="1508" y="2973"/>
                  </a:cubicBezTo>
                  <a:cubicBezTo>
                    <a:pt x="2326" y="2973"/>
                    <a:pt x="3016" y="2284"/>
                    <a:pt x="3016" y="1465"/>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a:off x="2974375" y="1207250"/>
              <a:ext cx="74325" cy="74325"/>
            </a:xfrm>
            <a:custGeom>
              <a:avLst/>
              <a:gdLst/>
              <a:ahLst/>
              <a:cxnLst/>
              <a:rect l="l" t="t" r="r" b="b"/>
              <a:pathLst>
                <a:path w="2973" h="2973" extrusionOk="0">
                  <a:moveTo>
                    <a:pt x="1465" y="1"/>
                  </a:moveTo>
                  <a:cubicBezTo>
                    <a:pt x="647" y="1"/>
                    <a:pt x="0" y="647"/>
                    <a:pt x="0" y="1508"/>
                  </a:cubicBezTo>
                  <a:cubicBezTo>
                    <a:pt x="0" y="2327"/>
                    <a:pt x="647" y="2973"/>
                    <a:pt x="1465" y="2973"/>
                  </a:cubicBezTo>
                  <a:cubicBezTo>
                    <a:pt x="2326" y="2973"/>
                    <a:pt x="2972" y="2284"/>
                    <a:pt x="2972" y="1465"/>
                  </a:cubicBezTo>
                  <a:cubicBezTo>
                    <a:pt x="2972" y="647"/>
                    <a:pt x="2283"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a:off x="2899000" y="1207250"/>
              <a:ext cx="75400" cy="74325"/>
            </a:xfrm>
            <a:custGeom>
              <a:avLst/>
              <a:gdLst/>
              <a:ahLst/>
              <a:cxnLst/>
              <a:rect l="l" t="t" r="r" b="b"/>
              <a:pathLst>
                <a:path w="3016" h="2973" extrusionOk="0">
                  <a:moveTo>
                    <a:pt x="1508" y="1"/>
                  </a:moveTo>
                  <a:cubicBezTo>
                    <a:pt x="646" y="1"/>
                    <a:pt x="0" y="647"/>
                    <a:pt x="0" y="1508"/>
                  </a:cubicBezTo>
                  <a:cubicBezTo>
                    <a:pt x="0" y="2327"/>
                    <a:pt x="690" y="2973"/>
                    <a:pt x="1508" y="2973"/>
                  </a:cubicBezTo>
                  <a:cubicBezTo>
                    <a:pt x="2326" y="2973"/>
                    <a:pt x="2972" y="2284"/>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a:off x="2823625" y="1207250"/>
              <a:ext cx="75400" cy="74325"/>
            </a:xfrm>
            <a:custGeom>
              <a:avLst/>
              <a:gdLst/>
              <a:ahLst/>
              <a:cxnLst/>
              <a:rect l="l" t="t" r="r" b="b"/>
              <a:pathLst>
                <a:path w="3016" h="2973" extrusionOk="0">
                  <a:moveTo>
                    <a:pt x="1508" y="1"/>
                  </a:moveTo>
                  <a:cubicBezTo>
                    <a:pt x="689" y="1"/>
                    <a:pt x="0" y="647"/>
                    <a:pt x="0" y="1508"/>
                  </a:cubicBezTo>
                  <a:cubicBezTo>
                    <a:pt x="43" y="2327"/>
                    <a:pt x="689"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a:off x="2748250" y="1207250"/>
              <a:ext cx="75400" cy="74325"/>
            </a:xfrm>
            <a:custGeom>
              <a:avLst/>
              <a:gdLst/>
              <a:ahLst/>
              <a:cxnLst/>
              <a:rect l="l" t="t" r="r" b="b"/>
              <a:pathLst>
                <a:path w="3016" h="2973" extrusionOk="0">
                  <a:moveTo>
                    <a:pt x="1508" y="1"/>
                  </a:moveTo>
                  <a:cubicBezTo>
                    <a:pt x="689" y="1"/>
                    <a:pt x="0" y="647"/>
                    <a:pt x="43" y="1508"/>
                  </a:cubicBezTo>
                  <a:cubicBezTo>
                    <a:pt x="43" y="2327"/>
                    <a:pt x="689"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a:off x="2673950" y="1207250"/>
              <a:ext cx="75400" cy="74325"/>
            </a:xfrm>
            <a:custGeom>
              <a:avLst/>
              <a:gdLst/>
              <a:ahLst/>
              <a:cxnLst/>
              <a:rect l="l" t="t" r="r" b="b"/>
              <a:pathLst>
                <a:path w="3016" h="2973" extrusionOk="0">
                  <a:moveTo>
                    <a:pt x="1508" y="1"/>
                  </a:moveTo>
                  <a:cubicBezTo>
                    <a:pt x="646" y="1"/>
                    <a:pt x="0" y="647"/>
                    <a:pt x="0" y="1508"/>
                  </a:cubicBezTo>
                  <a:cubicBezTo>
                    <a:pt x="0" y="2327"/>
                    <a:pt x="689" y="2973"/>
                    <a:pt x="1508" y="2973"/>
                  </a:cubicBezTo>
                  <a:cubicBezTo>
                    <a:pt x="2326" y="2973"/>
                    <a:pt x="2972" y="2284"/>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a:off x="2598575" y="1207250"/>
              <a:ext cx="75400" cy="74325"/>
            </a:xfrm>
            <a:custGeom>
              <a:avLst/>
              <a:gdLst/>
              <a:ahLst/>
              <a:cxnLst/>
              <a:rect l="l" t="t" r="r" b="b"/>
              <a:pathLst>
                <a:path w="3016" h="2973" extrusionOk="0">
                  <a:moveTo>
                    <a:pt x="1508" y="1"/>
                  </a:moveTo>
                  <a:cubicBezTo>
                    <a:pt x="689" y="1"/>
                    <a:pt x="0" y="647"/>
                    <a:pt x="0" y="1508"/>
                  </a:cubicBezTo>
                  <a:cubicBezTo>
                    <a:pt x="0" y="2327"/>
                    <a:pt x="689" y="2973"/>
                    <a:pt x="1508" y="2973"/>
                  </a:cubicBezTo>
                  <a:cubicBezTo>
                    <a:pt x="2326" y="2973"/>
                    <a:pt x="3015" y="2284"/>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4"/>
            <p:cNvSpPr/>
            <p:nvPr/>
          </p:nvSpPr>
          <p:spPr>
            <a:xfrm>
              <a:off x="2523175" y="1207250"/>
              <a:ext cx="75425" cy="74325"/>
            </a:xfrm>
            <a:custGeom>
              <a:avLst/>
              <a:gdLst/>
              <a:ahLst/>
              <a:cxnLst/>
              <a:rect l="l" t="t" r="r" b="b"/>
              <a:pathLst>
                <a:path w="3017" h="2973" extrusionOk="0">
                  <a:moveTo>
                    <a:pt x="1508" y="1"/>
                  </a:moveTo>
                  <a:cubicBezTo>
                    <a:pt x="690" y="1"/>
                    <a:pt x="1" y="647"/>
                    <a:pt x="1" y="1508"/>
                  </a:cubicBezTo>
                  <a:cubicBezTo>
                    <a:pt x="44" y="2327"/>
                    <a:pt x="690" y="2973"/>
                    <a:pt x="1508" y="2973"/>
                  </a:cubicBezTo>
                  <a:cubicBezTo>
                    <a:pt x="2327" y="2973"/>
                    <a:pt x="3016" y="2284"/>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4"/>
            <p:cNvSpPr/>
            <p:nvPr/>
          </p:nvSpPr>
          <p:spPr>
            <a:xfrm>
              <a:off x="2448875" y="1207250"/>
              <a:ext cx="74325" cy="74325"/>
            </a:xfrm>
            <a:custGeom>
              <a:avLst/>
              <a:gdLst/>
              <a:ahLst/>
              <a:cxnLst/>
              <a:rect l="l" t="t" r="r" b="b"/>
              <a:pathLst>
                <a:path w="2973" h="2973" extrusionOk="0">
                  <a:moveTo>
                    <a:pt x="1508" y="1"/>
                  </a:moveTo>
                  <a:cubicBezTo>
                    <a:pt x="647" y="1"/>
                    <a:pt x="1" y="647"/>
                    <a:pt x="1" y="1508"/>
                  </a:cubicBezTo>
                  <a:cubicBezTo>
                    <a:pt x="1" y="2327"/>
                    <a:pt x="690" y="2973"/>
                    <a:pt x="1508" y="2973"/>
                  </a:cubicBezTo>
                  <a:cubicBezTo>
                    <a:pt x="2327" y="2973"/>
                    <a:pt x="2973" y="2284"/>
                    <a:pt x="2973" y="1465"/>
                  </a:cubicBezTo>
                  <a:cubicBezTo>
                    <a:pt x="2973" y="647"/>
                    <a:pt x="2284"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a:off x="2373500" y="1207250"/>
              <a:ext cx="75400" cy="74325"/>
            </a:xfrm>
            <a:custGeom>
              <a:avLst/>
              <a:gdLst/>
              <a:ahLst/>
              <a:cxnLst/>
              <a:rect l="l" t="t" r="r" b="b"/>
              <a:pathLst>
                <a:path w="3016" h="2973" extrusionOk="0">
                  <a:moveTo>
                    <a:pt x="1508" y="1"/>
                  </a:moveTo>
                  <a:cubicBezTo>
                    <a:pt x="690" y="1"/>
                    <a:pt x="1" y="647"/>
                    <a:pt x="1" y="1508"/>
                  </a:cubicBezTo>
                  <a:cubicBezTo>
                    <a:pt x="1" y="2327"/>
                    <a:pt x="690" y="2973"/>
                    <a:pt x="1508" y="2973"/>
                  </a:cubicBezTo>
                  <a:cubicBezTo>
                    <a:pt x="2327" y="2973"/>
                    <a:pt x="2973" y="2284"/>
                    <a:pt x="3016"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a:off x="2299200" y="1207250"/>
              <a:ext cx="74325" cy="74325"/>
            </a:xfrm>
            <a:custGeom>
              <a:avLst/>
              <a:gdLst/>
              <a:ahLst/>
              <a:cxnLst/>
              <a:rect l="l" t="t" r="r" b="b"/>
              <a:pathLst>
                <a:path w="2973" h="2973" extrusionOk="0">
                  <a:moveTo>
                    <a:pt x="1508" y="1"/>
                  </a:moveTo>
                  <a:cubicBezTo>
                    <a:pt x="647" y="1"/>
                    <a:pt x="1" y="647"/>
                    <a:pt x="1" y="1508"/>
                  </a:cubicBezTo>
                  <a:cubicBezTo>
                    <a:pt x="1" y="2327"/>
                    <a:pt x="690" y="2973"/>
                    <a:pt x="1508" y="2973"/>
                  </a:cubicBezTo>
                  <a:cubicBezTo>
                    <a:pt x="2327" y="2973"/>
                    <a:pt x="2973" y="2284"/>
                    <a:pt x="2973" y="1465"/>
                  </a:cubicBezTo>
                  <a:cubicBezTo>
                    <a:pt x="2973" y="647"/>
                    <a:pt x="2284"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2223825" y="1207250"/>
              <a:ext cx="74325" cy="74325"/>
            </a:xfrm>
            <a:custGeom>
              <a:avLst/>
              <a:gdLst/>
              <a:ahLst/>
              <a:cxnLst/>
              <a:rect l="l" t="t" r="r" b="b"/>
              <a:pathLst>
                <a:path w="2973" h="2973" extrusionOk="0">
                  <a:moveTo>
                    <a:pt x="1465" y="1"/>
                  </a:moveTo>
                  <a:cubicBezTo>
                    <a:pt x="647" y="1"/>
                    <a:pt x="1" y="647"/>
                    <a:pt x="1" y="1508"/>
                  </a:cubicBezTo>
                  <a:cubicBezTo>
                    <a:pt x="1" y="2327"/>
                    <a:pt x="647" y="2973"/>
                    <a:pt x="1465" y="2973"/>
                  </a:cubicBezTo>
                  <a:cubicBezTo>
                    <a:pt x="2327" y="2973"/>
                    <a:pt x="2973" y="2284"/>
                    <a:pt x="2973" y="1465"/>
                  </a:cubicBezTo>
                  <a:cubicBezTo>
                    <a:pt x="2973" y="647"/>
                    <a:pt x="2284"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a:off x="2148450" y="1207250"/>
              <a:ext cx="75400" cy="74325"/>
            </a:xfrm>
            <a:custGeom>
              <a:avLst/>
              <a:gdLst/>
              <a:ahLst/>
              <a:cxnLst/>
              <a:rect l="l" t="t" r="r" b="b"/>
              <a:pathLst>
                <a:path w="3016" h="2973" extrusionOk="0">
                  <a:moveTo>
                    <a:pt x="1508" y="1"/>
                  </a:moveTo>
                  <a:cubicBezTo>
                    <a:pt x="690" y="1"/>
                    <a:pt x="1" y="647"/>
                    <a:pt x="1" y="1465"/>
                  </a:cubicBezTo>
                  <a:cubicBezTo>
                    <a:pt x="1" y="2284"/>
                    <a:pt x="647" y="2973"/>
                    <a:pt x="1508" y="2973"/>
                  </a:cubicBezTo>
                  <a:cubicBezTo>
                    <a:pt x="2326" y="2973"/>
                    <a:pt x="2973" y="2284"/>
                    <a:pt x="3016" y="1465"/>
                  </a:cubicBezTo>
                  <a:cubicBezTo>
                    <a:pt x="2973"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a:off x="2073075" y="1207250"/>
              <a:ext cx="75400" cy="74325"/>
            </a:xfrm>
            <a:custGeom>
              <a:avLst/>
              <a:gdLst/>
              <a:ahLst/>
              <a:cxnLst/>
              <a:rect l="l" t="t" r="r" b="b"/>
              <a:pathLst>
                <a:path w="3016" h="2973" extrusionOk="0">
                  <a:moveTo>
                    <a:pt x="1508" y="1"/>
                  </a:moveTo>
                  <a:cubicBezTo>
                    <a:pt x="690" y="1"/>
                    <a:pt x="0" y="647"/>
                    <a:pt x="0" y="1508"/>
                  </a:cubicBezTo>
                  <a:cubicBezTo>
                    <a:pt x="44" y="2327"/>
                    <a:pt x="690" y="2973"/>
                    <a:pt x="1508" y="2973"/>
                  </a:cubicBezTo>
                  <a:cubicBezTo>
                    <a:pt x="2326" y="2930"/>
                    <a:pt x="2972" y="2284"/>
                    <a:pt x="3016"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a:off x="1998775" y="1207250"/>
              <a:ext cx="74325" cy="74325"/>
            </a:xfrm>
            <a:custGeom>
              <a:avLst/>
              <a:gdLst/>
              <a:ahLst/>
              <a:cxnLst/>
              <a:rect l="l" t="t" r="r" b="b"/>
              <a:pathLst>
                <a:path w="2973" h="2973" extrusionOk="0">
                  <a:moveTo>
                    <a:pt x="1465" y="1"/>
                  </a:moveTo>
                  <a:cubicBezTo>
                    <a:pt x="647" y="1"/>
                    <a:pt x="0" y="647"/>
                    <a:pt x="0" y="1508"/>
                  </a:cubicBezTo>
                  <a:cubicBezTo>
                    <a:pt x="0" y="2327"/>
                    <a:pt x="647" y="2973"/>
                    <a:pt x="1465" y="2973"/>
                  </a:cubicBezTo>
                  <a:cubicBezTo>
                    <a:pt x="2283" y="2973"/>
                    <a:pt x="2972" y="2284"/>
                    <a:pt x="2972" y="1465"/>
                  </a:cubicBezTo>
                  <a:cubicBezTo>
                    <a:pt x="2972" y="647"/>
                    <a:pt x="2283"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4"/>
            <p:cNvSpPr/>
            <p:nvPr/>
          </p:nvSpPr>
          <p:spPr>
            <a:xfrm>
              <a:off x="1923400" y="1207250"/>
              <a:ext cx="75400" cy="74325"/>
            </a:xfrm>
            <a:custGeom>
              <a:avLst/>
              <a:gdLst/>
              <a:ahLst/>
              <a:cxnLst/>
              <a:rect l="l" t="t" r="r" b="b"/>
              <a:pathLst>
                <a:path w="3016" h="2973" extrusionOk="0">
                  <a:moveTo>
                    <a:pt x="1508" y="1"/>
                  </a:moveTo>
                  <a:cubicBezTo>
                    <a:pt x="646" y="1"/>
                    <a:pt x="0" y="647"/>
                    <a:pt x="0" y="1508"/>
                  </a:cubicBezTo>
                  <a:cubicBezTo>
                    <a:pt x="0" y="2327"/>
                    <a:pt x="690" y="2973"/>
                    <a:pt x="1508" y="2973"/>
                  </a:cubicBezTo>
                  <a:cubicBezTo>
                    <a:pt x="2326" y="2973"/>
                    <a:pt x="2972" y="2284"/>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4"/>
            <p:cNvSpPr/>
            <p:nvPr/>
          </p:nvSpPr>
          <p:spPr>
            <a:xfrm>
              <a:off x="1848025" y="1207250"/>
              <a:ext cx="75400" cy="74325"/>
            </a:xfrm>
            <a:custGeom>
              <a:avLst/>
              <a:gdLst/>
              <a:ahLst/>
              <a:cxnLst/>
              <a:rect l="l" t="t" r="r" b="b"/>
              <a:pathLst>
                <a:path w="3016" h="2973" extrusionOk="0">
                  <a:moveTo>
                    <a:pt x="1508" y="1"/>
                  </a:moveTo>
                  <a:cubicBezTo>
                    <a:pt x="689" y="1"/>
                    <a:pt x="0" y="647"/>
                    <a:pt x="0" y="1508"/>
                  </a:cubicBezTo>
                  <a:cubicBezTo>
                    <a:pt x="43" y="2327"/>
                    <a:pt x="689" y="2973"/>
                    <a:pt x="1508" y="2973"/>
                  </a:cubicBezTo>
                  <a:cubicBezTo>
                    <a:pt x="2326" y="2973"/>
                    <a:pt x="3015" y="2284"/>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a:off x="1772650" y="1207250"/>
              <a:ext cx="75400" cy="74325"/>
            </a:xfrm>
            <a:custGeom>
              <a:avLst/>
              <a:gdLst/>
              <a:ahLst/>
              <a:cxnLst/>
              <a:rect l="l" t="t" r="r" b="b"/>
              <a:pathLst>
                <a:path w="3016" h="2973" extrusionOk="0">
                  <a:moveTo>
                    <a:pt x="1508" y="1"/>
                  </a:moveTo>
                  <a:cubicBezTo>
                    <a:pt x="689" y="1"/>
                    <a:pt x="0" y="647"/>
                    <a:pt x="0" y="1508"/>
                  </a:cubicBezTo>
                  <a:cubicBezTo>
                    <a:pt x="43" y="2327"/>
                    <a:pt x="689" y="2973"/>
                    <a:pt x="1508" y="2973"/>
                  </a:cubicBezTo>
                  <a:cubicBezTo>
                    <a:pt x="2326" y="2973"/>
                    <a:pt x="3015" y="2284"/>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a:off x="1698350" y="1207250"/>
              <a:ext cx="74325" cy="74325"/>
            </a:xfrm>
            <a:custGeom>
              <a:avLst/>
              <a:gdLst/>
              <a:ahLst/>
              <a:cxnLst/>
              <a:rect l="l" t="t" r="r" b="b"/>
              <a:pathLst>
                <a:path w="2973" h="2973" extrusionOk="0">
                  <a:moveTo>
                    <a:pt x="1508" y="1"/>
                  </a:moveTo>
                  <a:cubicBezTo>
                    <a:pt x="646" y="1"/>
                    <a:pt x="0" y="647"/>
                    <a:pt x="0" y="1508"/>
                  </a:cubicBezTo>
                  <a:cubicBezTo>
                    <a:pt x="0" y="2327"/>
                    <a:pt x="689" y="2973"/>
                    <a:pt x="1508" y="2973"/>
                  </a:cubicBezTo>
                  <a:cubicBezTo>
                    <a:pt x="2326" y="2973"/>
                    <a:pt x="2972" y="2284"/>
                    <a:pt x="2972" y="1465"/>
                  </a:cubicBezTo>
                  <a:cubicBezTo>
                    <a:pt x="2972" y="647"/>
                    <a:pt x="2283"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a:off x="4774825" y="1131875"/>
              <a:ext cx="76475" cy="75400"/>
            </a:xfrm>
            <a:custGeom>
              <a:avLst/>
              <a:gdLst/>
              <a:ahLst/>
              <a:cxnLst/>
              <a:rect l="l" t="t" r="r" b="b"/>
              <a:pathLst>
                <a:path w="3059" h="3016" extrusionOk="0">
                  <a:moveTo>
                    <a:pt x="1551" y="1"/>
                  </a:moveTo>
                  <a:cubicBezTo>
                    <a:pt x="689" y="1"/>
                    <a:pt x="43" y="690"/>
                    <a:pt x="43" y="1508"/>
                  </a:cubicBezTo>
                  <a:cubicBezTo>
                    <a:pt x="0" y="2327"/>
                    <a:pt x="689" y="3016"/>
                    <a:pt x="1551" y="3016"/>
                  </a:cubicBezTo>
                  <a:cubicBezTo>
                    <a:pt x="2369" y="3016"/>
                    <a:pt x="3015" y="2370"/>
                    <a:pt x="3015" y="1508"/>
                  </a:cubicBezTo>
                  <a:cubicBezTo>
                    <a:pt x="3058" y="690"/>
                    <a:pt x="2369" y="1"/>
                    <a:pt x="1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a:off x="4700525" y="1132950"/>
              <a:ext cx="74325" cy="74325"/>
            </a:xfrm>
            <a:custGeom>
              <a:avLst/>
              <a:gdLst/>
              <a:ahLst/>
              <a:cxnLst/>
              <a:rect l="l" t="t" r="r" b="b"/>
              <a:pathLst>
                <a:path w="2973" h="2973" extrusionOk="0">
                  <a:moveTo>
                    <a:pt x="1465" y="1"/>
                  </a:moveTo>
                  <a:cubicBezTo>
                    <a:pt x="646" y="1"/>
                    <a:pt x="0" y="647"/>
                    <a:pt x="0" y="1465"/>
                  </a:cubicBezTo>
                  <a:cubicBezTo>
                    <a:pt x="0" y="2327"/>
                    <a:pt x="646" y="2973"/>
                    <a:pt x="1465" y="2973"/>
                  </a:cubicBezTo>
                  <a:cubicBezTo>
                    <a:pt x="2326" y="2973"/>
                    <a:pt x="2972" y="2327"/>
                    <a:pt x="2972" y="1465"/>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a:off x="4624075" y="1132900"/>
              <a:ext cx="76475" cy="74375"/>
            </a:xfrm>
            <a:custGeom>
              <a:avLst/>
              <a:gdLst/>
              <a:ahLst/>
              <a:cxnLst/>
              <a:rect l="l" t="t" r="r" b="b"/>
              <a:pathLst>
                <a:path w="3059" h="2975" extrusionOk="0">
                  <a:moveTo>
                    <a:pt x="1478" y="1"/>
                  </a:moveTo>
                  <a:cubicBezTo>
                    <a:pt x="692" y="1"/>
                    <a:pt x="43" y="673"/>
                    <a:pt x="43" y="1467"/>
                  </a:cubicBezTo>
                  <a:cubicBezTo>
                    <a:pt x="0" y="2286"/>
                    <a:pt x="689" y="2975"/>
                    <a:pt x="1551" y="2975"/>
                  </a:cubicBezTo>
                  <a:cubicBezTo>
                    <a:pt x="2369" y="2975"/>
                    <a:pt x="3058" y="2329"/>
                    <a:pt x="3058" y="1467"/>
                  </a:cubicBezTo>
                  <a:cubicBezTo>
                    <a:pt x="3058" y="649"/>
                    <a:pt x="2369" y="3"/>
                    <a:pt x="1551" y="3"/>
                  </a:cubicBezTo>
                  <a:cubicBezTo>
                    <a:pt x="1526" y="1"/>
                    <a:pt x="1502" y="1"/>
                    <a:pt x="1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a:off x="4549775" y="1131875"/>
              <a:ext cx="75400" cy="75400"/>
            </a:xfrm>
            <a:custGeom>
              <a:avLst/>
              <a:gdLst/>
              <a:ahLst/>
              <a:cxnLst/>
              <a:rect l="l" t="t" r="r" b="b"/>
              <a:pathLst>
                <a:path w="3016" h="3016" extrusionOk="0">
                  <a:moveTo>
                    <a:pt x="1508" y="1"/>
                  </a:moveTo>
                  <a:cubicBezTo>
                    <a:pt x="646" y="1"/>
                    <a:pt x="0" y="690"/>
                    <a:pt x="0" y="1508"/>
                  </a:cubicBezTo>
                  <a:cubicBezTo>
                    <a:pt x="0" y="2327"/>
                    <a:pt x="646" y="3016"/>
                    <a:pt x="1508" y="3016"/>
                  </a:cubicBezTo>
                  <a:cubicBezTo>
                    <a:pt x="2326" y="3016"/>
                    <a:pt x="3015" y="2327"/>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4"/>
            <p:cNvSpPr/>
            <p:nvPr/>
          </p:nvSpPr>
          <p:spPr>
            <a:xfrm>
              <a:off x="4474375" y="1132950"/>
              <a:ext cx="75425" cy="74325"/>
            </a:xfrm>
            <a:custGeom>
              <a:avLst/>
              <a:gdLst/>
              <a:ahLst/>
              <a:cxnLst/>
              <a:rect l="l" t="t" r="r" b="b"/>
              <a:pathLst>
                <a:path w="3017" h="2973" extrusionOk="0">
                  <a:moveTo>
                    <a:pt x="1509" y="1"/>
                  </a:moveTo>
                  <a:cubicBezTo>
                    <a:pt x="690" y="1"/>
                    <a:pt x="1" y="647"/>
                    <a:pt x="44" y="1465"/>
                  </a:cubicBezTo>
                  <a:cubicBezTo>
                    <a:pt x="1" y="2327"/>
                    <a:pt x="690" y="2973"/>
                    <a:pt x="1509" y="2973"/>
                  </a:cubicBezTo>
                  <a:cubicBezTo>
                    <a:pt x="2327" y="2973"/>
                    <a:pt x="3016" y="2327"/>
                    <a:pt x="3016" y="1465"/>
                  </a:cubicBezTo>
                  <a:cubicBezTo>
                    <a:pt x="3016" y="647"/>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4"/>
            <p:cNvSpPr/>
            <p:nvPr/>
          </p:nvSpPr>
          <p:spPr>
            <a:xfrm>
              <a:off x="4400075" y="1132950"/>
              <a:ext cx="75425" cy="74325"/>
            </a:xfrm>
            <a:custGeom>
              <a:avLst/>
              <a:gdLst/>
              <a:ahLst/>
              <a:cxnLst/>
              <a:rect l="l" t="t" r="r" b="b"/>
              <a:pathLst>
                <a:path w="3017" h="2973" extrusionOk="0">
                  <a:moveTo>
                    <a:pt x="1508" y="1"/>
                  </a:moveTo>
                  <a:cubicBezTo>
                    <a:pt x="647" y="1"/>
                    <a:pt x="1" y="647"/>
                    <a:pt x="1" y="1465"/>
                  </a:cubicBezTo>
                  <a:cubicBezTo>
                    <a:pt x="1" y="2327"/>
                    <a:pt x="647" y="2973"/>
                    <a:pt x="1508" y="2973"/>
                  </a:cubicBezTo>
                  <a:cubicBezTo>
                    <a:pt x="2327" y="2973"/>
                    <a:pt x="2973" y="2327"/>
                    <a:pt x="3016"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a:off x="4324700" y="1132950"/>
              <a:ext cx="75400" cy="74325"/>
            </a:xfrm>
            <a:custGeom>
              <a:avLst/>
              <a:gdLst/>
              <a:ahLst/>
              <a:cxnLst/>
              <a:rect l="l" t="t" r="r" b="b"/>
              <a:pathLst>
                <a:path w="3016" h="2973" extrusionOk="0">
                  <a:moveTo>
                    <a:pt x="1508" y="1"/>
                  </a:moveTo>
                  <a:cubicBezTo>
                    <a:pt x="690" y="1"/>
                    <a:pt x="1" y="647"/>
                    <a:pt x="1" y="1465"/>
                  </a:cubicBezTo>
                  <a:cubicBezTo>
                    <a:pt x="1" y="2327"/>
                    <a:pt x="690" y="2973"/>
                    <a:pt x="1508" y="2973"/>
                  </a:cubicBezTo>
                  <a:cubicBezTo>
                    <a:pt x="2327" y="2973"/>
                    <a:pt x="3016" y="2327"/>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a:off x="4249325" y="1132950"/>
              <a:ext cx="75400" cy="74325"/>
            </a:xfrm>
            <a:custGeom>
              <a:avLst/>
              <a:gdLst/>
              <a:ahLst/>
              <a:cxnLst/>
              <a:rect l="l" t="t" r="r" b="b"/>
              <a:pathLst>
                <a:path w="3016" h="2973" extrusionOk="0">
                  <a:moveTo>
                    <a:pt x="1508" y="1"/>
                  </a:moveTo>
                  <a:cubicBezTo>
                    <a:pt x="690" y="1"/>
                    <a:pt x="1" y="647"/>
                    <a:pt x="1" y="1465"/>
                  </a:cubicBezTo>
                  <a:cubicBezTo>
                    <a:pt x="1" y="2327"/>
                    <a:pt x="690" y="2973"/>
                    <a:pt x="1508" y="2973"/>
                  </a:cubicBezTo>
                  <a:cubicBezTo>
                    <a:pt x="2327" y="2973"/>
                    <a:pt x="3016" y="2327"/>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a:off x="4175025" y="1132950"/>
              <a:ext cx="74325" cy="74325"/>
            </a:xfrm>
            <a:custGeom>
              <a:avLst/>
              <a:gdLst/>
              <a:ahLst/>
              <a:cxnLst/>
              <a:rect l="l" t="t" r="r" b="b"/>
              <a:pathLst>
                <a:path w="2973" h="2973" extrusionOk="0">
                  <a:moveTo>
                    <a:pt x="1508" y="1"/>
                  </a:moveTo>
                  <a:cubicBezTo>
                    <a:pt x="647" y="1"/>
                    <a:pt x="1" y="647"/>
                    <a:pt x="1" y="1465"/>
                  </a:cubicBezTo>
                  <a:cubicBezTo>
                    <a:pt x="1" y="2327"/>
                    <a:pt x="647" y="2973"/>
                    <a:pt x="1508" y="2973"/>
                  </a:cubicBezTo>
                  <a:cubicBezTo>
                    <a:pt x="2327" y="2973"/>
                    <a:pt x="2973" y="2327"/>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a:off x="4099650" y="1132950"/>
              <a:ext cx="75400" cy="74325"/>
            </a:xfrm>
            <a:custGeom>
              <a:avLst/>
              <a:gdLst/>
              <a:ahLst/>
              <a:cxnLst/>
              <a:rect l="l" t="t" r="r" b="b"/>
              <a:pathLst>
                <a:path w="3016" h="2973" extrusionOk="0">
                  <a:moveTo>
                    <a:pt x="1508" y="1"/>
                  </a:moveTo>
                  <a:cubicBezTo>
                    <a:pt x="690" y="1"/>
                    <a:pt x="1" y="647"/>
                    <a:pt x="1" y="1465"/>
                  </a:cubicBezTo>
                  <a:cubicBezTo>
                    <a:pt x="1" y="2284"/>
                    <a:pt x="647" y="2973"/>
                    <a:pt x="1508" y="2973"/>
                  </a:cubicBezTo>
                  <a:cubicBezTo>
                    <a:pt x="2327" y="2973"/>
                    <a:pt x="3016" y="2327"/>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a:off x="4024275" y="1131875"/>
              <a:ext cx="75400" cy="75400"/>
            </a:xfrm>
            <a:custGeom>
              <a:avLst/>
              <a:gdLst/>
              <a:ahLst/>
              <a:cxnLst/>
              <a:rect l="l" t="t" r="r" b="b"/>
              <a:pathLst>
                <a:path w="3016" h="3016" extrusionOk="0">
                  <a:moveTo>
                    <a:pt x="1508" y="1"/>
                  </a:moveTo>
                  <a:cubicBezTo>
                    <a:pt x="690" y="1"/>
                    <a:pt x="1" y="690"/>
                    <a:pt x="1" y="1508"/>
                  </a:cubicBezTo>
                  <a:cubicBezTo>
                    <a:pt x="1" y="2327"/>
                    <a:pt x="690" y="3016"/>
                    <a:pt x="1508" y="3016"/>
                  </a:cubicBezTo>
                  <a:cubicBezTo>
                    <a:pt x="2370" y="3016"/>
                    <a:pt x="3016" y="2327"/>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a:off x="3949975" y="1132950"/>
              <a:ext cx="74325" cy="74325"/>
            </a:xfrm>
            <a:custGeom>
              <a:avLst/>
              <a:gdLst/>
              <a:ahLst/>
              <a:cxnLst/>
              <a:rect l="l" t="t" r="r" b="b"/>
              <a:pathLst>
                <a:path w="2973" h="2973" extrusionOk="0">
                  <a:moveTo>
                    <a:pt x="1465" y="1"/>
                  </a:moveTo>
                  <a:cubicBezTo>
                    <a:pt x="647" y="1"/>
                    <a:pt x="0" y="647"/>
                    <a:pt x="0" y="1465"/>
                  </a:cubicBezTo>
                  <a:cubicBezTo>
                    <a:pt x="0" y="2327"/>
                    <a:pt x="647" y="2973"/>
                    <a:pt x="1465" y="2973"/>
                  </a:cubicBezTo>
                  <a:cubicBezTo>
                    <a:pt x="2326" y="2973"/>
                    <a:pt x="2973" y="2327"/>
                    <a:pt x="2973" y="1465"/>
                  </a:cubicBezTo>
                  <a:cubicBezTo>
                    <a:pt x="2973"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a:off x="3874600" y="1132950"/>
              <a:ext cx="75400" cy="74325"/>
            </a:xfrm>
            <a:custGeom>
              <a:avLst/>
              <a:gdLst/>
              <a:ahLst/>
              <a:cxnLst/>
              <a:rect l="l" t="t" r="r" b="b"/>
              <a:pathLst>
                <a:path w="3016" h="2973" extrusionOk="0">
                  <a:moveTo>
                    <a:pt x="1508" y="1"/>
                  </a:moveTo>
                  <a:cubicBezTo>
                    <a:pt x="690" y="1"/>
                    <a:pt x="0" y="647"/>
                    <a:pt x="0" y="1465"/>
                  </a:cubicBezTo>
                  <a:cubicBezTo>
                    <a:pt x="0" y="2327"/>
                    <a:pt x="690" y="2973"/>
                    <a:pt x="1508" y="2973"/>
                  </a:cubicBezTo>
                  <a:cubicBezTo>
                    <a:pt x="2326" y="2973"/>
                    <a:pt x="3015" y="2327"/>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a:off x="3799225" y="1132950"/>
              <a:ext cx="75400" cy="74325"/>
            </a:xfrm>
            <a:custGeom>
              <a:avLst/>
              <a:gdLst/>
              <a:ahLst/>
              <a:cxnLst/>
              <a:rect l="l" t="t" r="r" b="b"/>
              <a:pathLst>
                <a:path w="3016" h="2973" extrusionOk="0">
                  <a:moveTo>
                    <a:pt x="1508" y="1"/>
                  </a:moveTo>
                  <a:cubicBezTo>
                    <a:pt x="689" y="1"/>
                    <a:pt x="0" y="647"/>
                    <a:pt x="0" y="1465"/>
                  </a:cubicBezTo>
                  <a:cubicBezTo>
                    <a:pt x="0" y="2327"/>
                    <a:pt x="689" y="2973"/>
                    <a:pt x="1508" y="2973"/>
                  </a:cubicBezTo>
                  <a:cubicBezTo>
                    <a:pt x="2326" y="2973"/>
                    <a:pt x="3015" y="2327"/>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a:off x="3724925" y="1132950"/>
              <a:ext cx="74325" cy="74325"/>
            </a:xfrm>
            <a:custGeom>
              <a:avLst/>
              <a:gdLst/>
              <a:ahLst/>
              <a:cxnLst/>
              <a:rect l="l" t="t" r="r" b="b"/>
              <a:pathLst>
                <a:path w="2973" h="2973" extrusionOk="0">
                  <a:moveTo>
                    <a:pt x="1465" y="1"/>
                  </a:moveTo>
                  <a:cubicBezTo>
                    <a:pt x="646" y="1"/>
                    <a:pt x="0" y="647"/>
                    <a:pt x="0" y="1465"/>
                  </a:cubicBezTo>
                  <a:cubicBezTo>
                    <a:pt x="0" y="2327"/>
                    <a:pt x="646" y="2973"/>
                    <a:pt x="1465" y="2973"/>
                  </a:cubicBezTo>
                  <a:cubicBezTo>
                    <a:pt x="2326" y="2973"/>
                    <a:pt x="2972" y="2327"/>
                    <a:pt x="2972" y="1465"/>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a:off x="3649550" y="1132950"/>
              <a:ext cx="75400" cy="74325"/>
            </a:xfrm>
            <a:custGeom>
              <a:avLst/>
              <a:gdLst/>
              <a:ahLst/>
              <a:cxnLst/>
              <a:rect l="l" t="t" r="r" b="b"/>
              <a:pathLst>
                <a:path w="3016" h="2973" extrusionOk="0">
                  <a:moveTo>
                    <a:pt x="1508" y="1"/>
                  </a:moveTo>
                  <a:cubicBezTo>
                    <a:pt x="646" y="1"/>
                    <a:pt x="0" y="647"/>
                    <a:pt x="0" y="1465"/>
                  </a:cubicBezTo>
                  <a:cubicBezTo>
                    <a:pt x="0" y="2327"/>
                    <a:pt x="646" y="2973"/>
                    <a:pt x="1508" y="2973"/>
                  </a:cubicBezTo>
                  <a:cubicBezTo>
                    <a:pt x="2326" y="2973"/>
                    <a:pt x="2972" y="2327"/>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a:off x="3574175" y="1132950"/>
              <a:ext cx="75400" cy="74325"/>
            </a:xfrm>
            <a:custGeom>
              <a:avLst/>
              <a:gdLst/>
              <a:ahLst/>
              <a:cxnLst/>
              <a:rect l="l" t="t" r="r" b="b"/>
              <a:pathLst>
                <a:path w="3016" h="2973" extrusionOk="0">
                  <a:moveTo>
                    <a:pt x="1508" y="1"/>
                  </a:moveTo>
                  <a:cubicBezTo>
                    <a:pt x="689" y="1"/>
                    <a:pt x="43" y="647"/>
                    <a:pt x="43" y="1465"/>
                  </a:cubicBezTo>
                  <a:cubicBezTo>
                    <a:pt x="0" y="2284"/>
                    <a:pt x="689" y="2973"/>
                    <a:pt x="1508" y="2973"/>
                  </a:cubicBezTo>
                  <a:cubicBezTo>
                    <a:pt x="2326" y="2973"/>
                    <a:pt x="3015" y="2327"/>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a:off x="3499875" y="1131875"/>
              <a:ext cx="75400" cy="75400"/>
            </a:xfrm>
            <a:custGeom>
              <a:avLst/>
              <a:gdLst/>
              <a:ahLst/>
              <a:cxnLst/>
              <a:rect l="l" t="t" r="r" b="b"/>
              <a:pathLst>
                <a:path w="3016" h="3016" extrusionOk="0">
                  <a:moveTo>
                    <a:pt x="1508" y="1"/>
                  </a:moveTo>
                  <a:cubicBezTo>
                    <a:pt x="646" y="1"/>
                    <a:pt x="0" y="690"/>
                    <a:pt x="0" y="1508"/>
                  </a:cubicBezTo>
                  <a:cubicBezTo>
                    <a:pt x="0" y="2327"/>
                    <a:pt x="646" y="3016"/>
                    <a:pt x="1464" y="3016"/>
                  </a:cubicBezTo>
                  <a:cubicBezTo>
                    <a:pt x="2326" y="3016"/>
                    <a:pt x="3015" y="2327"/>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a:off x="3424475" y="1132950"/>
              <a:ext cx="74325" cy="74325"/>
            </a:xfrm>
            <a:custGeom>
              <a:avLst/>
              <a:gdLst/>
              <a:ahLst/>
              <a:cxnLst/>
              <a:rect l="l" t="t" r="r" b="b"/>
              <a:pathLst>
                <a:path w="2973" h="2973" extrusionOk="0">
                  <a:moveTo>
                    <a:pt x="1508" y="1"/>
                  </a:moveTo>
                  <a:cubicBezTo>
                    <a:pt x="647" y="1"/>
                    <a:pt x="1" y="647"/>
                    <a:pt x="1" y="1465"/>
                  </a:cubicBezTo>
                  <a:cubicBezTo>
                    <a:pt x="1" y="2327"/>
                    <a:pt x="647" y="2973"/>
                    <a:pt x="1508" y="2973"/>
                  </a:cubicBezTo>
                  <a:cubicBezTo>
                    <a:pt x="2327" y="2973"/>
                    <a:pt x="2973" y="2327"/>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a:off x="3348025" y="1131875"/>
              <a:ext cx="76475" cy="75400"/>
            </a:xfrm>
            <a:custGeom>
              <a:avLst/>
              <a:gdLst/>
              <a:ahLst/>
              <a:cxnLst/>
              <a:rect l="l" t="t" r="r" b="b"/>
              <a:pathLst>
                <a:path w="3059" h="3016" extrusionOk="0">
                  <a:moveTo>
                    <a:pt x="1551" y="1"/>
                  </a:moveTo>
                  <a:cubicBezTo>
                    <a:pt x="690" y="1"/>
                    <a:pt x="44" y="690"/>
                    <a:pt x="44" y="1508"/>
                  </a:cubicBezTo>
                  <a:cubicBezTo>
                    <a:pt x="1" y="2327"/>
                    <a:pt x="690" y="3016"/>
                    <a:pt x="1551" y="3016"/>
                  </a:cubicBezTo>
                  <a:cubicBezTo>
                    <a:pt x="2370" y="3016"/>
                    <a:pt x="3016" y="2370"/>
                    <a:pt x="3016" y="1508"/>
                  </a:cubicBezTo>
                  <a:cubicBezTo>
                    <a:pt x="3059" y="690"/>
                    <a:pt x="2370" y="1"/>
                    <a:pt x="1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4"/>
            <p:cNvSpPr/>
            <p:nvPr/>
          </p:nvSpPr>
          <p:spPr>
            <a:xfrm>
              <a:off x="3273725" y="1132950"/>
              <a:ext cx="75400" cy="74325"/>
            </a:xfrm>
            <a:custGeom>
              <a:avLst/>
              <a:gdLst/>
              <a:ahLst/>
              <a:cxnLst/>
              <a:rect l="l" t="t" r="r" b="b"/>
              <a:pathLst>
                <a:path w="3016" h="2973" extrusionOk="0">
                  <a:moveTo>
                    <a:pt x="1508" y="1"/>
                  </a:moveTo>
                  <a:cubicBezTo>
                    <a:pt x="690" y="1"/>
                    <a:pt x="1" y="647"/>
                    <a:pt x="1" y="1465"/>
                  </a:cubicBezTo>
                  <a:cubicBezTo>
                    <a:pt x="1" y="2327"/>
                    <a:pt x="690" y="2973"/>
                    <a:pt x="1508" y="2973"/>
                  </a:cubicBezTo>
                  <a:cubicBezTo>
                    <a:pt x="2327" y="2973"/>
                    <a:pt x="3016" y="2327"/>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4"/>
            <p:cNvSpPr/>
            <p:nvPr/>
          </p:nvSpPr>
          <p:spPr>
            <a:xfrm>
              <a:off x="3199425" y="1132950"/>
              <a:ext cx="74325" cy="74325"/>
            </a:xfrm>
            <a:custGeom>
              <a:avLst/>
              <a:gdLst/>
              <a:ahLst/>
              <a:cxnLst/>
              <a:rect l="l" t="t" r="r" b="b"/>
              <a:pathLst>
                <a:path w="2973" h="2973" extrusionOk="0">
                  <a:moveTo>
                    <a:pt x="1508" y="1"/>
                  </a:moveTo>
                  <a:cubicBezTo>
                    <a:pt x="647" y="1"/>
                    <a:pt x="1" y="647"/>
                    <a:pt x="1" y="1465"/>
                  </a:cubicBezTo>
                  <a:cubicBezTo>
                    <a:pt x="1" y="2327"/>
                    <a:pt x="647" y="2973"/>
                    <a:pt x="1508" y="2973"/>
                  </a:cubicBezTo>
                  <a:cubicBezTo>
                    <a:pt x="2327" y="2973"/>
                    <a:pt x="2973" y="2327"/>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4"/>
            <p:cNvSpPr/>
            <p:nvPr/>
          </p:nvSpPr>
          <p:spPr>
            <a:xfrm>
              <a:off x="3124050" y="1132950"/>
              <a:ext cx="75400" cy="74325"/>
            </a:xfrm>
            <a:custGeom>
              <a:avLst/>
              <a:gdLst/>
              <a:ahLst/>
              <a:cxnLst/>
              <a:rect l="l" t="t" r="r" b="b"/>
              <a:pathLst>
                <a:path w="3016" h="2973" extrusionOk="0">
                  <a:moveTo>
                    <a:pt x="1508" y="1"/>
                  </a:moveTo>
                  <a:cubicBezTo>
                    <a:pt x="690" y="1"/>
                    <a:pt x="1" y="647"/>
                    <a:pt x="1" y="1465"/>
                  </a:cubicBezTo>
                  <a:cubicBezTo>
                    <a:pt x="1" y="2327"/>
                    <a:pt x="690" y="2973"/>
                    <a:pt x="1508" y="2973"/>
                  </a:cubicBezTo>
                  <a:cubicBezTo>
                    <a:pt x="2327" y="2973"/>
                    <a:pt x="3016" y="2327"/>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4"/>
            <p:cNvSpPr/>
            <p:nvPr/>
          </p:nvSpPr>
          <p:spPr>
            <a:xfrm>
              <a:off x="3048675" y="1132950"/>
              <a:ext cx="75400" cy="74325"/>
            </a:xfrm>
            <a:custGeom>
              <a:avLst/>
              <a:gdLst/>
              <a:ahLst/>
              <a:cxnLst/>
              <a:rect l="l" t="t" r="r" b="b"/>
              <a:pathLst>
                <a:path w="3016" h="2973" extrusionOk="0">
                  <a:moveTo>
                    <a:pt x="1508" y="1"/>
                  </a:moveTo>
                  <a:cubicBezTo>
                    <a:pt x="690" y="1"/>
                    <a:pt x="0" y="647"/>
                    <a:pt x="0" y="1465"/>
                  </a:cubicBezTo>
                  <a:cubicBezTo>
                    <a:pt x="0" y="2327"/>
                    <a:pt x="690" y="2973"/>
                    <a:pt x="1508" y="2973"/>
                  </a:cubicBezTo>
                  <a:cubicBezTo>
                    <a:pt x="2326" y="2973"/>
                    <a:pt x="3016" y="2327"/>
                    <a:pt x="3016" y="1465"/>
                  </a:cubicBezTo>
                  <a:cubicBezTo>
                    <a:pt x="3016"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4"/>
            <p:cNvSpPr/>
            <p:nvPr/>
          </p:nvSpPr>
          <p:spPr>
            <a:xfrm>
              <a:off x="2974375" y="1132950"/>
              <a:ext cx="74325" cy="74325"/>
            </a:xfrm>
            <a:custGeom>
              <a:avLst/>
              <a:gdLst/>
              <a:ahLst/>
              <a:cxnLst/>
              <a:rect l="l" t="t" r="r" b="b"/>
              <a:pathLst>
                <a:path w="2973" h="2973" extrusionOk="0">
                  <a:moveTo>
                    <a:pt x="1465" y="1"/>
                  </a:moveTo>
                  <a:cubicBezTo>
                    <a:pt x="647" y="1"/>
                    <a:pt x="0" y="647"/>
                    <a:pt x="0" y="1465"/>
                  </a:cubicBezTo>
                  <a:cubicBezTo>
                    <a:pt x="0" y="2327"/>
                    <a:pt x="647" y="2973"/>
                    <a:pt x="1465" y="2973"/>
                  </a:cubicBezTo>
                  <a:cubicBezTo>
                    <a:pt x="2326" y="2973"/>
                    <a:pt x="2972" y="2327"/>
                    <a:pt x="2972" y="1465"/>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4"/>
            <p:cNvSpPr/>
            <p:nvPr/>
          </p:nvSpPr>
          <p:spPr>
            <a:xfrm>
              <a:off x="2899000" y="1132950"/>
              <a:ext cx="75400" cy="74325"/>
            </a:xfrm>
            <a:custGeom>
              <a:avLst/>
              <a:gdLst/>
              <a:ahLst/>
              <a:cxnLst/>
              <a:rect l="l" t="t" r="r" b="b"/>
              <a:pathLst>
                <a:path w="3016" h="2973" extrusionOk="0">
                  <a:moveTo>
                    <a:pt x="1508" y="1"/>
                  </a:moveTo>
                  <a:cubicBezTo>
                    <a:pt x="646" y="1"/>
                    <a:pt x="0" y="647"/>
                    <a:pt x="0" y="1465"/>
                  </a:cubicBezTo>
                  <a:cubicBezTo>
                    <a:pt x="0" y="2327"/>
                    <a:pt x="646" y="2973"/>
                    <a:pt x="1508" y="2973"/>
                  </a:cubicBezTo>
                  <a:cubicBezTo>
                    <a:pt x="2326" y="2973"/>
                    <a:pt x="2972" y="2327"/>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4"/>
            <p:cNvSpPr/>
            <p:nvPr/>
          </p:nvSpPr>
          <p:spPr>
            <a:xfrm>
              <a:off x="2823625" y="1131875"/>
              <a:ext cx="75400" cy="75400"/>
            </a:xfrm>
            <a:custGeom>
              <a:avLst/>
              <a:gdLst/>
              <a:ahLst/>
              <a:cxnLst/>
              <a:rect l="l" t="t" r="r" b="b"/>
              <a:pathLst>
                <a:path w="3016" h="3016" extrusionOk="0">
                  <a:moveTo>
                    <a:pt x="1508" y="1"/>
                  </a:moveTo>
                  <a:cubicBezTo>
                    <a:pt x="689" y="1"/>
                    <a:pt x="0" y="690"/>
                    <a:pt x="0" y="1508"/>
                  </a:cubicBezTo>
                  <a:cubicBezTo>
                    <a:pt x="0" y="2327"/>
                    <a:pt x="689" y="3016"/>
                    <a:pt x="1508" y="3016"/>
                  </a:cubicBezTo>
                  <a:cubicBezTo>
                    <a:pt x="2326" y="3016"/>
                    <a:pt x="3015" y="2370"/>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4"/>
            <p:cNvSpPr/>
            <p:nvPr/>
          </p:nvSpPr>
          <p:spPr>
            <a:xfrm>
              <a:off x="2748250" y="1132950"/>
              <a:ext cx="75400" cy="74325"/>
            </a:xfrm>
            <a:custGeom>
              <a:avLst/>
              <a:gdLst/>
              <a:ahLst/>
              <a:cxnLst/>
              <a:rect l="l" t="t" r="r" b="b"/>
              <a:pathLst>
                <a:path w="3016" h="2973" extrusionOk="0">
                  <a:moveTo>
                    <a:pt x="1508" y="1"/>
                  </a:moveTo>
                  <a:cubicBezTo>
                    <a:pt x="689" y="1"/>
                    <a:pt x="0" y="647"/>
                    <a:pt x="43" y="1465"/>
                  </a:cubicBezTo>
                  <a:cubicBezTo>
                    <a:pt x="0" y="2327"/>
                    <a:pt x="689" y="2973"/>
                    <a:pt x="1508" y="2973"/>
                  </a:cubicBezTo>
                  <a:cubicBezTo>
                    <a:pt x="2326" y="2973"/>
                    <a:pt x="3015" y="2327"/>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4"/>
            <p:cNvSpPr/>
            <p:nvPr/>
          </p:nvSpPr>
          <p:spPr>
            <a:xfrm>
              <a:off x="2673950" y="1132950"/>
              <a:ext cx="75400" cy="74325"/>
            </a:xfrm>
            <a:custGeom>
              <a:avLst/>
              <a:gdLst/>
              <a:ahLst/>
              <a:cxnLst/>
              <a:rect l="l" t="t" r="r" b="b"/>
              <a:pathLst>
                <a:path w="3016" h="2973" extrusionOk="0">
                  <a:moveTo>
                    <a:pt x="1508" y="1"/>
                  </a:moveTo>
                  <a:cubicBezTo>
                    <a:pt x="646" y="1"/>
                    <a:pt x="0" y="647"/>
                    <a:pt x="0" y="1465"/>
                  </a:cubicBezTo>
                  <a:cubicBezTo>
                    <a:pt x="0" y="2327"/>
                    <a:pt x="646" y="2973"/>
                    <a:pt x="1508" y="2973"/>
                  </a:cubicBezTo>
                  <a:cubicBezTo>
                    <a:pt x="2326" y="2973"/>
                    <a:pt x="2972" y="2327"/>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4"/>
            <p:cNvSpPr/>
            <p:nvPr/>
          </p:nvSpPr>
          <p:spPr>
            <a:xfrm>
              <a:off x="2598575" y="1132950"/>
              <a:ext cx="75400" cy="74325"/>
            </a:xfrm>
            <a:custGeom>
              <a:avLst/>
              <a:gdLst/>
              <a:ahLst/>
              <a:cxnLst/>
              <a:rect l="l" t="t" r="r" b="b"/>
              <a:pathLst>
                <a:path w="3016" h="2973" extrusionOk="0">
                  <a:moveTo>
                    <a:pt x="1508" y="1"/>
                  </a:moveTo>
                  <a:cubicBezTo>
                    <a:pt x="689" y="1"/>
                    <a:pt x="0" y="647"/>
                    <a:pt x="0" y="1465"/>
                  </a:cubicBezTo>
                  <a:cubicBezTo>
                    <a:pt x="0" y="2327"/>
                    <a:pt x="689" y="2973"/>
                    <a:pt x="1508" y="2973"/>
                  </a:cubicBezTo>
                  <a:cubicBezTo>
                    <a:pt x="2326" y="2973"/>
                    <a:pt x="3015" y="2327"/>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4"/>
            <p:cNvSpPr/>
            <p:nvPr/>
          </p:nvSpPr>
          <p:spPr>
            <a:xfrm>
              <a:off x="2523175" y="1132950"/>
              <a:ext cx="75425" cy="74325"/>
            </a:xfrm>
            <a:custGeom>
              <a:avLst/>
              <a:gdLst/>
              <a:ahLst/>
              <a:cxnLst/>
              <a:rect l="l" t="t" r="r" b="b"/>
              <a:pathLst>
                <a:path w="3017" h="2973" extrusionOk="0">
                  <a:moveTo>
                    <a:pt x="1508" y="1"/>
                  </a:moveTo>
                  <a:cubicBezTo>
                    <a:pt x="690" y="1"/>
                    <a:pt x="1" y="647"/>
                    <a:pt x="1" y="1465"/>
                  </a:cubicBezTo>
                  <a:cubicBezTo>
                    <a:pt x="1" y="2327"/>
                    <a:pt x="690" y="2973"/>
                    <a:pt x="1508" y="2973"/>
                  </a:cubicBezTo>
                  <a:cubicBezTo>
                    <a:pt x="2327" y="2973"/>
                    <a:pt x="3016" y="2327"/>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4"/>
            <p:cNvSpPr/>
            <p:nvPr/>
          </p:nvSpPr>
          <p:spPr>
            <a:xfrm>
              <a:off x="2448875" y="1132950"/>
              <a:ext cx="74325" cy="74325"/>
            </a:xfrm>
            <a:custGeom>
              <a:avLst/>
              <a:gdLst/>
              <a:ahLst/>
              <a:cxnLst/>
              <a:rect l="l" t="t" r="r" b="b"/>
              <a:pathLst>
                <a:path w="2973" h="2973" extrusionOk="0">
                  <a:moveTo>
                    <a:pt x="1508" y="1"/>
                  </a:moveTo>
                  <a:cubicBezTo>
                    <a:pt x="647" y="1"/>
                    <a:pt x="1" y="647"/>
                    <a:pt x="1" y="1465"/>
                  </a:cubicBezTo>
                  <a:cubicBezTo>
                    <a:pt x="1" y="2327"/>
                    <a:pt x="647" y="2973"/>
                    <a:pt x="1508" y="2973"/>
                  </a:cubicBezTo>
                  <a:cubicBezTo>
                    <a:pt x="2327" y="2973"/>
                    <a:pt x="2973" y="2327"/>
                    <a:pt x="2973" y="1465"/>
                  </a:cubicBezTo>
                  <a:cubicBezTo>
                    <a:pt x="2973"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4"/>
            <p:cNvSpPr/>
            <p:nvPr/>
          </p:nvSpPr>
          <p:spPr>
            <a:xfrm>
              <a:off x="2373500" y="1132950"/>
              <a:ext cx="75400" cy="74325"/>
            </a:xfrm>
            <a:custGeom>
              <a:avLst/>
              <a:gdLst/>
              <a:ahLst/>
              <a:cxnLst/>
              <a:rect l="l" t="t" r="r" b="b"/>
              <a:pathLst>
                <a:path w="3016" h="2973" extrusionOk="0">
                  <a:moveTo>
                    <a:pt x="1508" y="1"/>
                  </a:moveTo>
                  <a:cubicBezTo>
                    <a:pt x="690" y="1"/>
                    <a:pt x="1" y="647"/>
                    <a:pt x="1" y="1465"/>
                  </a:cubicBezTo>
                  <a:cubicBezTo>
                    <a:pt x="1" y="2327"/>
                    <a:pt x="690" y="2973"/>
                    <a:pt x="1508" y="2973"/>
                  </a:cubicBezTo>
                  <a:cubicBezTo>
                    <a:pt x="2327" y="2973"/>
                    <a:pt x="3016" y="2327"/>
                    <a:pt x="3016" y="1465"/>
                  </a:cubicBezTo>
                  <a:cubicBezTo>
                    <a:pt x="3016" y="647"/>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4"/>
            <p:cNvSpPr/>
            <p:nvPr/>
          </p:nvSpPr>
          <p:spPr>
            <a:xfrm>
              <a:off x="2298125" y="1131875"/>
              <a:ext cx="76475" cy="75400"/>
            </a:xfrm>
            <a:custGeom>
              <a:avLst/>
              <a:gdLst/>
              <a:ahLst/>
              <a:cxnLst/>
              <a:rect l="l" t="t" r="r" b="b"/>
              <a:pathLst>
                <a:path w="3059" h="3016" extrusionOk="0">
                  <a:moveTo>
                    <a:pt x="1551" y="1"/>
                  </a:moveTo>
                  <a:cubicBezTo>
                    <a:pt x="690" y="1"/>
                    <a:pt x="44" y="690"/>
                    <a:pt x="44" y="1508"/>
                  </a:cubicBezTo>
                  <a:cubicBezTo>
                    <a:pt x="1" y="2327"/>
                    <a:pt x="690" y="3016"/>
                    <a:pt x="1551" y="3016"/>
                  </a:cubicBezTo>
                  <a:cubicBezTo>
                    <a:pt x="2370" y="3016"/>
                    <a:pt x="3016" y="2370"/>
                    <a:pt x="3016" y="1508"/>
                  </a:cubicBezTo>
                  <a:cubicBezTo>
                    <a:pt x="3059" y="690"/>
                    <a:pt x="2370" y="1"/>
                    <a:pt x="1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4"/>
            <p:cNvSpPr/>
            <p:nvPr/>
          </p:nvSpPr>
          <p:spPr>
            <a:xfrm>
              <a:off x="2223825" y="1132950"/>
              <a:ext cx="74325" cy="74325"/>
            </a:xfrm>
            <a:custGeom>
              <a:avLst/>
              <a:gdLst/>
              <a:ahLst/>
              <a:cxnLst/>
              <a:rect l="l" t="t" r="r" b="b"/>
              <a:pathLst>
                <a:path w="2973" h="2973" extrusionOk="0">
                  <a:moveTo>
                    <a:pt x="1465" y="1"/>
                  </a:moveTo>
                  <a:cubicBezTo>
                    <a:pt x="647" y="1"/>
                    <a:pt x="1" y="647"/>
                    <a:pt x="1" y="1465"/>
                  </a:cubicBezTo>
                  <a:cubicBezTo>
                    <a:pt x="1" y="2327"/>
                    <a:pt x="647" y="2973"/>
                    <a:pt x="1465" y="2973"/>
                  </a:cubicBezTo>
                  <a:cubicBezTo>
                    <a:pt x="2327" y="2973"/>
                    <a:pt x="2973" y="2327"/>
                    <a:pt x="2973" y="1465"/>
                  </a:cubicBezTo>
                  <a:cubicBezTo>
                    <a:pt x="2973" y="647"/>
                    <a:pt x="2327"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4"/>
            <p:cNvSpPr/>
            <p:nvPr/>
          </p:nvSpPr>
          <p:spPr>
            <a:xfrm>
              <a:off x="2147375" y="1132900"/>
              <a:ext cx="76475" cy="74375"/>
            </a:xfrm>
            <a:custGeom>
              <a:avLst/>
              <a:gdLst/>
              <a:ahLst/>
              <a:cxnLst/>
              <a:rect l="l" t="t" r="r" b="b"/>
              <a:pathLst>
                <a:path w="3059" h="2975" extrusionOk="0">
                  <a:moveTo>
                    <a:pt x="1478" y="1"/>
                  </a:moveTo>
                  <a:cubicBezTo>
                    <a:pt x="692" y="1"/>
                    <a:pt x="44" y="673"/>
                    <a:pt x="44" y="1467"/>
                  </a:cubicBezTo>
                  <a:cubicBezTo>
                    <a:pt x="0" y="2286"/>
                    <a:pt x="690" y="2975"/>
                    <a:pt x="1551" y="2975"/>
                  </a:cubicBezTo>
                  <a:cubicBezTo>
                    <a:pt x="2369" y="2975"/>
                    <a:pt x="3059" y="2329"/>
                    <a:pt x="3059" y="1467"/>
                  </a:cubicBezTo>
                  <a:cubicBezTo>
                    <a:pt x="3059" y="649"/>
                    <a:pt x="2369" y="3"/>
                    <a:pt x="1551" y="3"/>
                  </a:cubicBezTo>
                  <a:cubicBezTo>
                    <a:pt x="1527" y="1"/>
                    <a:pt x="1502" y="1"/>
                    <a:pt x="1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4"/>
            <p:cNvSpPr/>
            <p:nvPr/>
          </p:nvSpPr>
          <p:spPr>
            <a:xfrm>
              <a:off x="2073075" y="1131875"/>
              <a:ext cx="75400" cy="75400"/>
            </a:xfrm>
            <a:custGeom>
              <a:avLst/>
              <a:gdLst/>
              <a:ahLst/>
              <a:cxnLst/>
              <a:rect l="l" t="t" r="r" b="b"/>
              <a:pathLst>
                <a:path w="3016" h="3016" extrusionOk="0">
                  <a:moveTo>
                    <a:pt x="1508" y="1"/>
                  </a:moveTo>
                  <a:cubicBezTo>
                    <a:pt x="647" y="1"/>
                    <a:pt x="0" y="690"/>
                    <a:pt x="0" y="1508"/>
                  </a:cubicBezTo>
                  <a:cubicBezTo>
                    <a:pt x="0" y="2327"/>
                    <a:pt x="647" y="3016"/>
                    <a:pt x="1508" y="3016"/>
                  </a:cubicBezTo>
                  <a:cubicBezTo>
                    <a:pt x="2326" y="3016"/>
                    <a:pt x="3016" y="2327"/>
                    <a:pt x="3016"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4"/>
            <p:cNvSpPr/>
            <p:nvPr/>
          </p:nvSpPr>
          <p:spPr>
            <a:xfrm>
              <a:off x="1998775" y="1132950"/>
              <a:ext cx="74325" cy="74325"/>
            </a:xfrm>
            <a:custGeom>
              <a:avLst/>
              <a:gdLst/>
              <a:ahLst/>
              <a:cxnLst/>
              <a:rect l="l" t="t" r="r" b="b"/>
              <a:pathLst>
                <a:path w="2973" h="2973" extrusionOk="0">
                  <a:moveTo>
                    <a:pt x="1465" y="1"/>
                  </a:moveTo>
                  <a:cubicBezTo>
                    <a:pt x="647" y="1"/>
                    <a:pt x="0" y="647"/>
                    <a:pt x="0" y="1465"/>
                  </a:cubicBezTo>
                  <a:cubicBezTo>
                    <a:pt x="0" y="2327"/>
                    <a:pt x="647" y="2973"/>
                    <a:pt x="1465" y="2973"/>
                  </a:cubicBezTo>
                  <a:cubicBezTo>
                    <a:pt x="2326" y="2973"/>
                    <a:pt x="2972" y="2327"/>
                    <a:pt x="2972" y="1465"/>
                  </a:cubicBezTo>
                  <a:cubicBezTo>
                    <a:pt x="2972" y="647"/>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4"/>
            <p:cNvSpPr/>
            <p:nvPr/>
          </p:nvSpPr>
          <p:spPr>
            <a:xfrm>
              <a:off x="1923400" y="1132950"/>
              <a:ext cx="75400" cy="74325"/>
            </a:xfrm>
            <a:custGeom>
              <a:avLst/>
              <a:gdLst/>
              <a:ahLst/>
              <a:cxnLst/>
              <a:rect l="l" t="t" r="r" b="b"/>
              <a:pathLst>
                <a:path w="3016" h="2973" extrusionOk="0">
                  <a:moveTo>
                    <a:pt x="1508" y="1"/>
                  </a:moveTo>
                  <a:cubicBezTo>
                    <a:pt x="646" y="1"/>
                    <a:pt x="0" y="647"/>
                    <a:pt x="0" y="1465"/>
                  </a:cubicBezTo>
                  <a:cubicBezTo>
                    <a:pt x="0" y="2327"/>
                    <a:pt x="646" y="2973"/>
                    <a:pt x="1508" y="2973"/>
                  </a:cubicBezTo>
                  <a:cubicBezTo>
                    <a:pt x="2326" y="2973"/>
                    <a:pt x="2972" y="2327"/>
                    <a:pt x="3015" y="1465"/>
                  </a:cubicBezTo>
                  <a:cubicBezTo>
                    <a:pt x="2972"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4"/>
            <p:cNvSpPr/>
            <p:nvPr/>
          </p:nvSpPr>
          <p:spPr>
            <a:xfrm>
              <a:off x="1848025" y="1132950"/>
              <a:ext cx="75400" cy="74325"/>
            </a:xfrm>
            <a:custGeom>
              <a:avLst/>
              <a:gdLst/>
              <a:ahLst/>
              <a:cxnLst/>
              <a:rect l="l" t="t" r="r" b="b"/>
              <a:pathLst>
                <a:path w="3016" h="2973" extrusionOk="0">
                  <a:moveTo>
                    <a:pt x="1508" y="1"/>
                  </a:moveTo>
                  <a:cubicBezTo>
                    <a:pt x="689" y="1"/>
                    <a:pt x="0" y="647"/>
                    <a:pt x="0" y="1465"/>
                  </a:cubicBezTo>
                  <a:cubicBezTo>
                    <a:pt x="0" y="2327"/>
                    <a:pt x="689" y="2973"/>
                    <a:pt x="1508" y="2973"/>
                  </a:cubicBezTo>
                  <a:cubicBezTo>
                    <a:pt x="2326" y="2973"/>
                    <a:pt x="3015" y="2327"/>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4"/>
            <p:cNvSpPr/>
            <p:nvPr/>
          </p:nvSpPr>
          <p:spPr>
            <a:xfrm>
              <a:off x="1772650" y="1132950"/>
              <a:ext cx="75400" cy="74325"/>
            </a:xfrm>
            <a:custGeom>
              <a:avLst/>
              <a:gdLst/>
              <a:ahLst/>
              <a:cxnLst/>
              <a:rect l="l" t="t" r="r" b="b"/>
              <a:pathLst>
                <a:path w="3016" h="2973" extrusionOk="0">
                  <a:moveTo>
                    <a:pt x="1508" y="1"/>
                  </a:moveTo>
                  <a:cubicBezTo>
                    <a:pt x="689" y="1"/>
                    <a:pt x="0" y="647"/>
                    <a:pt x="0" y="1465"/>
                  </a:cubicBezTo>
                  <a:cubicBezTo>
                    <a:pt x="0" y="2327"/>
                    <a:pt x="689" y="2973"/>
                    <a:pt x="1508" y="2973"/>
                  </a:cubicBezTo>
                  <a:cubicBezTo>
                    <a:pt x="2326" y="2973"/>
                    <a:pt x="3015" y="2327"/>
                    <a:pt x="3015" y="1465"/>
                  </a:cubicBezTo>
                  <a:cubicBezTo>
                    <a:pt x="3015" y="647"/>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4"/>
            <p:cNvSpPr/>
            <p:nvPr/>
          </p:nvSpPr>
          <p:spPr>
            <a:xfrm>
              <a:off x="4775900" y="1057575"/>
              <a:ext cx="74325" cy="74325"/>
            </a:xfrm>
            <a:custGeom>
              <a:avLst/>
              <a:gdLst/>
              <a:ahLst/>
              <a:cxnLst/>
              <a:rect l="l" t="t" r="r" b="b"/>
              <a:pathLst>
                <a:path w="2973" h="2973" extrusionOk="0">
                  <a:moveTo>
                    <a:pt x="1508" y="1"/>
                  </a:moveTo>
                  <a:cubicBezTo>
                    <a:pt x="646" y="1"/>
                    <a:pt x="0" y="690"/>
                    <a:pt x="0" y="1508"/>
                  </a:cubicBezTo>
                  <a:cubicBezTo>
                    <a:pt x="0" y="2326"/>
                    <a:pt x="646" y="2973"/>
                    <a:pt x="1508" y="2973"/>
                  </a:cubicBezTo>
                  <a:cubicBezTo>
                    <a:pt x="2326" y="2973"/>
                    <a:pt x="2972" y="2326"/>
                    <a:pt x="2972"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4"/>
            <p:cNvSpPr/>
            <p:nvPr/>
          </p:nvSpPr>
          <p:spPr>
            <a:xfrm>
              <a:off x="4700525" y="1057575"/>
              <a:ext cx="74325" cy="74325"/>
            </a:xfrm>
            <a:custGeom>
              <a:avLst/>
              <a:gdLst/>
              <a:ahLst/>
              <a:cxnLst/>
              <a:rect l="l" t="t" r="r" b="b"/>
              <a:pathLst>
                <a:path w="2973" h="2973" extrusionOk="0">
                  <a:moveTo>
                    <a:pt x="1465" y="1"/>
                  </a:moveTo>
                  <a:cubicBezTo>
                    <a:pt x="646" y="1"/>
                    <a:pt x="0" y="690"/>
                    <a:pt x="0" y="1508"/>
                  </a:cubicBezTo>
                  <a:cubicBezTo>
                    <a:pt x="0" y="2326"/>
                    <a:pt x="646" y="2973"/>
                    <a:pt x="1465" y="2973"/>
                  </a:cubicBezTo>
                  <a:cubicBezTo>
                    <a:pt x="2326" y="2973"/>
                    <a:pt x="2972" y="2326"/>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4"/>
            <p:cNvSpPr/>
            <p:nvPr/>
          </p:nvSpPr>
          <p:spPr>
            <a:xfrm>
              <a:off x="4625150" y="1057575"/>
              <a:ext cx="75400" cy="74375"/>
            </a:xfrm>
            <a:custGeom>
              <a:avLst/>
              <a:gdLst/>
              <a:ahLst/>
              <a:cxnLst/>
              <a:rect l="l" t="t" r="r" b="b"/>
              <a:pathLst>
                <a:path w="3016" h="2975" extrusionOk="0">
                  <a:moveTo>
                    <a:pt x="1508" y="1"/>
                  </a:moveTo>
                  <a:cubicBezTo>
                    <a:pt x="646" y="1"/>
                    <a:pt x="0" y="647"/>
                    <a:pt x="0" y="1508"/>
                  </a:cubicBezTo>
                  <a:cubicBezTo>
                    <a:pt x="0" y="2302"/>
                    <a:pt x="608" y="2974"/>
                    <a:pt x="1431" y="2974"/>
                  </a:cubicBezTo>
                  <a:cubicBezTo>
                    <a:pt x="1457" y="2974"/>
                    <a:pt x="1482" y="2974"/>
                    <a:pt x="1508" y="2973"/>
                  </a:cubicBezTo>
                  <a:cubicBezTo>
                    <a:pt x="2326" y="2973"/>
                    <a:pt x="2972" y="2326"/>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4"/>
            <p:cNvSpPr/>
            <p:nvPr/>
          </p:nvSpPr>
          <p:spPr>
            <a:xfrm>
              <a:off x="4549775" y="1057575"/>
              <a:ext cx="75400" cy="74375"/>
            </a:xfrm>
            <a:custGeom>
              <a:avLst/>
              <a:gdLst/>
              <a:ahLst/>
              <a:cxnLst/>
              <a:rect l="l" t="t" r="r" b="b"/>
              <a:pathLst>
                <a:path w="3016" h="2975" extrusionOk="0">
                  <a:moveTo>
                    <a:pt x="1508" y="1"/>
                  </a:moveTo>
                  <a:cubicBezTo>
                    <a:pt x="646" y="1"/>
                    <a:pt x="0" y="690"/>
                    <a:pt x="0" y="1508"/>
                  </a:cubicBezTo>
                  <a:cubicBezTo>
                    <a:pt x="0" y="2302"/>
                    <a:pt x="649" y="2974"/>
                    <a:pt x="1435" y="2974"/>
                  </a:cubicBezTo>
                  <a:cubicBezTo>
                    <a:pt x="1459" y="2974"/>
                    <a:pt x="1483" y="2974"/>
                    <a:pt x="1508" y="2973"/>
                  </a:cubicBezTo>
                  <a:cubicBezTo>
                    <a:pt x="2326" y="2973"/>
                    <a:pt x="2972" y="2326"/>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4"/>
            <p:cNvSpPr/>
            <p:nvPr/>
          </p:nvSpPr>
          <p:spPr>
            <a:xfrm>
              <a:off x="4474375" y="1057575"/>
              <a:ext cx="75425" cy="74325"/>
            </a:xfrm>
            <a:custGeom>
              <a:avLst/>
              <a:gdLst/>
              <a:ahLst/>
              <a:cxnLst/>
              <a:rect l="l" t="t" r="r" b="b"/>
              <a:pathLst>
                <a:path w="3017" h="2973" extrusionOk="0">
                  <a:moveTo>
                    <a:pt x="1509" y="1"/>
                  </a:moveTo>
                  <a:cubicBezTo>
                    <a:pt x="690" y="1"/>
                    <a:pt x="1" y="690"/>
                    <a:pt x="44" y="1508"/>
                  </a:cubicBezTo>
                  <a:cubicBezTo>
                    <a:pt x="44" y="2326"/>
                    <a:pt x="690" y="2973"/>
                    <a:pt x="1509" y="2973"/>
                  </a:cubicBezTo>
                  <a:cubicBezTo>
                    <a:pt x="2327" y="2973"/>
                    <a:pt x="3016" y="2326"/>
                    <a:pt x="3016" y="1508"/>
                  </a:cubicBezTo>
                  <a:cubicBezTo>
                    <a:pt x="3016" y="690"/>
                    <a:pt x="2327"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4"/>
            <p:cNvSpPr/>
            <p:nvPr/>
          </p:nvSpPr>
          <p:spPr>
            <a:xfrm>
              <a:off x="4400075" y="1057575"/>
              <a:ext cx="75425" cy="74325"/>
            </a:xfrm>
            <a:custGeom>
              <a:avLst/>
              <a:gdLst/>
              <a:ahLst/>
              <a:cxnLst/>
              <a:rect l="l" t="t" r="r" b="b"/>
              <a:pathLst>
                <a:path w="3017" h="2973" extrusionOk="0">
                  <a:moveTo>
                    <a:pt x="1508" y="1"/>
                  </a:moveTo>
                  <a:cubicBezTo>
                    <a:pt x="647" y="1"/>
                    <a:pt x="1" y="690"/>
                    <a:pt x="1" y="1508"/>
                  </a:cubicBezTo>
                  <a:cubicBezTo>
                    <a:pt x="1" y="2326"/>
                    <a:pt x="647" y="2973"/>
                    <a:pt x="1508" y="2973"/>
                  </a:cubicBezTo>
                  <a:cubicBezTo>
                    <a:pt x="2327" y="2973"/>
                    <a:pt x="2973" y="2326"/>
                    <a:pt x="3016"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4"/>
            <p:cNvSpPr/>
            <p:nvPr/>
          </p:nvSpPr>
          <p:spPr>
            <a:xfrm>
              <a:off x="4324700" y="1057575"/>
              <a:ext cx="75400" cy="74325"/>
            </a:xfrm>
            <a:custGeom>
              <a:avLst/>
              <a:gdLst/>
              <a:ahLst/>
              <a:cxnLst/>
              <a:rect l="l" t="t" r="r" b="b"/>
              <a:pathLst>
                <a:path w="3016" h="2973" extrusionOk="0">
                  <a:moveTo>
                    <a:pt x="1508" y="1"/>
                  </a:moveTo>
                  <a:cubicBezTo>
                    <a:pt x="690" y="1"/>
                    <a:pt x="1" y="690"/>
                    <a:pt x="1" y="1508"/>
                  </a:cubicBezTo>
                  <a:cubicBezTo>
                    <a:pt x="1" y="2326"/>
                    <a:pt x="690" y="2973"/>
                    <a:pt x="1508" y="2973"/>
                  </a:cubicBezTo>
                  <a:cubicBezTo>
                    <a:pt x="2327" y="2973"/>
                    <a:pt x="3016" y="2326"/>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4"/>
            <p:cNvSpPr/>
            <p:nvPr/>
          </p:nvSpPr>
          <p:spPr>
            <a:xfrm>
              <a:off x="4249325" y="1057575"/>
              <a:ext cx="75400" cy="74325"/>
            </a:xfrm>
            <a:custGeom>
              <a:avLst/>
              <a:gdLst/>
              <a:ahLst/>
              <a:cxnLst/>
              <a:rect l="l" t="t" r="r" b="b"/>
              <a:pathLst>
                <a:path w="3016" h="2973" extrusionOk="0">
                  <a:moveTo>
                    <a:pt x="1508" y="1"/>
                  </a:moveTo>
                  <a:cubicBezTo>
                    <a:pt x="690" y="1"/>
                    <a:pt x="1" y="690"/>
                    <a:pt x="1" y="1508"/>
                  </a:cubicBezTo>
                  <a:cubicBezTo>
                    <a:pt x="44" y="2326"/>
                    <a:pt x="690" y="2973"/>
                    <a:pt x="1508" y="2973"/>
                  </a:cubicBezTo>
                  <a:cubicBezTo>
                    <a:pt x="2327" y="2973"/>
                    <a:pt x="3016" y="2326"/>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4"/>
            <p:cNvSpPr/>
            <p:nvPr/>
          </p:nvSpPr>
          <p:spPr>
            <a:xfrm>
              <a:off x="4175025" y="1057575"/>
              <a:ext cx="74325" cy="74325"/>
            </a:xfrm>
            <a:custGeom>
              <a:avLst/>
              <a:gdLst/>
              <a:ahLst/>
              <a:cxnLst/>
              <a:rect l="l" t="t" r="r" b="b"/>
              <a:pathLst>
                <a:path w="2973" h="2973" extrusionOk="0">
                  <a:moveTo>
                    <a:pt x="1508" y="1"/>
                  </a:moveTo>
                  <a:cubicBezTo>
                    <a:pt x="647" y="1"/>
                    <a:pt x="1" y="690"/>
                    <a:pt x="1" y="1508"/>
                  </a:cubicBezTo>
                  <a:cubicBezTo>
                    <a:pt x="1" y="2326"/>
                    <a:pt x="647" y="2973"/>
                    <a:pt x="1508" y="2973"/>
                  </a:cubicBezTo>
                  <a:cubicBezTo>
                    <a:pt x="2327" y="2973"/>
                    <a:pt x="2973" y="2326"/>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4"/>
            <p:cNvSpPr/>
            <p:nvPr/>
          </p:nvSpPr>
          <p:spPr>
            <a:xfrm>
              <a:off x="4099650" y="1057575"/>
              <a:ext cx="75400" cy="74325"/>
            </a:xfrm>
            <a:custGeom>
              <a:avLst/>
              <a:gdLst/>
              <a:ahLst/>
              <a:cxnLst/>
              <a:rect l="l" t="t" r="r" b="b"/>
              <a:pathLst>
                <a:path w="3016" h="2973" extrusionOk="0">
                  <a:moveTo>
                    <a:pt x="1508" y="1"/>
                  </a:moveTo>
                  <a:cubicBezTo>
                    <a:pt x="690" y="1"/>
                    <a:pt x="1" y="690"/>
                    <a:pt x="1" y="1508"/>
                  </a:cubicBezTo>
                  <a:cubicBezTo>
                    <a:pt x="1" y="2326"/>
                    <a:pt x="690" y="2973"/>
                    <a:pt x="1508" y="2973"/>
                  </a:cubicBezTo>
                  <a:cubicBezTo>
                    <a:pt x="2327" y="2973"/>
                    <a:pt x="3016" y="2326"/>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4"/>
            <p:cNvSpPr/>
            <p:nvPr/>
          </p:nvSpPr>
          <p:spPr>
            <a:xfrm>
              <a:off x="4024275" y="1057575"/>
              <a:ext cx="75400" cy="74325"/>
            </a:xfrm>
            <a:custGeom>
              <a:avLst/>
              <a:gdLst/>
              <a:ahLst/>
              <a:cxnLst/>
              <a:rect l="l" t="t" r="r" b="b"/>
              <a:pathLst>
                <a:path w="3016" h="2973" extrusionOk="0">
                  <a:moveTo>
                    <a:pt x="1508" y="1"/>
                  </a:moveTo>
                  <a:cubicBezTo>
                    <a:pt x="690" y="1"/>
                    <a:pt x="1" y="690"/>
                    <a:pt x="1" y="1508"/>
                  </a:cubicBezTo>
                  <a:cubicBezTo>
                    <a:pt x="1" y="2326"/>
                    <a:pt x="690" y="2973"/>
                    <a:pt x="1508" y="2973"/>
                  </a:cubicBezTo>
                  <a:cubicBezTo>
                    <a:pt x="2326" y="2973"/>
                    <a:pt x="3016" y="2326"/>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4"/>
            <p:cNvSpPr/>
            <p:nvPr/>
          </p:nvSpPr>
          <p:spPr>
            <a:xfrm>
              <a:off x="3949975" y="1057575"/>
              <a:ext cx="74325" cy="74325"/>
            </a:xfrm>
            <a:custGeom>
              <a:avLst/>
              <a:gdLst/>
              <a:ahLst/>
              <a:cxnLst/>
              <a:rect l="l" t="t" r="r" b="b"/>
              <a:pathLst>
                <a:path w="2973" h="2973" extrusionOk="0">
                  <a:moveTo>
                    <a:pt x="1465" y="1"/>
                  </a:moveTo>
                  <a:cubicBezTo>
                    <a:pt x="647" y="1"/>
                    <a:pt x="0" y="690"/>
                    <a:pt x="0" y="1508"/>
                  </a:cubicBezTo>
                  <a:cubicBezTo>
                    <a:pt x="0" y="2326"/>
                    <a:pt x="647" y="2973"/>
                    <a:pt x="1465" y="2973"/>
                  </a:cubicBezTo>
                  <a:cubicBezTo>
                    <a:pt x="2326" y="2973"/>
                    <a:pt x="2973" y="2326"/>
                    <a:pt x="2973" y="1508"/>
                  </a:cubicBezTo>
                  <a:cubicBezTo>
                    <a:pt x="2973"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4"/>
            <p:cNvSpPr/>
            <p:nvPr/>
          </p:nvSpPr>
          <p:spPr>
            <a:xfrm>
              <a:off x="3874600" y="1057575"/>
              <a:ext cx="75400" cy="74325"/>
            </a:xfrm>
            <a:custGeom>
              <a:avLst/>
              <a:gdLst/>
              <a:ahLst/>
              <a:cxnLst/>
              <a:rect l="l" t="t" r="r" b="b"/>
              <a:pathLst>
                <a:path w="3016" h="2973" extrusionOk="0">
                  <a:moveTo>
                    <a:pt x="1508" y="1"/>
                  </a:moveTo>
                  <a:cubicBezTo>
                    <a:pt x="690" y="1"/>
                    <a:pt x="0" y="690"/>
                    <a:pt x="0" y="1508"/>
                  </a:cubicBezTo>
                  <a:cubicBezTo>
                    <a:pt x="0" y="2326"/>
                    <a:pt x="690" y="2973"/>
                    <a:pt x="1508" y="2973"/>
                  </a:cubicBezTo>
                  <a:cubicBezTo>
                    <a:pt x="2326" y="2973"/>
                    <a:pt x="2972" y="2326"/>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4"/>
            <p:cNvSpPr/>
            <p:nvPr/>
          </p:nvSpPr>
          <p:spPr>
            <a:xfrm>
              <a:off x="3799225" y="1057575"/>
              <a:ext cx="75400" cy="74325"/>
            </a:xfrm>
            <a:custGeom>
              <a:avLst/>
              <a:gdLst/>
              <a:ahLst/>
              <a:cxnLst/>
              <a:rect l="l" t="t" r="r" b="b"/>
              <a:pathLst>
                <a:path w="3016" h="2973" extrusionOk="0">
                  <a:moveTo>
                    <a:pt x="1508" y="1"/>
                  </a:moveTo>
                  <a:cubicBezTo>
                    <a:pt x="689" y="1"/>
                    <a:pt x="0" y="690"/>
                    <a:pt x="0" y="1508"/>
                  </a:cubicBezTo>
                  <a:cubicBezTo>
                    <a:pt x="0" y="2326"/>
                    <a:pt x="689" y="2973"/>
                    <a:pt x="1508" y="2973"/>
                  </a:cubicBezTo>
                  <a:cubicBezTo>
                    <a:pt x="2326" y="2973"/>
                    <a:pt x="3015" y="2326"/>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4"/>
            <p:cNvSpPr/>
            <p:nvPr/>
          </p:nvSpPr>
          <p:spPr>
            <a:xfrm>
              <a:off x="3724925" y="1057575"/>
              <a:ext cx="74325" cy="74325"/>
            </a:xfrm>
            <a:custGeom>
              <a:avLst/>
              <a:gdLst/>
              <a:ahLst/>
              <a:cxnLst/>
              <a:rect l="l" t="t" r="r" b="b"/>
              <a:pathLst>
                <a:path w="2973" h="2973" extrusionOk="0">
                  <a:moveTo>
                    <a:pt x="1465" y="1"/>
                  </a:moveTo>
                  <a:cubicBezTo>
                    <a:pt x="646" y="1"/>
                    <a:pt x="0" y="690"/>
                    <a:pt x="0" y="1508"/>
                  </a:cubicBezTo>
                  <a:cubicBezTo>
                    <a:pt x="0" y="2326"/>
                    <a:pt x="646" y="2973"/>
                    <a:pt x="1465" y="2973"/>
                  </a:cubicBezTo>
                  <a:cubicBezTo>
                    <a:pt x="2326" y="2973"/>
                    <a:pt x="2972" y="2326"/>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4"/>
            <p:cNvSpPr/>
            <p:nvPr/>
          </p:nvSpPr>
          <p:spPr>
            <a:xfrm>
              <a:off x="3649550" y="1057575"/>
              <a:ext cx="75400" cy="74325"/>
            </a:xfrm>
            <a:custGeom>
              <a:avLst/>
              <a:gdLst/>
              <a:ahLst/>
              <a:cxnLst/>
              <a:rect l="l" t="t" r="r" b="b"/>
              <a:pathLst>
                <a:path w="3016" h="2973" extrusionOk="0">
                  <a:moveTo>
                    <a:pt x="1508" y="1"/>
                  </a:moveTo>
                  <a:cubicBezTo>
                    <a:pt x="646" y="1"/>
                    <a:pt x="0" y="690"/>
                    <a:pt x="0" y="1508"/>
                  </a:cubicBezTo>
                  <a:cubicBezTo>
                    <a:pt x="0" y="2326"/>
                    <a:pt x="646" y="2973"/>
                    <a:pt x="1508" y="2973"/>
                  </a:cubicBezTo>
                  <a:cubicBezTo>
                    <a:pt x="2326" y="2973"/>
                    <a:pt x="2972" y="2326"/>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4"/>
            <p:cNvSpPr/>
            <p:nvPr/>
          </p:nvSpPr>
          <p:spPr>
            <a:xfrm>
              <a:off x="3575250" y="1057575"/>
              <a:ext cx="74325" cy="74325"/>
            </a:xfrm>
            <a:custGeom>
              <a:avLst/>
              <a:gdLst/>
              <a:ahLst/>
              <a:cxnLst/>
              <a:rect l="l" t="t" r="r" b="b"/>
              <a:pathLst>
                <a:path w="2973" h="2973" extrusionOk="0">
                  <a:moveTo>
                    <a:pt x="1465" y="1"/>
                  </a:moveTo>
                  <a:cubicBezTo>
                    <a:pt x="646" y="1"/>
                    <a:pt x="0" y="690"/>
                    <a:pt x="0" y="1508"/>
                  </a:cubicBezTo>
                  <a:cubicBezTo>
                    <a:pt x="0" y="2326"/>
                    <a:pt x="646" y="2973"/>
                    <a:pt x="1465" y="2973"/>
                  </a:cubicBezTo>
                  <a:cubicBezTo>
                    <a:pt x="2283" y="2973"/>
                    <a:pt x="2972" y="2326"/>
                    <a:pt x="2972" y="1508"/>
                  </a:cubicBezTo>
                  <a:cubicBezTo>
                    <a:pt x="2972" y="690"/>
                    <a:pt x="2283"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4"/>
            <p:cNvSpPr/>
            <p:nvPr/>
          </p:nvSpPr>
          <p:spPr>
            <a:xfrm>
              <a:off x="3499875" y="1057575"/>
              <a:ext cx="75400" cy="74375"/>
            </a:xfrm>
            <a:custGeom>
              <a:avLst/>
              <a:gdLst/>
              <a:ahLst/>
              <a:cxnLst/>
              <a:rect l="l" t="t" r="r" b="b"/>
              <a:pathLst>
                <a:path w="3016" h="2975" extrusionOk="0">
                  <a:moveTo>
                    <a:pt x="1508" y="1"/>
                  </a:moveTo>
                  <a:cubicBezTo>
                    <a:pt x="646" y="1"/>
                    <a:pt x="0" y="690"/>
                    <a:pt x="0" y="1508"/>
                  </a:cubicBezTo>
                  <a:cubicBezTo>
                    <a:pt x="0" y="2326"/>
                    <a:pt x="646" y="2973"/>
                    <a:pt x="1464" y="2973"/>
                  </a:cubicBezTo>
                  <a:cubicBezTo>
                    <a:pt x="1490" y="2974"/>
                    <a:pt x="1516" y="2974"/>
                    <a:pt x="1541" y="2974"/>
                  </a:cubicBezTo>
                  <a:cubicBezTo>
                    <a:pt x="2364" y="2974"/>
                    <a:pt x="2973" y="2302"/>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4"/>
            <p:cNvSpPr/>
            <p:nvPr/>
          </p:nvSpPr>
          <p:spPr>
            <a:xfrm>
              <a:off x="3424475" y="1057575"/>
              <a:ext cx="74325" cy="74325"/>
            </a:xfrm>
            <a:custGeom>
              <a:avLst/>
              <a:gdLst/>
              <a:ahLst/>
              <a:cxnLst/>
              <a:rect l="l" t="t" r="r" b="b"/>
              <a:pathLst>
                <a:path w="2973" h="2973" extrusionOk="0">
                  <a:moveTo>
                    <a:pt x="1508" y="1"/>
                  </a:moveTo>
                  <a:cubicBezTo>
                    <a:pt x="647" y="1"/>
                    <a:pt x="1" y="690"/>
                    <a:pt x="1" y="1508"/>
                  </a:cubicBezTo>
                  <a:cubicBezTo>
                    <a:pt x="1" y="2326"/>
                    <a:pt x="647" y="2973"/>
                    <a:pt x="1508" y="2973"/>
                  </a:cubicBezTo>
                  <a:cubicBezTo>
                    <a:pt x="2327" y="2973"/>
                    <a:pt x="2973" y="2326"/>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4"/>
            <p:cNvSpPr/>
            <p:nvPr/>
          </p:nvSpPr>
          <p:spPr>
            <a:xfrm>
              <a:off x="3349100" y="1057575"/>
              <a:ext cx="74325" cy="74325"/>
            </a:xfrm>
            <a:custGeom>
              <a:avLst/>
              <a:gdLst/>
              <a:ahLst/>
              <a:cxnLst/>
              <a:rect l="l" t="t" r="r" b="b"/>
              <a:pathLst>
                <a:path w="2973" h="2973" extrusionOk="0">
                  <a:moveTo>
                    <a:pt x="1508" y="1"/>
                  </a:moveTo>
                  <a:cubicBezTo>
                    <a:pt x="647" y="1"/>
                    <a:pt x="1" y="690"/>
                    <a:pt x="1" y="1508"/>
                  </a:cubicBezTo>
                  <a:cubicBezTo>
                    <a:pt x="1" y="2326"/>
                    <a:pt x="647" y="2973"/>
                    <a:pt x="1508" y="2973"/>
                  </a:cubicBezTo>
                  <a:cubicBezTo>
                    <a:pt x="2327" y="2973"/>
                    <a:pt x="2973" y="2326"/>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4"/>
            <p:cNvSpPr/>
            <p:nvPr/>
          </p:nvSpPr>
          <p:spPr>
            <a:xfrm>
              <a:off x="3273725" y="1057575"/>
              <a:ext cx="75400" cy="74325"/>
            </a:xfrm>
            <a:custGeom>
              <a:avLst/>
              <a:gdLst/>
              <a:ahLst/>
              <a:cxnLst/>
              <a:rect l="l" t="t" r="r" b="b"/>
              <a:pathLst>
                <a:path w="3016" h="2973" extrusionOk="0">
                  <a:moveTo>
                    <a:pt x="1508" y="1"/>
                  </a:moveTo>
                  <a:cubicBezTo>
                    <a:pt x="690" y="1"/>
                    <a:pt x="1" y="690"/>
                    <a:pt x="1" y="1508"/>
                  </a:cubicBezTo>
                  <a:cubicBezTo>
                    <a:pt x="1" y="2326"/>
                    <a:pt x="690" y="2973"/>
                    <a:pt x="1508" y="2973"/>
                  </a:cubicBezTo>
                  <a:cubicBezTo>
                    <a:pt x="2327" y="2973"/>
                    <a:pt x="3016" y="2326"/>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4"/>
            <p:cNvSpPr/>
            <p:nvPr/>
          </p:nvSpPr>
          <p:spPr>
            <a:xfrm>
              <a:off x="3199425" y="1057575"/>
              <a:ext cx="74325" cy="74325"/>
            </a:xfrm>
            <a:custGeom>
              <a:avLst/>
              <a:gdLst/>
              <a:ahLst/>
              <a:cxnLst/>
              <a:rect l="l" t="t" r="r" b="b"/>
              <a:pathLst>
                <a:path w="2973" h="2973" extrusionOk="0">
                  <a:moveTo>
                    <a:pt x="1508" y="1"/>
                  </a:moveTo>
                  <a:cubicBezTo>
                    <a:pt x="647" y="1"/>
                    <a:pt x="1" y="690"/>
                    <a:pt x="1" y="1508"/>
                  </a:cubicBezTo>
                  <a:cubicBezTo>
                    <a:pt x="1" y="2326"/>
                    <a:pt x="647" y="2973"/>
                    <a:pt x="1508" y="2973"/>
                  </a:cubicBezTo>
                  <a:cubicBezTo>
                    <a:pt x="2327" y="2973"/>
                    <a:pt x="2973" y="2326"/>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4"/>
            <p:cNvSpPr/>
            <p:nvPr/>
          </p:nvSpPr>
          <p:spPr>
            <a:xfrm>
              <a:off x="3124050" y="1057575"/>
              <a:ext cx="75400" cy="74325"/>
            </a:xfrm>
            <a:custGeom>
              <a:avLst/>
              <a:gdLst/>
              <a:ahLst/>
              <a:cxnLst/>
              <a:rect l="l" t="t" r="r" b="b"/>
              <a:pathLst>
                <a:path w="3016" h="2973" extrusionOk="0">
                  <a:moveTo>
                    <a:pt x="1508" y="1"/>
                  </a:moveTo>
                  <a:cubicBezTo>
                    <a:pt x="690" y="1"/>
                    <a:pt x="1" y="690"/>
                    <a:pt x="1" y="1508"/>
                  </a:cubicBezTo>
                  <a:cubicBezTo>
                    <a:pt x="1" y="2326"/>
                    <a:pt x="690" y="2973"/>
                    <a:pt x="1508" y="2973"/>
                  </a:cubicBezTo>
                  <a:cubicBezTo>
                    <a:pt x="2327" y="2973"/>
                    <a:pt x="2973" y="2326"/>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4"/>
            <p:cNvSpPr/>
            <p:nvPr/>
          </p:nvSpPr>
          <p:spPr>
            <a:xfrm>
              <a:off x="3048675" y="1057575"/>
              <a:ext cx="75400" cy="74325"/>
            </a:xfrm>
            <a:custGeom>
              <a:avLst/>
              <a:gdLst/>
              <a:ahLst/>
              <a:cxnLst/>
              <a:rect l="l" t="t" r="r" b="b"/>
              <a:pathLst>
                <a:path w="3016" h="2973" extrusionOk="0">
                  <a:moveTo>
                    <a:pt x="1508" y="1"/>
                  </a:moveTo>
                  <a:cubicBezTo>
                    <a:pt x="690" y="1"/>
                    <a:pt x="0" y="690"/>
                    <a:pt x="0" y="1508"/>
                  </a:cubicBezTo>
                  <a:cubicBezTo>
                    <a:pt x="0" y="2326"/>
                    <a:pt x="690" y="2973"/>
                    <a:pt x="1508" y="2973"/>
                  </a:cubicBezTo>
                  <a:cubicBezTo>
                    <a:pt x="2326" y="2973"/>
                    <a:pt x="3016" y="2326"/>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4"/>
            <p:cNvSpPr/>
            <p:nvPr/>
          </p:nvSpPr>
          <p:spPr>
            <a:xfrm>
              <a:off x="2974375" y="1057575"/>
              <a:ext cx="74325" cy="74325"/>
            </a:xfrm>
            <a:custGeom>
              <a:avLst/>
              <a:gdLst/>
              <a:ahLst/>
              <a:cxnLst/>
              <a:rect l="l" t="t" r="r" b="b"/>
              <a:pathLst>
                <a:path w="2973" h="2973" extrusionOk="0">
                  <a:moveTo>
                    <a:pt x="1465" y="1"/>
                  </a:moveTo>
                  <a:cubicBezTo>
                    <a:pt x="647" y="1"/>
                    <a:pt x="0" y="690"/>
                    <a:pt x="0" y="1508"/>
                  </a:cubicBezTo>
                  <a:cubicBezTo>
                    <a:pt x="0" y="2326"/>
                    <a:pt x="647" y="2973"/>
                    <a:pt x="1465" y="2973"/>
                  </a:cubicBezTo>
                  <a:cubicBezTo>
                    <a:pt x="2326" y="2973"/>
                    <a:pt x="2972" y="2326"/>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4"/>
            <p:cNvSpPr/>
            <p:nvPr/>
          </p:nvSpPr>
          <p:spPr>
            <a:xfrm>
              <a:off x="2899000" y="1057575"/>
              <a:ext cx="75400" cy="74325"/>
            </a:xfrm>
            <a:custGeom>
              <a:avLst/>
              <a:gdLst/>
              <a:ahLst/>
              <a:cxnLst/>
              <a:rect l="l" t="t" r="r" b="b"/>
              <a:pathLst>
                <a:path w="3016" h="2973" extrusionOk="0">
                  <a:moveTo>
                    <a:pt x="1508" y="1"/>
                  </a:moveTo>
                  <a:cubicBezTo>
                    <a:pt x="646" y="1"/>
                    <a:pt x="0" y="690"/>
                    <a:pt x="0" y="1508"/>
                  </a:cubicBezTo>
                  <a:cubicBezTo>
                    <a:pt x="0" y="2326"/>
                    <a:pt x="690" y="2973"/>
                    <a:pt x="1508" y="2973"/>
                  </a:cubicBezTo>
                  <a:cubicBezTo>
                    <a:pt x="2326" y="2973"/>
                    <a:pt x="2972" y="2326"/>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4"/>
            <p:cNvSpPr/>
            <p:nvPr/>
          </p:nvSpPr>
          <p:spPr>
            <a:xfrm>
              <a:off x="2823625" y="1057575"/>
              <a:ext cx="75400" cy="74325"/>
            </a:xfrm>
            <a:custGeom>
              <a:avLst/>
              <a:gdLst/>
              <a:ahLst/>
              <a:cxnLst/>
              <a:rect l="l" t="t" r="r" b="b"/>
              <a:pathLst>
                <a:path w="3016" h="2973" extrusionOk="0">
                  <a:moveTo>
                    <a:pt x="1508" y="1"/>
                  </a:moveTo>
                  <a:cubicBezTo>
                    <a:pt x="689" y="1"/>
                    <a:pt x="0" y="690"/>
                    <a:pt x="0" y="1508"/>
                  </a:cubicBezTo>
                  <a:cubicBezTo>
                    <a:pt x="0" y="2326"/>
                    <a:pt x="689" y="2973"/>
                    <a:pt x="1508" y="2973"/>
                  </a:cubicBezTo>
                  <a:cubicBezTo>
                    <a:pt x="2326" y="2973"/>
                    <a:pt x="3015" y="2326"/>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4"/>
            <p:cNvSpPr/>
            <p:nvPr/>
          </p:nvSpPr>
          <p:spPr>
            <a:xfrm>
              <a:off x="2748250" y="1057575"/>
              <a:ext cx="75400" cy="74325"/>
            </a:xfrm>
            <a:custGeom>
              <a:avLst/>
              <a:gdLst/>
              <a:ahLst/>
              <a:cxnLst/>
              <a:rect l="l" t="t" r="r" b="b"/>
              <a:pathLst>
                <a:path w="3016" h="2973" extrusionOk="0">
                  <a:moveTo>
                    <a:pt x="1508" y="1"/>
                  </a:moveTo>
                  <a:cubicBezTo>
                    <a:pt x="689" y="1"/>
                    <a:pt x="0" y="690"/>
                    <a:pt x="43" y="1508"/>
                  </a:cubicBezTo>
                  <a:cubicBezTo>
                    <a:pt x="43" y="2326"/>
                    <a:pt x="689" y="2973"/>
                    <a:pt x="1508" y="2973"/>
                  </a:cubicBezTo>
                  <a:cubicBezTo>
                    <a:pt x="2326" y="2973"/>
                    <a:pt x="3015" y="2326"/>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4"/>
            <p:cNvSpPr/>
            <p:nvPr/>
          </p:nvSpPr>
          <p:spPr>
            <a:xfrm>
              <a:off x="2673950" y="1057575"/>
              <a:ext cx="75400" cy="74325"/>
            </a:xfrm>
            <a:custGeom>
              <a:avLst/>
              <a:gdLst/>
              <a:ahLst/>
              <a:cxnLst/>
              <a:rect l="l" t="t" r="r" b="b"/>
              <a:pathLst>
                <a:path w="3016" h="2973" extrusionOk="0">
                  <a:moveTo>
                    <a:pt x="1508" y="1"/>
                  </a:moveTo>
                  <a:cubicBezTo>
                    <a:pt x="646" y="1"/>
                    <a:pt x="0" y="690"/>
                    <a:pt x="0" y="1508"/>
                  </a:cubicBezTo>
                  <a:cubicBezTo>
                    <a:pt x="0" y="2326"/>
                    <a:pt x="646" y="2973"/>
                    <a:pt x="1508" y="2973"/>
                  </a:cubicBezTo>
                  <a:cubicBezTo>
                    <a:pt x="2326" y="2973"/>
                    <a:pt x="2972" y="2326"/>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4"/>
            <p:cNvSpPr/>
            <p:nvPr/>
          </p:nvSpPr>
          <p:spPr>
            <a:xfrm>
              <a:off x="2598575" y="1057575"/>
              <a:ext cx="75400" cy="74325"/>
            </a:xfrm>
            <a:custGeom>
              <a:avLst/>
              <a:gdLst/>
              <a:ahLst/>
              <a:cxnLst/>
              <a:rect l="l" t="t" r="r" b="b"/>
              <a:pathLst>
                <a:path w="3016" h="2973" extrusionOk="0">
                  <a:moveTo>
                    <a:pt x="1508" y="1"/>
                  </a:moveTo>
                  <a:cubicBezTo>
                    <a:pt x="689" y="1"/>
                    <a:pt x="0" y="690"/>
                    <a:pt x="0" y="1508"/>
                  </a:cubicBezTo>
                  <a:cubicBezTo>
                    <a:pt x="0" y="2326"/>
                    <a:pt x="689" y="2973"/>
                    <a:pt x="1508" y="2973"/>
                  </a:cubicBezTo>
                  <a:cubicBezTo>
                    <a:pt x="2326" y="2973"/>
                    <a:pt x="3015" y="2326"/>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4"/>
            <p:cNvSpPr/>
            <p:nvPr/>
          </p:nvSpPr>
          <p:spPr>
            <a:xfrm>
              <a:off x="2523175" y="1057575"/>
              <a:ext cx="75425" cy="74325"/>
            </a:xfrm>
            <a:custGeom>
              <a:avLst/>
              <a:gdLst/>
              <a:ahLst/>
              <a:cxnLst/>
              <a:rect l="l" t="t" r="r" b="b"/>
              <a:pathLst>
                <a:path w="3017" h="2973" extrusionOk="0">
                  <a:moveTo>
                    <a:pt x="1508" y="1"/>
                  </a:moveTo>
                  <a:cubicBezTo>
                    <a:pt x="690" y="1"/>
                    <a:pt x="1" y="690"/>
                    <a:pt x="1" y="1508"/>
                  </a:cubicBezTo>
                  <a:cubicBezTo>
                    <a:pt x="44" y="2326"/>
                    <a:pt x="690" y="2973"/>
                    <a:pt x="1508" y="2973"/>
                  </a:cubicBezTo>
                  <a:cubicBezTo>
                    <a:pt x="2327" y="2973"/>
                    <a:pt x="3016" y="2326"/>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4"/>
            <p:cNvSpPr/>
            <p:nvPr/>
          </p:nvSpPr>
          <p:spPr>
            <a:xfrm>
              <a:off x="2448875" y="1057575"/>
              <a:ext cx="74325" cy="74325"/>
            </a:xfrm>
            <a:custGeom>
              <a:avLst/>
              <a:gdLst/>
              <a:ahLst/>
              <a:cxnLst/>
              <a:rect l="l" t="t" r="r" b="b"/>
              <a:pathLst>
                <a:path w="2973" h="2973" extrusionOk="0">
                  <a:moveTo>
                    <a:pt x="1508" y="1"/>
                  </a:moveTo>
                  <a:cubicBezTo>
                    <a:pt x="647" y="1"/>
                    <a:pt x="1" y="690"/>
                    <a:pt x="1" y="1508"/>
                  </a:cubicBezTo>
                  <a:cubicBezTo>
                    <a:pt x="1" y="2326"/>
                    <a:pt x="647" y="2973"/>
                    <a:pt x="1508" y="2973"/>
                  </a:cubicBezTo>
                  <a:cubicBezTo>
                    <a:pt x="2327" y="2973"/>
                    <a:pt x="2973" y="2326"/>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4"/>
            <p:cNvSpPr/>
            <p:nvPr/>
          </p:nvSpPr>
          <p:spPr>
            <a:xfrm>
              <a:off x="2373500" y="1057575"/>
              <a:ext cx="75400" cy="74325"/>
            </a:xfrm>
            <a:custGeom>
              <a:avLst/>
              <a:gdLst/>
              <a:ahLst/>
              <a:cxnLst/>
              <a:rect l="l" t="t" r="r" b="b"/>
              <a:pathLst>
                <a:path w="3016" h="2973" extrusionOk="0">
                  <a:moveTo>
                    <a:pt x="1508" y="1"/>
                  </a:moveTo>
                  <a:cubicBezTo>
                    <a:pt x="690" y="1"/>
                    <a:pt x="1" y="690"/>
                    <a:pt x="1" y="1508"/>
                  </a:cubicBezTo>
                  <a:cubicBezTo>
                    <a:pt x="1" y="2326"/>
                    <a:pt x="690" y="2973"/>
                    <a:pt x="1508" y="2973"/>
                  </a:cubicBezTo>
                  <a:cubicBezTo>
                    <a:pt x="2327" y="2973"/>
                    <a:pt x="2973" y="2326"/>
                    <a:pt x="3016" y="1508"/>
                  </a:cubicBezTo>
                  <a:cubicBezTo>
                    <a:pt x="3016"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4"/>
            <p:cNvSpPr/>
            <p:nvPr/>
          </p:nvSpPr>
          <p:spPr>
            <a:xfrm>
              <a:off x="2299200" y="1057575"/>
              <a:ext cx="74325" cy="74325"/>
            </a:xfrm>
            <a:custGeom>
              <a:avLst/>
              <a:gdLst/>
              <a:ahLst/>
              <a:cxnLst/>
              <a:rect l="l" t="t" r="r" b="b"/>
              <a:pathLst>
                <a:path w="2973" h="2973" extrusionOk="0">
                  <a:moveTo>
                    <a:pt x="1508" y="1"/>
                  </a:moveTo>
                  <a:cubicBezTo>
                    <a:pt x="647" y="1"/>
                    <a:pt x="1" y="690"/>
                    <a:pt x="1" y="1508"/>
                  </a:cubicBezTo>
                  <a:cubicBezTo>
                    <a:pt x="1" y="2326"/>
                    <a:pt x="647" y="2973"/>
                    <a:pt x="1508" y="2973"/>
                  </a:cubicBezTo>
                  <a:cubicBezTo>
                    <a:pt x="2327" y="2973"/>
                    <a:pt x="2973" y="2326"/>
                    <a:pt x="2973" y="1508"/>
                  </a:cubicBezTo>
                  <a:cubicBezTo>
                    <a:pt x="2973" y="690"/>
                    <a:pt x="2327"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4"/>
            <p:cNvSpPr/>
            <p:nvPr/>
          </p:nvSpPr>
          <p:spPr>
            <a:xfrm>
              <a:off x="2223825" y="1057575"/>
              <a:ext cx="74325" cy="74325"/>
            </a:xfrm>
            <a:custGeom>
              <a:avLst/>
              <a:gdLst/>
              <a:ahLst/>
              <a:cxnLst/>
              <a:rect l="l" t="t" r="r" b="b"/>
              <a:pathLst>
                <a:path w="2973" h="2973" extrusionOk="0">
                  <a:moveTo>
                    <a:pt x="1465" y="1"/>
                  </a:moveTo>
                  <a:cubicBezTo>
                    <a:pt x="647" y="1"/>
                    <a:pt x="1" y="690"/>
                    <a:pt x="1" y="1508"/>
                  </a:cubicBezTo>
                  <a:cubicBezTo>
                    <a:pt x="1" y="2326"/>
                    <a:pt x="647" y="2973"/>
                    <a:pt x="1465" y="2973"/>
                  </a:cubicBezTo>
                  <a:cubicBezTo>
                    <a:pt x="2327" y="2973"/>
                    <a:pt x="2973" y="2326"/>
                    <a:pt x="2973" y="1508"/>
                  </a:cubicBezTo>
                  <a:cubicBezTo>
                    <a:pt x="2973" y="690"/>
                    <a:pt x="2327"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4"/>
            <p:cNvSpPr/>
            <p:nvPr/>
          </p:nvSpPr>
          <p:spPr>
            <a:xfrm>
              <a:off x="2148450" y="1057575"/>
              <a:ext cx="75400" cy="74375"/>
            </a:xfrm>
            <a:custGeom>
              <a:avLst/>
              <a:gdLst/>
              <a:ahLst/>
              <a:cxnLst/>
              <a:rect l="l" t="t" r="r" b="b"/>
              <a:pathLst>
                <a:path w="3016" h="2975" extrusionOk="0">
                  <a:moveTo>
                    <a:pt x="1508" y="1"/>
                  </a:moveTo>
                  <a:cubicBezTo>
                    <a:pt x="647" y="1"/>
                    <a:pt x="1" y="647"/>
                    <a:pt x="1" y="1508"/>
                  </a:cubicBezTo>
                  <a:cubicBezTo>
                    <a:pt x="1" y="2302"/>
                    <a:pt x="609" y="2974"/>
                    <a:pt x="1432" y="2974"/>
                  </a:cubicBezTo>
                  <a:cubicBezTo>
                    <a:pt x="1457" y="2974"/>
                    <a:pt x="1482" y="2974"/>
                    <a:pt x="1508" y="2973"/>
                  </a:cubicBezTo>
                  <a:cubicBezTo>
                    <a:pt x="2326" y="2973"/>
                    <a:pt x="2973" y="2326"/>
                    <a:pt x="3016" y="1508"/>
                  </a:cubicBezTo>
                  <a:cubicBezTo>
                    <a:pt x="3016"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4"/>
            <p:cNvSpPr/>
            <p:nvPr/>
          </p:nvSpPr>
          <p:spPr>
            <a:xfrm>
              <a:off x="2073075" y="1057575"/>
              <a:ext cx="75400" cy="74375"/>
            </a:xfrm>
            <a:custGeom>
              <a:avLst/>
              <a:gdLst/>
              <a:ahLst/>
              <a:cxnLst/>
              <a:rect l="l" t="t" r="r" b="b"/>
              <a:pathLst>
                <a:path w="3016" h="2975" extrusionOk="0">
                  <a:moveTo>
                    <a:pt x="1508" y="1"/>
                  </a:moveTo>
                  <a:cubicBezTo>
                    <a:pt x="647" y="1"/>
                    <a:pt x="0" y="690"/>
                    <a:pt x="0" y="1508"/>
                  </a:cubicBezTo>
                  <a:cubicBezTo>
                    <a:pt x="0" y="2302"/>
                    <a:pt x="649" y="2974"/>
                    <a:pt x="1435" y="2974"/>
                  </a:cubicBezTo>
                  <a:cubicBezTo>
                    <a:pt x="1459" y="2974"/>
                    <a:pt x="1484" y="2974"/>
                    <a:pt x="1508" y="2973"/>
                  </a:cubicBezTo>
                  <a:cubicBezTo>
                    <a:pt x="2326" y="2973"/>
                    <a:pt x="2972" y="2326"/>
                    <a:pt x="3016"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4"/>
            <p:cNvSpPr/>
            <p:nvPr/>
          </p:nvSpPr>
          <p:spPr>
            <a:xfrm>
              <a:off x="1998775" y="1057575"/>
              <a:ext cx="74325" cy="74325"/>
            </a:xfrm>
            <a:custGeom>
              <a:avLst/>
              <a:gdLst/>
              <a:ahLst/>
              <a:cxnLst/>
              <a:rect l="l" t="t" r="r" b="b"/>
              <a:pathLst>
                <a:path w="2973" h="2973" extrusionOk="0">
                  <a:moveTo>
                    <a:pt x="1465" y="1"/>
                  </a:moveTo>
                  <a:cubicBezTo>
                    <a:pt x="647" y="1"/>
                    <a:pt x="0" y="690"/>
                    <a:pt x="0" y="1508"/>
                  </a:cubicBezTo>
                  <a:cubicBezTo>
                    <a:pt x="0" y="2326"/>
                    <a:pt x="647" y="2973"/>
                    <a:pt x="1465" y="2973"/>
                  </a:cubicBezTo>
                  <a:cubicBezTo>
                    <a:pt x="2283" y="2973"/>
                    <a:pt x="2972" y="2326"/>
                    <a:pt x="2972" y="1508"/>
                  </a:cubicBezTo>
                  <a:cubicBezTo>
                    <a:pt x="2972" y="690"/>
                    <a:pt x="2326"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4"/>
            <p:cNvSpPr/>
            <p:nvPr/>
          </p:nvSpPr>
          <p:spPr>
            <a:xfrm>
              <a:off x="1923400" y="1057575"/>
              <a:ext cx="75400" cy="74325"/>
            </a:xfrm>
            <a:custGeom>
              <a:avLst/>
              <a:gdLst/>
              <a:ahLst/>
              <a:cxnLst/>
              <a:rect l="l" t="t" r="r" b="b"/>
              <a:pathLst>
                <a:path w="3016" h="2973" extrusionOk="0">
                  <a:moveTo>
                    <a:pt x="1508" y="1"/>
                  </a:moveTo>
                  <a:cubicBezTo>
                    <a:pt x="646" y="1"/>
                    <a:pt x="0" y="690"/>
                    <a:pt x="0" y="1508"/>
                  </a:cubicBezTo>
                  <a:cubicBezTo>
                    <a:pt x="0" y="2326"/>
                    <a:pt x="646" y="2973"/>
                    <a:pt x="1508" y="2973"/>
                  </a:cubicBezTo>
                  <a:cubicBezTo>
                    <a:pt x="2326" y="2973"/>
                    <a:pt x="2972" y="2326"/>
                    <a:pt x="3015" y="1508"/>
                  </a:cubicBezTo>
                  <a:cubicBezTo>
                    <a:pt x="2972"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4"/>
            <p:cNvSpPr/>
            <p:nvPr/>
          </p:nvSpPr>
          <p:spPr>
            <a:xfrm>
              <a:off x="1848025" y="1057575"/>
              <a:ext cx="75400" cy="74325"/>
            </a:xfrm>
            <a:custGeom>
              <a:avLst/>
              <a:gdLst/>
              <a:ahLst/>
              <a:cxnLst/>
              <a:rect l="l" t="t" r="r" b="b"/>
              <a:pathLst>
                <a:path w="3016" h="2973" extrusionOk="0">
                  <a:moveTo>
                    <a:pt x="1508" y="1"/>
                  </a:moveTo>
                  <a:cubicBezTo>
                    <a:pt x="689" y="1"/>
                    <a:pt x="0" y="690"/>
                    <a:pt x="0" y="1508"/>
                  </a:cubicBezTo>
                  <a:cubicBezTo>
                    <a:pt x="0" y="2326"/>
                    <a:pt x="689" y="2973"/>
                    <a:pt x="1508" y="2973"/>
                  </a:cubicBezTo>
                  <a:cubicBezTo>
                    <a:pt x="2326" y="2973"/>
                    <a:pt x="3015" y="2326"/>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4"/>
            <p:cNvSpPr/>
            <p:nvPr/>
          </p:nvSpPr>
          <p:spPr>
            <a:xfrm>
              <a:off x="1772650" y="1057575"/>
              <a:ext cx="75400" cy="74325"/>
            </a:xfrm>
            <a:custGeom>
              <a:avLst/>
              <a:gdLst/>
              <a:ahLst/>
              <a:cxnLst/>
              <a:rect l="l" t="t" r="r" b="b"/>
              <a:pathLst>
                <a:path w="3016" h="2973" extrusionOk="0">
                  <a:moveTo>
                    <a:pt x="1508" y="1"/>
                  </a:moveTo>
                  <a:cubicBezTo>
                    <a:pt x="689" y="1"/>
                    <a:pt x="0" y="690"/>
                    <a:pt x="0" y="1508"/>
                  </a:cubicBezTo>
                  <a:cubicBezTo>
                    <a:pt x="43" y="2326"/>
                    <a:pt x="689" y="2973"/>
                    <a:pt x="1508" y="2973"/>
                  </a:cubicBezTo>
                  <a:cubicBezTo>
                    <a:pt x="2326" y="2973"/>
                    <a:pt x="3015" y="2326"/>
                    <a:pt x="3015" y="1508"/>
                  </a:cubicBezTo>
                  <a:cubicBezTo>
                    <a:pt x="3015" y="690"/>
                    <a:pt x="2326" y="1"/>
                    <a:pt x="1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4"/>
            <p:cNvSpPr/>
            <p:nvPr/>
          </p:nvSpPr>
          <p:spPr>
            <a:xfrm>
              <a:off x="4775900" y="983275"/>
              <a:ext cx="74325" cy="74325"/>
            </a:xfrm>
            <a:custGeom>
              <a:avLst/>
              <a:gdLst/>
              <a:ahLst/>
              <a:cxnLst/>
              <a:rect l="l" t="t" r="r" b="b"/>
              <a:pathLst>
                <a:path w="2973" h="2973" extrusionOk="0">
                  <a:moveTo>
                    <a:pt x="1508" y="0"/>
                  </a:moveTo>
                  <a:cubicBezTo>
                    <a:pt x="646" y="0"/>
                    <a:pt x="0" y="647"/>
                    <a:pt x="0" y="1508"/>
                  </a:cubicBezTo>
                  <a:cubicBezTo>
                    <a:pt x="0" y="2326"/>
                    <a:pt x="646" y="2973"/>
                    <a:pt x="1508" y="2973"/>
                  </a:cubicBezTo>
                  <a:cubicBezTo>
                    <a:pt x="2326" y="2973"/>
                    <a:pt x="2972" y="2326"/>
                    <a:pt x="2972" y="1508"/>
                  </a:cubicBezTo>
                  <a:cubicBezTo>
                    <a:pt x="2972"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4"/>
            <p:cNvSpPr/>
            <p:nvPr/>
          </p:nvSpPr>
          <p:spPr>
            <a:xfrm>
              <a:off x="4700525" y="983275"/>
              <a:ext cx="74325" cy="74325"/>
            </a:xfrm>
            <a:custGeom>
              <a:avLst/>
              <a:gdLst/>
              <a:ahLst/>
              <a:cxnLst/>
              <a:rect l="l" t="t" r="r" b="b"/>
              <a:pathLst>
                <a:path w="2973" h="2973" extrusionOk="0">
                  <a:moveTo>
                    <a:pt x="1465" y="0"/>
                  </a:moveTo>
                  <a:cubicBezTo>
                    <a:pt x="646" y="0"/>
                    <a:pt x="0" y="647"/>
                    <a:pt x="0" y="1508"/>
                  </a:cubicBezTo>
                  <a:cubicBezTo>
                    <a:pt x="0" y="2326"/>
                    <a:pt x="646" y="2973"/>
                    <a:pt x="1465" y="2973"/>
                  </a:cubicBezTo>
                  <a:cubicBezTo>
                    <a:pt x="2326" y="2973"/>
                    <a:pt x="2972" y="2326"/>
                    <a:pt x="2972" y="1508"/>
                  </a:cubicBezTo>
                  <a:cubicBezTo>
                    <a:pt x="2972" y="647"/>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4"/>
            <p:cNvSpPr/>
            <p:nvPr/>
          </p:nvSpPr>
          <p:spPr>
            <a:xfrm>
              <a:off x="4625150" y="983275"/>
              <a:ext cx="75400" cy="74325"/>
            </a:xfrm>
            <a:custGeom>
              <a:avLst/>
              <a:gdLst/>
              <a:ahLst/>
              <a:cxnLst/>
              <a:rect l="l" t="t" r="r" b="b"/>
              <a:pathLst>
                <a:path w="3016" h="2973" extrusionOk="0">
                  <a:moveTo>
                    <a:pt x="1508" y="0"/>
                  </a:moveTo>
                  <a:cubicBezTo>
                    <a:pt x="646" y="0"/>
                    <a:pt x="0" y="647"/>
                    <a:pt x="0" y="1508"/>
                  </a:cubicBezTo>
                  <a:cubicBezTo>
                    <a:pt x="0" y="2326"/>
                    <a:pt x="646" y="2973"/>
                    <a:pt x="1508" y="2973"/>
                  </a:cubicBezTo>
                  <a:cubicBezTo>
                    <a:pt x="2326" y="2973"/>
                    <a:pt x="3015" y="2326"/>
                    <a:pt x="3015" y="1508"/>
                  </a:cubicBezTo>
                  <a:cubicBezTo>
                    <a:pt x="3015"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4"/>
            <p:cNvSpPr/>
            <p:nvPr/>
          </p:nvSpPr>
          <p:spPr>
            <a:xfrm>
              <a:off x="4549775" y="983275"/>
              <a:ext cx="75400" cy="74325"/>
            </a:xfrm>
            <a:custGeom>
              <a:avLst/>
              <a:gdLst/>
              <a:ahLst/>
              <a:cxnLst/>
              <a:rect l="l" t="t" r="r" b="b"/>
              <a:pathLst>
                <a:path w="3016" h="2973" extrusionOk="0">
                  <a:moveTo>
                    <a:pt x="1508" y="0"/>
                  </a:moveTo>
                  <a:cubicBezTo>
                    <a:pt x="646" y="0"/>
                    <a:pt x="0" y="647"/>
                    <a:pt x="0" y="1508"/>
                  </a:cubicBezTo>
                  <a:cubicBezTo>
                    <a:pt x="0" y="2326"/>
                    <a:pt x="689" y="2973"/>
                    <a:pt x="1508" y="2973"/>
                  </a:cubicBezTo>
                  <a:cubicBezTo>
                    <a:pt x="2326" y="2973"/>
                    <a:pt x="2972" y="2326"/>
                    <a:pt x="3015" y="1508"/>
                  </a:cubicBezTo>
                  <a:cubicBezTo>
                    <a:pt x="2972"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4"/>
            <p:cNvSpPr/>
            <p:nvPr/>
          </p:nvSpPr>
          <p:spPr>
            <a:xfrm>
              <a:off x="4474375" y="983275"/>
              <a:ext cx="75425" cy="74325"/>
            </a:xfrm>
            <a:custGeom>
              <a:avLst/>
              <a:gdLst/>
              <a:ahLst/>
              <a:cxnLst/>
              <a:rect l="l" t="t" r="r" b="b"/>
              <a:pathLst>
                <a:path w="3017" h="2973" extrusionOk="0">
                  <a:moveTo>
                    <a:pt x="1509" y="0"/>
                  </a:moveTo>
                  <a:cubicBezTo>
                    <a:pt x="690" y="0"/>
                    <a:pt x="1" y="647"/>
                    <a:pt x="44" y="1508"/>
                  </a:cubicBezTo>
                  <a:cubicBezTo>
                    <a:pt x="1" y="2326"/>
                    <a:pt x="690" y="2973"/>
                    <a:pt x="1509" y="2973"/>
                  </a:cubicBezTo>
                  <a:cubicBezTo>
                    <a:pt x="2327" y="2973"/>
                    <a:pt x="3016" y="2326"/>
                    <a:pt x="3016" y="1508"/>
                  </a:cubicBezTo>
                  <a:cubicBezTo>
                    <a:pt x="3016" y="647"/>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4"/>
            <p:cNvSpPr/>
            <p:nvPr/>
          </p:nvSpPr>
          <p:spPr>
            <a:xfrm>
              <a:off x="4400075" y="983275"/>
              <a:ext cx="75425" cy="74325"/>
            </a:xfrm>
            <a:custGeom>
              <a:avLst/>
              <a:gdLst/>
              <a:ahLst/>
              <a:cxnLst/>
              <a:rect l="l" t="t" r="r" b="b"/>
              <a:pathLst>
                <a:path w="3017" h="2973" extrusionOk="0">
                  <a:moveTo>
                    <a:pt x="1508" y="0"/>
                  </a:moveTo>
                  <a:cubicBezTo>
                    <a:pt x="647" y="0"/>
                    <a:pt x="1" y="647"/>
                    <a:pt x="1" y="1508"/>
                  </a:cubicBezTo>
                  <a:cubicBezTo>
                    <a:pt x="1" y="2326"/>
                    <a:pt x="647" y="2973"/>
                    <a:pt x="1508" y="2973"/>
                  </a:cubicBezTo>
                  <a:cubicBezTo>
                    <a:pt x="2327" y="2973"/>
                    <a:pt x="2973" y="2326"/>
                    <a:pt x="3016" y="1508"/>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4"/>
            <p:cNvSpPr/>
            <p:nvPr/>
          </p:nvSpPr>
          <p:spPr>
            <a:xfrm>
              <a:off x="4324700" y="983275"/>
              <a:ext cx="75400" cy="74325"/>
            </a:xfrm>
            <a:custGeom>
              <a:avLst/>
              <a:gdLst/>
              <a:ahLst/>
              <a:cxnLst/>
              <a:rect l="l" t="t" r="r" b="b"/>
              <a:pathLst>
                <a:path w="3016" h="2973" extrusionOk="0">
                  <a:moveTo>
                    <a:pt x="1508" y="0"/>
                  </a:moveTo>
                  <a:cubicBezTo>
                    <a:pt x="690" y="0"/>
                    <a:pt x="1" y="647"/>
                    <a:pt x="1" y="1508"/>
                  </a:cubicBezTo>
                  <a:cubicBezTo>
                    <a:pt x="1" y="2326"/>
                    <a:pt x="690" y="2973"/>
                    <a:pt x="1508" y="2973"/>
                  </a:cubicBezTo>
                  <a:cubicBezTo>
                    <a:pt x="2327" y="2973"/>
                    <a:pt x="3016" y="2326"/>
                    <a:pt x="3016" y="1508"/>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4"/>
            <p:cNvSpPr/>
            <p:nvPr/>
          </p:nvSpPr>
          <p:spPr>
            <a:xfrm>
              <a:off x="4249325" y="983275"/>
              <a:ext cx="75400" cy="74325"/>
            </a:xfrm>
            <a:custGeom>
              <a:avLst/>
              <a:gdLst/>
              <a:ahLst/>
              <a:cxnLst/>
              <a:rect l="l" t="t" r="r" b="b"/>
              <a:pathLst>
                <a:path w="3016" h="2973" extrusionOk="0">
                  <a:moveTo>
                    <a:pt x="1508" y="0"/>
                  </a:moveTo>
                  <a:cubicBezTo>
                    <a:pt x="690" y="0"/>
                    <a:pt x="1" y="647"/>
                    <a:pt x="1" y="1508"/>
                  </a:cubicBezTo>
                  <a:cubicBezTo>
                    <a:pt x="1" y="2326"/>
                    <a:pt x="690" y="2973"/>
                    <a:pt x="1508" y="2973"/>
                  </a:cubicBezTo>
                  <a:cubicBezTo>
                    <a:pt x="2327" y="2973"/>
                    <a:pt x="3016" y="2326"/>
                    <a:pt x="3016" y="1508"/>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4"/>
            <p:cNvSpPr/>
            <p:nvPr/>
          </p:nvSpPr>
          <p:spPr>
            <a:xfrm>
              <a:off x="4175025" y="983275"/>
              <a:ext cx="74325" cy="74325"/>
            </a:xfrm>
            <a:custGeom>
              <a:avLst/>
              <a:gdLst/>
              <a:ahLst/>
              <a:cxnLst/>
              <a:rect l="l" t="t" r="r" b="b"/>
              <a:pathLst>
                <a:path w="2973" h="2973" extrusionOk="0">
                  <a:moveTo>
                    <a:pt x="1508" y="0"/>
                  </a:moveTo>
                  <a:cubicBezTo>
                    <a:pt x="647" y="0"/>
                    <a:pt x="1" y="647"/>
                    <a:pt x="1" y="1508"/>
                  </a:cubicBezTo>
                  <a:cubicBezTo>
                    <a:pt x="1" y="2326"/>
                    <a:pt x="647" y="2973"/>
                    <a:pt x="1508" y="2973"/>
                  </a:cubicBezTo>
                  <a:cubicBezTo>
                    <a:pt x="2327" y="2973"/>
                    <a:pt x="2973" y="2326"/>
                    <a:pt x="2973" y="1508"/>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4"/>
            <p:cNvSpPr/>
            <p:nvPr/>
          </p:nvSpPr>
          <p:spPr>
            <a:xfrm>
              <a:off x="4099650" y="983275"/>
              <a:ext cx="75400" cy="74325"/>
            </a:xfrm>
            <a:custGeom>
              <a:avLst/>
              <a:gdLst/>
              <a:ahLst/>
              <a:cxnLst/>
              <a:rect l="l" t="t" r="r" b="b"/>
              <a:pathLst>
                <a:path w="3016" h="2973" extrusionOk="0">
                  <a:moveTo>
                    <a:pt x="1508" y="0"/>
                  </a:moveTo>
                  <a:cubicBezTo>
                    <a:pt x="690" y="0"/>
                    <a:pt x="1" y="647"/>
                    <a:pt x="1" y="1508"/>
                  </a:cubicBezTo>
                  <a:cubicBezTo>
                    <a:pt x="1" y="2326"/>
                    <a:pt x="690" y="2973"/>
                    <a:pt x="1508" y="2973"/>
                  </a:cubicBezTo>
                  <a:cubicBezTo>
                    <a:pt x="2327" y="2973"/>
                    <a:pt x="3016" y="2326"/>
                    <a:pt x="3016" y="1508"/>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4"/>
            <p:cNvSpPr/>
            <p:nvPr/>
          </p:nvSpPr>
          <p:spPr>
            <a:xfrm>
              <a:off x="4024275" y="983275"/>
              <a:ext cx="75400" cy="74325"/>
            </a:xfrm>
            <a:custGeom>
              <a:avLst/>
              <a:gdLst/>
              <a:ahLst/>
              <a:cxnLst/>
              <a:rect l="l" t="t" r="r" b="b"/>
              <a:pathLst>
                <a:path w="3016" h="2973" extrusionOk="0">
                  <a:moveTo>
                    <a:pt x="1508" y="0"/>
                  </a:moveTo>
                  <a:cubicBezTo>
                    <a:pt x="690" y="0"/>
                    <a:pt x="1" y="647"/>
                    <a:pt x="1" y="1508"/>
                  </a:cubicBezTo>
                  <a:cubicBezTo>
                    <a:pt x="1" y="2326"/>
                    <a:pt x="690" y="2973"/>
                    <a:pt x="1508" y="2973"/>
                  </a:cubicBezTo>
                  <a:cubicBezTo>
                    <a:pt x="2326" y="2973"/>
                    <a:pt x="3016" y="2326"/>
                    <a:pt x="3016" y="1508"/>
                  </a:cubicBezTo>
                  <a:cubicBezTo>
                    <a:pt x="3016"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4"/>
            <p:cNvSpPr/>
            <p:nvPr/>
          </p:nvSpPr>
          <p:spPr>
            <a:xfrm>
              <a:off x="3949975" y="983275"/>
              <a:ext cx="74325" cy="74325"/>
            </a:xfrm>
            <a:custGeom>
              <a:avLst/>
              <a:gdLst/>
              <a:ahLst/>
              <a:cxnLst/>
              <a:rect l="l" t="t" r="r" b="b"/>
              <a:pathLst>
                <a:path w="2973" h="2973" extrusionOk="0">
                  <a:moveTo>
                    <a:pt x="1465" y="0"/>
                  </a:moveTo>
                  <a:cubicBezTo>
                    <a:pt x="647" y="0"/>
                    <a:pt x="0" y="647"/>
                    <a:pt x="0" y="1508"/>
                  </a:cubicBezTo>
                  <a:cubicBezTo>
                    <a:pt x="0" y="2326"/>
                    <a:pt x="647" y="2973"/>
                    <a:pt x="1465" y="2973"/>
                  </a:cubicBezTo>
                  <a:cubicBezTo>
                    <a:pt x="2326" y="2973"/>
                    <a:pt x="2973" y="2326"/>
                    <a:pt x="2973" y="1508"/>
                  </a:cubicBezTo>
                  <a:cubicBezTo>
                    <a:pt x="2973" y="647"/>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4"/>
            <p:cNvSpPr/>
            <p:nvPr/>
          </p:nvSpPr>
          <p:spPr>
            <a:xfrm>
              <a:off x="3874600" y="983275"/>
              <a:ext cx="75400" cy="74325"/>
            </a:xfrm>
            <a:custGeom>
              <a:avLst/>
              <a:gdLst/>
              <a:ahLst/>
              <a:cxnLst/>
              <a:rect l="l" t="t" r="r" b="b"/>
              <a:pathLst>
                <a:path w="3016" h="2973" extrusionOk="0">
                  <a:moveTo>
                    <a:pt x="1508" y="0"/>
                  </a:moveTo>
                  <a:cubicBezTo>
                    <a:pt x="690" y="0"/>
                    <a:pt x="0" y="647"/>
                    <a:pt x="0" y="1508"/>
                  </a:cubicBezTo>
                  <a:cubicBezTo>
                    <a:pt x="0" y="2326"/>
                    <a:pt x="690" y="2973"/>
                    <a:pt x="1508" y="2973"/>
                  </a:cubicBezTo>
                  <a:cubicBezTo>
                    <a:pt x="2326" y="2973"/>
                    <a:pt x="3015" y="2326"/>
                    <a:pt x="3015" y="1508"/>
                  </a:cubicBezTo>
                  <a:cubicBezTo>
                    <a:pt x="3015"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4"/>
            <p:cNvSpPr/>
            <p:nvPr/>
          </p:nvSpPr>
          <p:spPr>
            <a:xfrm>
              <a:off x="3799225" y="983275"/>
              <a:ext cx="75400" cy="74325"/>
            </a:xfrm>
            <a:custGeom>
              <a:avLst/>
              <a:gdLst/>
              <a:ahLst/>
              <a:cxnLst/>
              <a:rect l="l" t="t" r="r" b="b"/>
              <a:pathLst>
                <a:path w="3016" h="2973" extrusionOk="0">
                  <a:moveTo>
                    <a:pt x="1508" y="0"/>
                  </a:moveTo>
                  <a:cubicBezTo>
                    <a:pt x="689" y="0"/>
                    <a:pt x="0" y="647"/>
                    <a:pt x="0" y="1508"/>
                  </a:cubicBezTo>
                  <a:cubicBezTo>
                    <a:pt x="0" y="2326"/>
                    <a:pt x="689" y="2973"/>
                    <a:pt x="1508" y="2973"/>
                  </a:cubicBezTo>
                  <a:cubicBezTo>
                    <a:pt x="2326" y="2973"/>
                    <a:pt x="3015" y="2326"/>
                    <a:pt x="3015" y="1508"/>
                  </a:cubicBezTo>
                  <a:cubicBezTo>
                    <a:pt x="3015"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4"/>
            <p:cNvSpPr/>
            <p:nvPr/>
          </p:nvSpPr>
          <p:spPr>
            <a:xfrm>
              <a:off x="3724925" y="983275"/>
              <a:ext cx="74325" cy="74325"/>
            </a:xfrm>
            <a:custGeom>
              <a:avLst/>
              <a:gdLst/>
              <a:ahLst/>
              <a:cxnLst/>
              <a:rect l="l" t="t" r="r" b="b"/>
              <a:pathLst>
                <a:path w="2973" h="2973" extrusionOk="0">
                  <a:moveTo>
                    <a:pt x="1465" y="0"/>
                  </a:moveTo>
                  <a:cubicBezTo>
                    <a:pt x="646" y="0"/>
                    <a:pt x="0" y="647"/>
                    <a:pt x="0" y="1508"/>
                  </a:cubicBezTo>
                  <a:cubicBezTo>
                    <a:pt x="0" y="2326"/>
                    <a:pt x="646" y="2973"/>
                    <a:pt x="1465" y="2973"/>
                  </a:cubicBezTo>
                  <a:cubicBezTo>
                    <a:pt x="2326" y="2973"/>
                    <a:pt x="2972" y="2326"/>
                    <a:pt x="2972" y="1508"/>
                  </a:cubicBezTo>
                  <a:cubicBezTo>
                    <a:pt x="2972" y="647"/>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4"/>
            <p:cNvSpPr/>
            <p:nvPr/>
          </p:nvSpPr>
          <p:spPr>
            <a:xfrm>
              <a:off x="3649550" y="983275"/>
              <a:ext cx="75400" cy="74325"/>
            </a:xfrm>
            <a:custGeom>
              <a:avLst/>
              <a:gdLst/>
              <a:ahLst/>
              <a:cxnLst/>
              <a:rect l="l" t="t" r="r" b="b"/>
              <a:pathLst>
                <a:path w="3016" h="2973" extrusionOk="0">
                  <a:moveTo>
                    <a:pt x="1508" y="0"/>
                  </a:moveTo>
                  <a:cubicBezTo>
                    <a:pt x="646" y="0"/>
                    <a:pt x="0" y="647"/>
                    <a:pt x="0" y="1508"/>
                  </a:cubicBezTo>
                  <a:cubicBezTo>
                    <a:pt x="0" y="2326"/>
                    <a:pt x="646" y="2973"/>
                    <a:pt x="1508" y="2973"/>
                  </a:cubicBezTo>
                  <a:cubicBezTo>
                    <a:pt x="2326" y="2973"/>
                    <a:pt x="2972" y="2326"/>
                    <a:pt x="3015" y="1508"/>
                  </a:cubicBezTo>
                  <a:cubicBezTo>
                    <a:pt x="2972"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4"/>
            <p:cNvSpPr/>
            <p:nvPr/>
          </p:nvSpPr>
          <p:spPr>
            <a:xfrm>
              <a:off x="3575250" y="983275"/>
              <a:ext cx="74325" cy="74325"/>
            </a:xfrm>
            <a:custGeom>
              <a:avLst/>
              <a:gdLst/>
              <a:ahLst/>
              <a:cxnLst/>
              <a:rect l="l" t="t" r="r" b="b"/>
              <a:pathLst>
                <a:path w="2973" h="2973" extrusionOk="0">
                  <a:moveTo>
                    <a:pt x="1465" y="0"/>
                  </a:moveTo>
                  <a:cubicBezTo>
                    <a:pt x="646" y="0"/>
                    <a:pt x="0" y="647"/>
                    <a:pt x="0" y="1508"/>
                  </a:cubicBezTo>
                  <a:cubicBezTo>
                    <a:pt x="0" y="2326"/>
                    <a:pt x="646" y="2973"/>
                    <a:pt x="1465" y="2973"/>
                  </a:cubicBezTo>
                  <a:cubicBezTo>
                    <a:pt x="2283" y="2973"/>
                    <a:pt x="2972" y="2326"/>
                    <a:pt x="2972" y="1508"/>
                  </a:cubicBezTo>
                  <a:cubicBezTo>
                    <a:pt x="2972" y="647"/>
                    <a:pt x="2283"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4"/>
            <p:cNvSpPr/>
            <p:nvPr/>
          </p:nvSpPr>
          <p:spPr>
            <a:xfrm>
              <a:off x="3499875" y="983275"/>
              <a:ext cx="75400" cy="74325"/>
            </a:xfrm>
            <a:custGeom>
              <a:avLst/>
              <a:gdLst/>
              <a:ahLst/>
              <a:cxnLst/>
              <a:rect l="l" t="t" r="r" b="b"/>
              <a:pathLst>
                <a:path w="3016" h="2973" extrusionOk="0">
                  <a:moveTo>
                    <a:pt x="1508" y="0"/>
                  </a:moveTo>
                  <a:cubicBezTo>
                    <a:pt x="646" y="0"/>
                    <a:pt x="0" y="647"/>
                    <a:pt x="0" y="1508"/>
                  </a:cubicBezTo>
                  <a:cubicBezTo>
                    <a:pt x="0" y="2326"/>
                    <a:pt x="646" y="2973"/>
                    <a:pt x="1464" y="2973"/>
                  </a:cubicBezTo>
                  <a:cubicBezTo>
                    <a:pt x="2326" y="2973"/>
                    <a:pt x="2972" y="2326"/>
                    <a:pt x="3015" y="1508"/>
                  </a:cubicBezTo>
                  <a:cubicBezTo>
                    <a:pt x="2972"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4"/>
            <p:cNvSpPr/>
            <p:nvPr/>
          </p:nvSpPr>
          <p:spPr>
            <a:xfrm>
              <a:off x="3424475" y="983275"/>
              <a:ext cx="74325" cy="74325"/>
            </a:xfrm>
            <a:custGeom>
              <a:avLst/>
              <a:gdLst/>
              <a:ahLst/>
              <a:cxnLst/>
              <a:rect l="l" t="t" r="r" b="b"/>
              <a:pathLst>
                <a:path w="2973" h="2973" extrusionOk="0">
                  <a:moveTo>
                    <a:pt x="1508" y="0"/>
                  </a:moveTo>
                  <a:cubicBezTo>
                    <a:pt x="647" y="0"/>
                    <a:pt x="1" y="647"/>
                    <a:pt x="1" y="1508"/>
                  </a:cubicBezTo>
                  <a:cubicBezTo>
                    <a:pt x="1" y="2326"/>
                    <a:pt x="647" y="2973"/>
                    <a:pt x="1508" y="2973"/>
                  </a:cubicBezTo>
                  <a:cubicBezTo>
                    <a:pt x="2327" y="2973"/>
                    <a:pt x="2973" y="2326"/>
                    <a:pt x="2973" y="1508"/>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4"/>
            <p:cNvSpPr/>
            <p:nvPr/>
          </p:nvSpPr>
          <p:spPr>
            <a:xfrm>
              <a:off x="3349100" y="983275"/>
              <a:ext cx="74325" cy="74325"/>
            </a:xfrm>
            <a:custGeom>
              <a:avLst/>
              <a:gdLst/>
              <a:ahLst/>
              <a:cxnLst/>
              <a:rect l="l" t="t" r="r" b="b"/>
              <a:pathLst>
                <a:path w="2973" h="2973" extrusionOk="0">
                  <a:moveTo>
                    <a:pt x="1508" y="0"/>
                  </a:moveTo>
                  <a:cubicBezTo>
                    <a:pt x="647" y="0"/>
                    <a:pt x="1" y="647"/>
                    <a:pt x="1" y="1508"/>
                  </a:cubicBezTo>
                  <a:cubicBezTo>
                    <a:pt x="1" y="2326"/>
                    <a:pt x="647" y="2973"/>
                    <a:pt x="1508" y="2973"/>
                  </a:cubicBezTo>
                  <a:cubicBezTo>
                    <a:pt x="2327" y="2973"/>
                    <a:pt x="2973" y="2326"/>
                    <a:pt x="2973" y="1508"/>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4"/>
            <p:cNvSpPr/>
            <p:nvPr/>
          </p:nvSpPr>
          <p:spPr>
            <a:xfrm>
              <a:off x="3273725" y="983275"/>
              <a:ext cx="75400" cy="74325"/>
            </a:xfrm>
            <a:custGeom>
              <a:avLst/>
              <a:gdLst/>
              <a:ahLst/>
              <a:cxnLst/>
              <a:rect l="l" t="t" r="r" b="b"/>
              <a:pathLst>
                <a:path w="3016" h="2973" extrusionOk="0">
                  <a:moveTo>
                    <a:pt x="1508" y="0"/>
                  </a:moveTo>
                  <a:cubicBezTo>
                    <a:pt x="690" y="0"/>
                    <a:pt x="1" y="647"/>
                    <a:pt x="1" y="1508"/>
                  </a:cubicBezTo>
                  <a:cubicBezTo>
                    <a:pt x="1" y="2326"/>
                    <a:pt x="690" y="2973"/>
                    <a:pt x="1508" y="2973"/>
                  </a:cubicBezTo>
                  <a:cubicBezTo>
                    <a:pt x="2327" y="2973"/>
                    <a:pt x="3016" y="2326"/>
                    <a:pt x="3016" y="1508"/>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4"/>
            <p:cNvSpPr/>
            <p:nvPr/>
          </p:nvSpPr>
          <p:spPr>
            <a:xfrm>
              <a:off x="3199425" y="983275"/>
              <a:ext cx="74325" cy="74325"/>
            </a:xfrm>
            <a:custGeom>
              <a:avLst/>
              <a:gdLst/>
              <a:ahLst/>
              <a:cxnLst/>
              <a:rect l="l" t="t" r="r" b="b"/>
              <a:pathLst>
                <a:path w="2973" h="2973" extrusionOk="0">
                  <a:moveTo>
                    <a:pt x="1508" y="0"/>
                  </a:moveTo>
                  <a:cubicBezTo>
                    <a:pt x="647" y="0"/>
                    <a:pt x="1" y="647"/>
                    <a:pt x="1" y="1508"/>
                  </a:cubicBezTo>
                  <a:cubicBezTo>
                    <a:pt x="1" y="2326"/>
                    <a:pt x="647" y="2973"/>
                    <a:pt x="1508" y="2973"/>
                  </a:cubicBezTo>
                  <a:cubicBezTo>
                    <a:pt x="2327" y="2973"/>
                    <a:pt x="2973" y="2326"/>
                    <a:pt x="2973" y="1508"/>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4"/>
            <p:cNvSpPr/>
            <p:nvPr/>
          </p:nvSpPr>
          <p:spPr>
            <a:xfrm>
              <a:off x="3124050" y="983275"/>
              <a:ext cx="75400" cy="74325"/>
            </a:xfrm>
            <a:custGeom>
              <a:avLst/>
              <a:gdLst/>
              <a:ahLst/>
              <a:cxnLst/>
              <a:rect l="l" t="t" r="r" b="b"/>
              <a:pathLst>
                <a:path w="3016" h="2973" extrusionOk="0">
                  <a:moveTo>
                    <a:pt x="1508" y="0"/>
                  </a:moveTo>
                  <a:cubicBezTo>
                    <a:pt x="690" y="0"/>
                    <a:pt x="1" y="647"/>
                    <a:pt x="1" y="1508"/>
                  </a:cubicBezTo>
                  <a:cubicBezTo>
                    <a:pt x="1" y="2326"/>
                    <a:pt x="690" y="2973"/>
                    <a:pt x="1508" y="2973"/>
                  </a:cubicBezTo>
                  <a:cubicBezTo>
                    <a:pt x="2327" y="2973"/>
                    <a:pt x="3016" y="2326"/>
                    <a:pt x="3016" y="1508"/>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4"/>
            <p:cNvSpPr/>
            <p:nvPr/>
          </p:nvSpPr>
          <p:spPr>
            <a:xfrm>
              <a:off x="3048675" y="983275"/>
              <a:ext cx="75400" cy="74325"/>
            </a:xfrm>
            <a:custGeom>
              <a:avLst/>
              <a:gdLst/>
              <a:ahLst/>
              <a:cxnLst/>
              <a:rect l="l" t="t" r="r" b="b"/>
              <a:pathLst>
                <a:path w="3016" h="2973" extrusionOk="0">
                  <a:moveTo>
                    <a:pt x="1508" y="0"/>
                  </a:moveTo>
                  <a:cubicBezTo>
                    <a:pt x="690" y="0"/>
                    <a:pt x="0" y="647"/>
                    <a:pt x="0" y="1508"/>
                  </a:cubicBezTo>
                  <a:cubicBezTo>
                    <a:pt x="0" y="2326"/>
                    <a:pt x="690" y="2973"/>
                    <a:pt x="1508" y="2973"/>
                  </a:cubicBezTo>
                  <a:cubicBezTo>
                    <a:pt x="2326" y="2973"/>
                    <a:pt x="3016" y="2326"/>
                    <a:pt x="3016" y="1508"/>
                  </a:cubicBezTo>
                  <a:cubicBezTo>
                    <a:pt x="3016"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4"/>
            <p:cNvSpPr/>
            <p:nvPr/>
          </p:nvSpPr>
          <p:spPr>
            <a:xfrm>
              <a:off x="2974375" y="983275"/>
              <a:ext cx="74325" cy="74325"/>
            </a:xfrm>
            <a:custGeom>
              <a:avLst/>
              <a:gdLst/>
              <a:ahLst/>
              <a:cxnLst/>
              <a:rect l="l" t="t" r="r" b="b"/>
              <a:pathLst>
                <a:path w="2973" h="2973" extrusionOk="0">
                  <a:moveTo>
                    <a:pt x="1465" y="0"/>
                  </a:moveTo>
                  <a:cubicBezTo>
                    <a:pt x="647" y="0"/>
                    <a:pt x="0" y="647"/>
                    <a:pt x="0" y="1508"/>
                  </a:cubicBezTo>
                  <a:cubicBezTo>
                    <a:pt x="0" y="2326"/>
                    <a:pt x="647" y="2973"/>
                    <a:pt x="1465" y="2973"/>
                  </a:cubicBezTo>
                  <a:cubicBezTo>
                    <a:pt x="2326" y="2973"/>
                    <a:pt x="2972" y="2326"/>
                    <a:pt x="2972" y="1508"/>
                  </a:cubicBezTo>
                  <a:cubicBezTo>
                    <a:pt x="2972" y="647"/>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4"/>
            <p:cNvSpPr/>
            <p:nvPr/>
          </p:nvSpPr>
          <p:spPr>
            <a:xfrm>
              <a:off x="2899000" y="983275"/>
              <a:ext cx="75400" cy="74325"/>
            </a:xfrm>
            <a:custGeom>
              <a:avLst/>
              <a:gdLst/>
              <a:ahLst/>
              <a:cxnLst/>
              <a:rect l="l" t="t" r="r" b="b"/>
              <a:pathLst>
                <a:path w="3016" h="2973" extrusionOk="0">
                  <a:moveTo>
                    <a:pt x="1508" y="0"/>
                  </a:moveTo>
                  <a:cubicBezTo>
                    <a:pt x="646" y="0"/>
                    <a:pt x="0" y="647"/>
                    <a:pt x="0" y="1508"/>
                  </a:cubicBezTo>
                  <a:cubicBezTo>
                    <a:pt x="0" y="2326"/>
                    <a:pt x="646" y="2973"/>
                    <a:pt x="1508" y="2973"/>
                  </a:cubicBezTo>
                  <a:cubicBezTo>
                    <a:pt x="2326" y="2973"/>
                    <a:pt x="2972" y="2326"/>
                    <a:pt x="3015" y="1508"/>
                  </a:cubicBezTo>
                  <a:cubicBezTo>
                    <a:pt x="2972"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4"/>
            <p:cNvSpPr/>
            <p:nvPr/>
          </p:nvSpPr>
          <p:spPr>
            <a:xfrm>
              <a:off x="2823625" y="983275"/>
              <a:ext cx="75400" cy="74325"/>
            </a:xfrm>
            <a:custGeom>
              <a:avLst/>
              <a:gdLst/>
              <a:ahLst/>
              <a:cxnLst/>
              <a:rect l="l" t="t" r="r" b="b"/>
              <a:pathLst>
                <a:path w="3016" h="2973" extrusionOk="0">
                  <a:moveTo>
                    <a:pt x="1508" y="0"/>
                  </a:moveTo>
                  <a:cubicBezTo>
                    <a:pt x="689" y="0"/>
                    <a:pt x="0" y="647"/>
                    <a:pt x="0" y="1508"/>
                  </a:cubicBezTo>
                  <a:cubicBezTo>
                    <a:pt x="0" y="2326"/>
                    <a:pt x="689" y="2973"/>
                    <a:pt x="1508" y="2973"/>
                  </a:cubicBezTo>
                  <a:cubicBezTo>
                    <a:pt x="2326" y="2973"/>
                    <a:pt x="3015" y="2326"/>
                    <a:pt x="3015" y="1508"/>
                  </a:cubicBezTo>
                  <a:cubicBezTo>
                    <a:pt x="3015"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4"/>
            <p:cNvSpPr/>
            <p:nvPr/>
          </p:nvSpPr>
          <p:spPr>
            <a:xfrm>
              <a:off x="2748250" y="983275"/>
              <a:ext cx="75400" cy="74325"/>
            </a:xfrm>
            <a:custGeom>
              <a:avLst/>
              <a:gdLst/>
              <a:ahLst/>
              <a:cxnLst/>
              <a:rect l="l" t="t" r="r" b="b"/>
              <a:pathLst>
                <a:path w="3016" h="2973" extrusionOk="0">
                  <a:moveTo>
                    <a:pt x="1508" y="0"/>
                  </a:moveTo>
                  <a:cubicBezTo>
                    <a:pt x="689" y="0"/>
                    <a:pt x="0" y="647"/>
                    <a:pt x="43" y="1508"/>
                  </a:cubicBezTo>
                  <a:cubicBezTo>
                    <a:pt x="0" y="2326"/>
                    <a:pt x="689" y="2973"/>
                    <a:pt x="1508" y="2973"/>
                  </a:cubicBezTo>
                  <a:cubicBezTo>
                    <a:pt x="2326" y="2973"/>
                    <a:pt x="3015" y="2326"/>
                    <a:pt x="3015" y="1508"/>
                  </a:cubicBezTo>
                  <a:cubicBezTo>
                    <a:pt x="3015"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4"/>
            <p:cNvSpPr/>
            <p:nvPr/>
          </p:nvSpPr>
          <p:spPr>
            <a:xfrm>
              <a:off x="2673950" y="983275"/>
              <a:ext cx="75400" cy="74325"/>
            </a:xfrm>
            <a:custGeom>
              <a:avLst/>
              <a:gdLst/>
              <a:ahLst/>
              <a:cxnLst/>
              <a:rect l="l" t="t" r="r" b="b"/>
              <a:pathLst>
                <a:path w="3016" h="2973" extrusionOk="0">
                  <a:moveTo>
                    <a:pt x="1508" y="0"/>
                  </a:moveTo>
                  <a:cubicBezTo>
                    <a:pt x="646" y="0"/>
                    <a:pt x="0" y="647"/>
                    <a:pt x="0" y="1508"/>
                  </a:cubicBezTo>
                  <a:cubicBezTo>
                    <a:pt x="0" y="2326"/>
                    <a:pt x="646" y="2973"/>
                    <a:pt x="1508" y="2973"/>
                  </a:cubicBezTo>
                  <a:cubicBezTo>
                    <a:pt x="2326" y="2973"/>
                    <a:pt x="2972" y="2326"/>
                    <a:pt x="3015" y="1508"/>
                  </a:cubicBezTo>
                  <a:cubicBezTo>
                    <a:pt x="2972"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4"/>
            <p:cNvSpPr/>
            <p:nvPr/>
          </p:nvSpPr>
          <p:spPr>
            <a:xfrm>
              <a:off x="2598575" y="983275"/>
              <a:ext cx="75400" cy="74325"/>
            </a:xfrm>
            <a:custGeom>
              <a:avLst/>
              <a:gdLst/>
              <a:ahLst/>
              <a:cxnLst/>
              <a:rect l="l" t="t" r="r" b="b"/>
              <a:pathLst>
                <a:path w="3016" h="2973" extrusionOk="0">
                  <a:moveTo>
                    <a:pt x="1508" y="0"/>
                  </a:moveTo>
                  <a:cubicBezTo>
                    <a:pt x="689" y="0"/>
                    <a:pt x="0" y="647"/>
                    <a:pt x="0" y="1508"/>
                  </a:cubicBezTo>
                  <a:cubicBezTo>
                    <a:pt x="0" y="2326"/>
                    <a:pt x="689" y="2973"/>
                    <a:pt x="1508" y="2973"/>
                  </a:cubicBezTo>
                  <a:cubicBezTo>
                    <a:pt x="2326" y="2973"/>
                    <a:pt x="3015" y="2326"/>
                    <a:pt x="3015" y="1508"/>
                  </a:cubicBezTo>
                  <a:cubicBezTo>
                    <a:pt x="3015"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4"/>
            <p:cNvSpPr/>
            <p:nvPr/>
          </p:nvSpPr>
          <p:spPr>
            <a:xfrm>
              <a:off x="2523175" y="983275"/>
              <a:ext cx="75425" cy="74325"/>
            </a:xfrm>
            <a:custGeom>
              <a:avLst/>
              <a:gdLst/>
              <a:ahLst/>
              <a:cxnLst/>
              <a:rect l="l" t="t" r="r" b="b"/>
              <a:pathLst>
                <a:path w="3017" h="2973" extrusionOk="0">
                  <a:moveTo>
                    <a:pt x="1508" y="0"/>
                  </a:moveTo>
                  <a:cubicBezTo>
                    <a:pt x="690" y="0"/>
                    <a:pt x="1" y="647"/>
                    <a:pt x="1" y="1508"/>
                  </a:cubicBezTo>
                  <a:cubicBezTo>
                    <a:pt x="1" y="2326"/>
                    <a:pt x="690" y="2973"/>
                    <a:pt x="1508" y="2973"/>
                  </a:cubicBezTo>
                  <a:cubicBezTo>
                    <a:pt x="2327" y="2973"/>
                    <a:pt x="3016" y="2326"/>
                    <a:pt x="3016" y="1508"/>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4"/>
            <p:cNvSpPr/>
            <p:nvPr/>
          </p:nvSpPr>
          <p:spPr>
            <a:xfrm>
              <a:off x="2448875" y="983275"/>
              <a:ext cx="74325" cy="74325"/>
            </a:xfrm>
            <a:custGeom>
              <a:avLst/>
              <a:gdLst/>
              <a:ahLst/>
              <a:cxnLst/>
              <a:rect l="l" t="t" r="r" b="b"/>
              <a:pathLst>
                <a:path w="2973" h="2973" extrusionOk="0">
                  <a:moveTo>
                    <a:pt x="1508" y="0"/>
                  </a:moveTo>
                  <a:cubicBezTo>
                    <a:pt x="647" y="0"/>
                    <a:pt x="1" y="647"/>
                    <a:pt x="1" y="1508"/>
                  </a:cubicBezTo>
                  <a:cubicBezTo>
                    <a:pt x="1" y="2326"/>
                    <a:pt x="647" y="2973"/>
                    <a:pt x="1508" y="2973"/>
                  </a:cubicBezTo>
                  <a:cubicBezTo>
                    <a:pt x="2327" y="2973"/>
                    <a:pt x="2973" y="2326"/>
                    <a:pt x="2973" y="1508"/>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4"/>
            <p:cNvSpPr/>
            <p:nvPr/>
          </p:nvSpPr>
          <p:spPr>
            <a:xfrm>
              <a:off x="2373500" y="983275"/>
              <a:ext cx="75400" cy="74325"/>
            </a:xfrm>
            <a:custGeom>
              <a:avLst/>
              <a:gdLst/>
              <a:ahLst/>
              <a:cxnLst/>
              <a:rect l="l" t="t" r="r" b="b"/>
              <a:pathLst>
                <a:path w="3016" h="2973" extrusionOk="0">
                  <a:moveTo>
                    <a:pt x="1508" y="0"/>
                  </a:moveTo>
                  <a:cubicBezTo>
                    <a:pt x="690" y="0"/>
                    <a:pt x="1" y="647"/>
                    <a:pt x="1" y="1508"/>
                  </a:cubicBezTo>
                  <a:cubicBezTo>
                    <a:pt x="1" y="2326"/>
                    <a:pt x="690" y="2973"/>
                    <a:pt x="1508" y="2973"/>
                  </a:cubicBezTo>
                  <a:cubicBezTo>
                    <a:pt x="2327" y="2973"/>
                    <a:pt x="3016" y="2326"/>
                    <a:pt x="3016" y="1508"/>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4"/>
            <p:cNvSpPr/>
            <p:nvPr/>
          </p:nvSpPr>
          <p:spPr>
            <a:xfrm>
              <a:off x="2299200" y="983275"/>
              <a:ext cx="74325" cy="74325"/>
            </a:xfrm>
            <a:custGeom>
              <a:avLst/>
              <a:gdLst/>
              <a:ahLst/>
              <a:cxnLst/>
              <a:rect l="l" t="t" r="r" b="b"/>
              <a:pathLst>
                <a:path w="2973" h="2973" extrusionOk="0">
                  <a:moveTo>
                    <a:pt x="1508" y="0"/>
                  </a:moveTo>
                  <a:cubicBezTo>
                    <a:pt x="647" y="0"/>
                    <a:pt x="1" y="647"/>
                    <a:pt x="1" y="1508"/>
                  </a:cubicBezTo>
                  <a:cubicBezTo>
                    <a:pt x="1" y="2326"/>
                    <a:pt x="647" y="2973"/>
                    <a:pt x="1508" y="2973"/>
                  </a:cubicBezTo>
                  <a:cubicBezTo>
                    <a:pt x="2327" y="2973"/>
                    <a:pt x="2973" y="2326"/>
                    <a:pt x="2973" y="1508"/>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4"/>
            <p:cNvSpPr/>
            <p:nvPr/>
          </p:nvSpPr>
          <p:spPr>
            <a:xfrm>
              <a:off x="2223825" y="983275"/>
              <a:ext cx="74325" cy="74325"/>
            </a:xfrm>
            <a:custGeom>
              <a:avLst/>
              <a:gdLst/>
              <a:ahLst/>
              <a:cxnLst/>
              <a:rect l="l" t="t" r="r" b="b"/>
              <a:pathLst>
                <a:path w="2973" h="2973" extrusionOk="0">
                  <a:moveTo>
                    <a:pt x="1465" y="0"/>
                  </a:moveTo>
                  <a:cubicBezTo>
                    <a:pt x="647" y="0"/>
                    <a:pt x="1" y="647"/>
                    <a:pt x="1" y="1508"/>
                  </a:cubicBezTo>
                  <a:cubicBezTo>
                    <a:pt x="1" y="2326"/>
                    <a:pt x="647" y="2973"/>
                    <a:pt x="1465" y="2973"/>
                  </a:cubicBezTo>
                  <a:cubicBezTo>
                    <a:pt x="2327" y="2973"/>
                    <a:pt x="2973" y="2326"/>
                    <a:pt x="2973" y="1508"/>
                  </a:cubicBezTo>
                  <a:cubicBezTo>
                    <a:pt x="2973" y="647"/>
                    <a:pt x="2327"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4"/>
            <p:cNvSpPr/>
            <p:nvPr/>
          </p:nvSpPr>
          <p:spPr>
            <a:xfrm>
              <a:off x="2148450" y="983275"/>
              <a:ext cx="75400" cy="74325"/>
            </a:xfrm>
            <a:custGeom>
              <a:avLst/>
              <a:gdLst/>
              <a:ahLst/>
              <a:cxnLst/>
              <a:rect l="l" t="t" r="r" b="b"/>
              <a:pathLst>
                <a:path w="3016" h="2973" extrusionOk="0">
                  <a:moveTo>
                    <a:pt x="1508" y="0"/>
                  </a:moveTo>
                  <a:cubicBezTo>
                    <a:pt x="647" y="0"/>
                    <a:pt x="1" y="647"/>
                    <a:pt x="1" y="1508"/>
                  </a:cubicBezTo>
                  <a:cubicBezTo>
                    <a:pt x="1" y="2326"/>
                    <a:pt x="647" y="2973"/>
                    <a:pt x="1508" y="2973"/>
                  </a:cubicBezTo>
                  <a:cubicBezTo>
                    <a:pt x="2326" y="2973"/>
                    <a:pt x="3016" y="2326"/>
                    <a:pt x="3016" y="1508"/>
                  </a:cubicBezTo>
                  <a:cubicBezTo>
                    <a:pt x="3016"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4"/>
            <p:cNvSpPr/>
            <p:nvPr/>
          </p:nvSpPr>
          <p:spPr>
            <a:xfrm>
              <a:off x="2073075" y="983275"/>
              <a:ext cx="75400" cy="74325"/>
            </a:xfrm>
            <a:custGeom>
              <a:avLst/>
              <a:gdLst/>
              <a:ahLst/>
              <a:cxnLst/>
              <a:rect l="l" t="t" r="r" b="b"/>
              <a:pathLst>
                <a:path w="3016" h="2973" extrusionOk="0">
                  <a:moveTo>
                    <a:pt x="1508" y="0"/>
                  </a:moveTo>
                  <a:cubicBezTo>
                    <a:pt x="647" y="0"/>
                    <a:pt x="0" y="647"/>
                    <a:pt x="0" y="1508"/>
                  </a:cubicBezTo>
                  <a:cubicBezTo>
                    <a:pt x="0" y="2326"/>
                    <a:pt x="690" y="2973"/>
                    <a:pt x="1508" y="2973"/>
                  </a:cubicBezTo>
                  <a:cubicBezTo>
                    <a:pt x="2326" y="2973"/>
                    <a:pt x="2972" y="2326"/>
                    <a:pt x="3016" y="1508"/>
                  </a:cubicBezTo>
                  <a:cubicBezTo>
                    <a:pt x="2972"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4"/>
            <p:cNvSpPr/>
            <p:nvPr/>
          </p:nvSpPr>
          <p:spPr>
            <a:xfrm>
              <a:off x="1998775" y="983275"/>
              <a:ext cx="74325" cy="74325"/>
            </a:xfrm>
            <a:custGeom>
              <a:avLst/>
              <a:gdLst/>
              <a:ahLst/>
              <a:cxnLst/>
              <a:rect l="l" t="t" r="r" b="b"/>
              <a:pathLst>
                <a:path w="2973" h="2973" extrusionOk="0">
                  <a:moveTo>
                    <a:pt x="1465" y="0"/>
                  </a:moveTo>
                  <a:cubicBezTo>
                    <a:pt x="647" y="0"/>
                    <a:pt x="0" y="647"/>
                    <a:pt x="0" y="1508"/>
                  </a:cubicBezTo>
                  <a:cubicBezTo>
                    <a:pt x="0" y="2326"/>
                    <a:pt x="647" y="2973"/>
                    <a:pt x="1465" y="2973"/>
                  </a:cubicBezTo>
                  <a:cubicBezTo>
                    <a:pt x="2326" y="2973"/>
                    <a:pt x="2972" y="2326"/>
                    <a:pt x="2972" y="1508"/>
                  </a:cubicBezTo>
                  <a:cubicBezTo>
                    <a:pt x="2972" y="647"/>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4"/>
            <p:cNvSpPr/>
            <p:nvPr/>
          </p:nvSpPr>
          <p:spPr>
            <a:xfrm>
              <a:off x="1923400" y="983275"/>
              <a:ext cx="75400" cy="74325"/>
            </a:xfrm>
            <a:custGeom>
              <a:avLst/>
              <a:gdLst/>
              <a:ahLst/>
              <a:cxnLst/>
              <a:rect l="l" t="t" r="r" b="b"/>
              <a:pathLst>
                <a:path w="3016" h="2973" extrusionOk="0">
                  <a:moveTo>
                    <a:pt x="1508" y="0"/>
                  </a:moveTo>
                  <a:cubicBezTo>
                    <a:pt x="646" y="0"/>
                    <a:pt x="0" y="647"/>
                    <a:pt x="0" y="1508"/>
                  </a:cubicBezTo>
                  <a:cubicBezTo>
                    <a:pt x="0" y="2326"/>
                    <a:pt x="646" y="2973"/>
                    <a:pt x="1508" y="2973"/>
                  </a:cubicBezTo>
                  <a:cubicBezTo>
                    <a:pt x="2326" y="2973"/>
                    <a:pt x="2972" y="2326"/>
                    <a:pt x="3015" y="1508"/>
                  </a:cubicBezTo>
                  <a:cubicBezTo>
                    <a:pt x="2972"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4"/>
            <p:cNvSpPr/>
            <p:nvPr/>
          </p:nvSpPr>
          <p:spPr>
            <a:xfrm>
              <a:off x="1848025" y="983275"/>
              <a:ext cx="75400" cy="74325"/>
            </a:xfrm>
            <a:custGeom>
              <a:avLst/>
              <a:gdLst/>
              <a:ahLst/>
              <a:cxnLst/>
              <a:rect l="l" t="t" r="r" b="b"/>
              <a:pathLst>
                <a:path w="3016" h="2973" extrusionOk="0">
                  <a:moveTo>
                    <a:pt x="1508" y="0"/>
                  </a:moveTo>
                  <a:cubicBezTo>
                    <a:pt x="689" y="0"/>
                    <a:pt x="0" y="647"/>
                    <a:pt x="0" y="1508"/>
                  </a:cubicBezTo>
                  <a:cubicBezTo>
                    <a:pt x="0" y="2326"/>
                    <a:pt x="689" y="2973"/>
                    <a:pt x="1508" y="2973"/>
                  </a:cubicBezTo>
                  <a:cubicBezTo>
                    <a:pt x="2326" y="2973"/>
                    <a:pt x="3015" y="2326"/>
                    <a:pt x="3015" y="1508"/>
                  </a:cubicBezTo>
                  <a:cubicBezTo>
                    <a:pt x="3015"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4"/>
            <p:cNvSpPr/>
            <p:nvPr/>
          </p:nvSpPr>
          <p:spPr>
            <a:xfrm>
              <a:off x="4700525" y="908975"/>
              <a:ext cx="74325" cy="74325"/>
            </a:xfrm>
            <a:custGeom>
              <a:avLst/>
              <a:gdLst/>
              <a:ahLst/>
              <a:cxnLst/>
              <a:rect l="l" t="t" r="r" b="b"/>
              <a:pathLst>
                <a:path w="2973" h="2973" extrusionOk="0">
                  <a:moveTo>
                    <a:pt x="1465" y="0"/>
                  </a:moveTo>
                  <a:cubicBezTo>
                    <a:pt x="646" y="0"/>
                    <a:pt x="0" y="647"/>
                    <a:pt x="0" y="1465"/>
                  </a:cubicBezTo>
                  <a:cubicBezTo>
                    <a:pt x="0" y="2283"/>
                    <a:pt x="646" y="2972"/>
                    <a:pt x="1465" y="2972"/>
                  </a:cubicBezTo>
                  <a:cubicBezTo>
                    <a:pt x="2326" y="2972"/>
                    <a:pt x="2972" y="2283"/>
                    <a:pt x="2972" y="1465"/>
                  </a:cubicBezTo>
                  <a:cubicBezTo>
                    <a:pt x="2972" y="647"/>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4"/>
            <p:cNvSpPr/>
            <p:nvPr/>
          </p:nvSpPr>
          <p:spPr>
            <a:xfrm>
              <a:off x="4625150" y="908925"/>
              <a:ext cx="75400" cy="74375"/>
            </a:xfrm>
            <a:custGeom>
              <a:avLst/>
              <a:gdLst/>
              <a:ahLst/>
              <a:cxnLst/>
              <a:rect l="l" t="t" r="r" b="b"/>
              <a:pathLst>
                <a:path w="3016" h="2975" extrusionOk="0">
                  <a:moveTo>
                    <a:pt x="1431" y="1"/>
                  </a:moveTo>
                  <a:cubicBezTo>
                    <a:pt x="608" y="1"/>
                    <a:pt x="0" y="673"/>
                    <a:pt x="0" y="1467"/>
                  </a:cubicBezTo>
                  <a:cubicBezTo>
                    <a:pt x="0" y="2328"/>
                    <a:pt x="646" y="2974"/>
                    <a:pt x="1508" y="2974"/>
                  </a:cubicBezTo>
                  <a:cubicBezTo>
                    <a:pt x="2326" y="2974"/>
                    <a:pt x="3015" y="2285"/>
                    <a:pt x="3015" y="1467"/>
                  </a:cubicBezTo>
                  <a:cubicBezTo>
                    <a:pt x="2972" y="649"/>
                    <a:pt x="2326" y="2"/>
                    <a:pt x="1508" y="2"/>
                  </a:cubicBezTo>
                  <a:cubicBezTo>
                    <a:pt x="1482" y="1"/>
                    <a:pt x="1457"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4"/>
            <p:cNvSpPr/>
            <p:nvPr/>
          </p:nvSpPr>
          <p:spPr>
            <a:xfrm>
              <a:off x="4549775" y="908975"/>
              <a:ext cx="75400" cy="74325"/>
            </a:xfrm>
            <a:custGeom>
              <a:avLst/>
              <a:gdLst/>
              <a:ahLst/>
              <a:cxnLst/>
              <a:rect l="l" t="t" r="r" b="b"/>
              <a:pathLst>
                <a:path w="3016" h="2973" extrusionOk="0">
                  <a:moveTo>
                    <a:pt x="1508" y="0"/>
                  </a:moveTo>
                  <a:cubicBezTo>
                    <a:pt x="646" y="0"/>
                    <a:pt x="0" y="647"/>
                    <a:pt x="0" y="1465"/>
                  </a:cubicBezTo>
                  <a:cubicBezTo>
                    <a:pt x="0" y="2326"/>
                    <a:pt x="689" y="2972"/>
                    <a:pt x="1508" y="2972"/>
                  </a:cubicBezTo>
                  <a:cubicBezTo>
                    <a:pt x="2326" y="2972"/>
                    <a:pt x="2972" y="2283"/>
                    <a:pt x="3015" y="1465"/>
                  </a:cubicBezTo>
                  <a:cubicBezTo>
                    <a:pt x="2972"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4"/>
            <p:cNvSpPr/>
            <p:nvPr/>
          </p:nvSpPr>
          <p:spPr>
            <a:xfrm>
              <a:off x="4474375" y="908975"/>
              <a:ext cx="75425" cy="74325"/>
            </a:xfrm>
            <a:custGeom>
              <a:avLst/>
              <a:gdLst/>
              <a:ahLst/>
              <a:cxnLst/>
              <a:rect l="l" t="t" r="r" b="b"/>
              <a:pathLst>
                <a:path w="3017" h="2973" extrusionOk="0">
                  <a:moveTo>
                    <a:pt x="1509" y="0"/>
                  </a:moveTo>
                  <a:cubicBezTo>
                    <a:pt x="690" y="0"/>
                    <a:pt x="44" y="647"/>
                    <a:pt x="44" y="1465"/>
                  </a:cubicBezTo>
                  <a:cubicBezTo>
                    <a:pt x="1" y="2283"/>
                    <a:pt x="690" y="2972"/>
                    <a:pt x="1509" y="2972"/>
                  </a:cubicBezTo>
                  <a:cubicBezTo>
                    <a:pt x="2327" y="2972"/>
                    <a:pt x="3016" y="2283"/>
                    <a:pt x="3016" y="1465"/>
                  </a:cubicBezTo>
                  <a:cubicBezTo>
                    <a:pt x="3016" y="647"/>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4"/>
            <p:cNvSpPr/>
            <p:nvPr/>
          </p:nvSpPr>
          <p:spPr>
            <a:xfrm>
              <a:off x="4400075" y="908975"/>
              <a:ext cx="75425" cy="74325"/>
            </a:xfrm>
            <a:custGeom>
              <a:avLst/>
              <a:gdLst/>
              <a:ahLst/>
              <a:cxnLst/>
              <a:rect l="l" t="t" r="r" b="b"/>
              <a:pathLst>
                <a:path w="3017" h="2973" extrusionOk="0">
                  <a:moveTo>
                    <a:pt x="1508" y="0"/>
                  </a:moveTo>
                  <a:cubicBezTo>
                    <a:pt x="647" y="0"/>
                    <a:pt x="1" y="647"/>
                    <a:pt x="1" y="1465"/>
                  </a:cubicBezTo>
                  <a:cubicBezTo>
                    <a:pt x="1" y="2283"/>
                    <a:pt x="647" y="2972"/>
                    <a:pt x="1508" y="2972"/>
                  </a:cubicBezTo>
                  <a:cubicBezTo>
                    <a:pt x="2327" y="2972"/>
                    <a:pt x="2973" y="2283"/>
                    <a:pt x="3016" y="1465"/>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4"/>
            <p:cNvSpPr/>
            <p:nvPr/>
          </p:nvSpPr>
          <p:spPr>
            <a:xfrm>
              <a:off x="4324700" y="908975"/>
              <a:ext cx="75400" cy="74325"/>
            </a:xfrm>
            <a:custGeom>
              <a:avLst/>
              <a:gdLst/>
              <a:ahLst/>
              <a:cxnLst/>
              <a:rect l="l" t="t" r="r" b="b"/>
              <a:pathLst>
                <a:path w="3016" h="2973" extrusionOk="0">
                  <a:moveTo>
                    <a:pt x="1508" y="0"/>
                  </a:moveTo>
                  <a:cubicBezTo>
                    <a:pt x="690" y="0"/>
                    <a:pt x="1" y="647"/>
                    <a:pt x="1" y="1465"/>
                  </a:cubicBezTo>
                  <a:cubicBezTo>
                    <a:pt x="1" y="2283"/>
                    <a:pt x="690" y="2972"/>
                    <a:pt x="1508" y="2972"/>
                  </a:cubicBezTo>
                  <a:cubicBezTo>
                    <a:pt x="2327" y="2972"/>
                    <a:pt x="3016" y="2283"/>
                    <a:pt x="3016" y="1465"/>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4"/>
            <p:cNvSpPr/>
            <p:nvPr/>
          </p:nvSpPr>
          <p:spPr>
            <a:xfrm>
              <a:off x="4249325" y="908975"/>
              <a:ext cx="75400" cy="74325"/>
            </a:xfrm>
            <a:custGeom>
              <a:avLst/>
              <a:gdLst/>
              <a:ahLst/>
              <a:cxnLst/>
              <a:rect l="l" t="t" r="r" b="b"/>
              <a:pathLst>
                <a:path w="3016" h="2973" extrusionOk="0">
                  <a:moveTo>
                    <a:pt x="1508" y="0"/>
                  </a:moveTo>
                  <a:cubicBezTo>
                    <a:pt x="690" y="0"/>
                    <a:pt x="44" y="647"/>
                    <a:pt x="1" y="1465"/>
                  </a:cubicBezTo>
                  <a:cubicBezTo>
                    <a:pt x="1" y="2283"/>
                    <a:pt x="690" y="2972"/>
                    <a:pt x="1508" y="2972"/>
                  </a:cubicBezTo>
                  <a:cubicBezTo>
                    <a:pt x="2327" y="2972"/>
                    <a:pt x="3016" y="2283"/>
                    <a:pt x="3016" y="1465"/>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4"/>
            <p:cNvSpPr/>
            <p:nvPr/>
          </p:nvSpPr>
          <p:spPr>
            <a:xfrm>
              <a:off x="4175025" y="908975"/>
              <a:ext cx="74325" cy="74325"/>
            </a:xfrm>
            <a:custGeom>
              <a:avLst/>
              <a:gdLst/>
              <a:ahLst/>
              <a:cxnLst/>
              <a:rect l="l" t="t" r="r" b="b"/>
              <a:pathLst>
                <a:path w="2973" h="2973" extrusionOk="0">
                  <a:moveTo>
                    <a:pt x="1508" y="0"/>
                  </a:moveTo>
                  <a:cubicBezTo>
                    <a:pt x="647" y="0"/>
                    <a:pt x="1" y="647"/>
                    <a:pt x="1" y="1465"/>
                  </a:cubicBezTo>
                  <a:cubicBezTo>
                    <a:pt x="1" y="2283"/>
                    <a:pt x="647" y="2972"/>
                    <a:pt x="1508" y="2972"/>
                  </a:cubicBezTo>
                  <a:cubicBezTo>
                    <a:pt x="2327" y="2972"/>
                    <a:pt x="2973" y="2283"/>
                    <a:pt x="2973" y="1465"/>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4"/>
            <p:cNvSpPr/>
            <p:nvPr/>
          </p:nvSpPr>
          <p:spPr>
            <a:xfrm>
              <a:off x="4099650" y="908975"/>
              <a:ext cx="75400" cy="74325"/>
            </a:xfrm>
            <a:custGeom>
              <a:avLst/>
              <a:gdLst/>
              <a:ahLst/>
              <a:cxnLst/>
              <a:rect l="l" t="t" r="r" b="b"/>
              <a:pathLst>
                <a:path w="3016" h="2973" extrusionOk="0">
                  <a:moveTo>
                    <a:pt x="1508" y="0"/>
                  </a:moveTo>
                  <a:cubicBezTo>
                    <a:pt x="690" y="0"/>
                    <a:pt x="1" y="647"/>
                    <a:pt x="1" y="1465"/>
                  </a:cubicBezTo>
                  <a:cubicBezTo>
                    <a:pt x="1" y="2283"/>
                    <a:pt x="690" y="2972"/>
                    <a:pt x="1508" y="2972"/>
                  </a:cubicBezTo>
                  <a:cubicBezTo>
                    <a:pt x="2327" y="2972"/>
                    <a:pt x="3016" y="2283"/>
                    <a:pt x="3016" y="1465"/>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4"/>
            <p:cNvSpPr/>
            <p:nvPr/>
          </p:nvSpPr>
          <p:spPr>
            <a:xfrm>
              <a:off x="4024275" y="908975"/>
              <a:ext cx="75400" cy="74325"/>
            </a:xfrm>
            <a:custGeom>
              <a:avLst/>
              <a:gdLst/>
              <a:ahLst/>
              <a:cxnLst/>
              <a:rect l="l" t="t" r="r" b="b"/>
              <a:pathLst>
                <a:path w="3016" h="2973" extrusionOk="0">
                  <a:moveTo>
                    <a:pt x="1508" y="0"/>
                  </a:moveTo>
                  <a:cubicBezTo>
                    <a:pt x="690" y="0"/>
                    <a:pt x="1" y="647"/>
                    <a:pt x="1" y="1465"/>
                  </a:cubicBezTo>
                  <a:cubicBezTo>
                    <a:pt x="1" y="2283"/>
                    <a:pt x="690" y="2972"/>
                    <a:pt x="1508" y="2972"/>
                  </a:cubicBezTo>
                  <a:cubicBezTo>
                    <a:pt x="2326" y="2972"/>
                    <a:pt x="3016" y="2283"/>
                    <a:pt x="3016" y="1465"/>
                  </a:cubicBezTo>
                  <a:cubicBezTo>
                    <a:pt x="3016"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4"/>
            <p:cNvSpPr/>
            <p:nvPr/>
          </p:nvSpPr>
          <p:spPr>
            <a:xfrm>
              <a:off x="3949975" y="908975"/>
              <a:ext cx="74325" cy="74325"/>
            </a:xfrm>
            <a:custGeom>
              <a:avLst/>
              <a:gdLst/>
              <a:ahLst/>
              <a:cxnLst/>
              <a:rect l="l" t="t" r="r" b="b"/>
              <a:pathLst>
                <a:path w="2973" h="2973" extrusionOk="0">
                  <a:moveTo>
                    <a:pt x="1465" y="0"/>
                  </a:moveTo>
                  <a:cubicBezTo>
                    <a:pt x="647" y="0"/>
                    <a:pt x="0" y="647"/>
                    <a:pt x="0" y="1465"/>
                  </a:cubicBezTo>
                  <a:cubicBezTo>
                    <a:pt x="0" y="2283"/>
                    <a:pt x="647" y="2972"/>
                    <a:pt x="1465" y="2972"/>
                  </a:cubicBezTo>
                  <a:cubicBezTo>
                    <a:pt x="2326" y="2972"/>
                    <a:pt x="2973" y="2283"/>
                    <a:pt x="2973" y="1465"/>
                  </a:cubicBezTo>
                  <a:cubicBezTo>
                    <a:pt x="2973" y="647"/>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4"/>
            <p:cNvSpPr/>
            <p:nvPr/>
          </p:nvSpPr>
          <p:spPr>
            <a:xfrm>
              <a:off x="3874600" y="908975"/>
              <a:ext cx="75400" cy="74325"/>
            </a:xfrm>
            <a:custGeom>
              <a:avLst/>
              <a:gdLst/>
              <a:ahLst/>
              <a:cxnLst/>
              <a:rect l="l" t="t" r="r" b="b"/>
              <a:pathLst>
                <a:path w="3016" h="2973" extrusionOk="0">
                  <a:moveTo>
                    <a:pt x="1508" y="0"/>
                  </a:moveTo>
                  <a:cubicBezTo>
                    <a:pt x="690" y="0"/>
                    <a:pt x="0" y="647"/>
                    <a:pt x="0" y="1465"/>
                  </a:cubicBezTo>
                  <a:cubicBezTo>
                    <a:pt x="0" y="2283"/>
                    <a:pt x="690" y="2972"/>
                    <a:pt x="1508" y="2972"/>
                  </a:cubicBezTo>
                  <a:cubicBezTo>
                    <a:pt x="2326" y="2972"/>
                    <a:pt x="3015" y="2283"/>
                    <a:pt x="3015" y="1465"/>
                  </a:cubicBezTo>
                  <a:cubicBezTo>
                    <a:pt x="2972"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4"/>
            <p:cNvSpPr/>
            <p:nvPr/>
          </p:nvSpPr>
          <p:spPr>
            <a:xfrm>
              <a:off x="3799225" y="908975"/>
              <a:ext cx="75400" cy="74325"/>
            </a:xfrm>
            <a:custGeom>
              <a:avLst/>
              <a:gdLst/>
              <a:ahLst/>
              <a:cxnLst/>
              <a:rect l="l" t="t" r="r" b="b"/>
              <a:pathLst>
                <a:path w="3016" h="2973" extrusionOk="0">
                  <a:moveTo>
                    <a:pt x="1508" y="0"/>
                  </a:moveTo>
                  <a:cubicBezTo>
                    <a:pt x="689" y="0"/>
                    <a:pt x="0" y="647"/>
                    <a:pt x="0" y="1465"/>
                  </a:cubicBezTo>
                  <a:cubicBezTo>
                    <a:pt x="0" y="2283"/>
                    <a:pt x="689" y="2972"/>
                    <a:pt x="1508" y="2972"/>
                  </a:cubicBezTo>
                  <a:cubicBezTo>
                    <a:pt x="2326" y="2972"/>
                    <a:pt x="3015" y="2283"/>
                    <a:pt x="3015" y="1465"/>
                  </a:cubicBezTo>
                  <a:cubicBezTo>
                    <a:pt x="3015"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4"/>
            <p:cNvSpPr/>
            <p:nvPr/>
          </p:nvSpPr>
          <p:spPr>
            <a:xfrm>
              <a:off x="3724925" y="908975"/>
              <a:ext cx="74325" cy="74325"/>
            </a:xfrm>
            <a:custGeom>
              <a:avLst/>
              <a:gdLst/>
              <a:ahLst/>
              <a:cxnLst/>
              <a:rect l="l" t="t" r="r" b="b"/>
              <a:pathLst>
                <a:path w="2973" h="2973" extrusionOk="0">
                  <a:moveTo>
                    <a:pt x="1465" y="0"/>
                  </a:moveTo>
                  <a:cubicBezTo>
                    <a:pt x="646" y="0"/>
                    <a:pt x="0" y="647"/>
                    <a:pt x="0" y="1465"/>
                  </a:cubicBezTo>
                  <a:cubicBezTo>
                    <a:pt x="0" y="2283"/>
                    <a:pt x="646" y="2972"/>
                    <a:pt x="1465" y="2972"/>
                  </a:cubicBezTo>
                  <a:cubicBezTo>
                    <a:pt x="2326" y="2972"/>
                    <a:pt x="2972" y="2283"/>
                    <a:pt x="2972" y="1465"/>
                  </a:cubicBezTo>
                  <a:cubicBezTo>
                    <a:pt x="2972" y="647"/>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4"/>
            <p:cNvSpPr/>
            <p:nvPr/>
          </p:nvSpPr>
          <p:spPr>
            <a:xfrm>
              <a:off x="3649550" y="908975"/>
              <a:ext cx="75400" cy="74325"/>
            </a:xfrm>
            <a:custGeom>
              <a:avLst/>
              <a:gdLst/>
              <a:ahLst/>
              <a:cxnLst/>
              <a:rect l="l" t="t" r="r" b="b"/>
              <a:pathLst>
                <a:path w="3016" h="2973" extrusionOk="0">
                  <a:moveTo>
                    <a:pt x="1508" y="0"/>
                  </a:moveTo>
                  <a:cubicBezTo>
                    <a:pt x="646" y="0"/>
                    <a:pt x="0" y="647"/>
                    <a:pt x="0" y="1465"/>
                  </a:cubicBezTo>
                  <a:cubicBezTo>
                    <a:pt x="0" y="2283"/>
                    <a:pt x="646" y="2972"/>
                    <a:pt x="1508" y="2972"/>
                  </a:cubicBezTo>
                  <a:cubicBezTo>
                    <a:pt x="2326" y="2972"/>
                    <a:pt x="2972" y="2283"/>
                    <a:pt x="3015" y="1465"/>
                  </a:cubicBezTo>
                  <a:cubicBezTo>
                    <a:pt x="2972"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4"/>
            <p:cNvSpPr/>
            <p:nvPr/>
          </p:nvSpPr>
          <p:spPr>
            <a:xfrm>
              <a:off x="3575250" y="908975"/>
              <a:ext cx="74325" cy="74325"/>
            </a:xfrm>
            <a:custGeom>
              <a:avLst/>
              <a:gdLst/>
              <a:ahLst/>
              <a:cxnLst/>
              <a:rect l="l" t="t" r="r" b="b"/>
              <a:pathLst>
                <a:path w="2973" h="2973" extrusionOk="0">
                  <a:moveTo>
                    <a:pt x="1465" y="0"/>
                  </a:moveTo>
                  <a:cubicBezTo>
                    <a:pt x="646" y="0"/>
                    <a:pt x="0" y="647"/>
                    <a:pt x="0" y="1465"/>
                  </a:cubicBezTo>
                  <a:cubicBezTo>
                    <a:pt x="0" y="2283"/>
                    <a:pt x="646" y="2972"/>
                    <a:pt x="1465" y="2972"/>
                  </a:cubicBezTo>
                  <a:cubicBezTo>
                    <a:pt x="2283" y="2972"/>
                    <a:pt x="2972" y="2283"/>
                    <a:pt x="2972" y="1465"/>
                  </a:cubicBezTo>
                  <a:cubicBezTo>
                    <a:pt x="2972" y="647"/>
                    <a:pt x="2283"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4"/>
            <p:cNvSpPr/>
            <p:nvPr/>
          </p:nvSpPr>
          <p:spPr>
            <a:xfrm>
              <a:off x="3499875" y="908975"/>
              <a:ext cx="75400" cy="74325"/>
            </a:xfrm>
            <a:custGeom>
              <a:avLst/>
              <a:gdLst/>
              <a:ahLst/>
              <a:cxnLst/>
              <a:rect l="l" t="t" r="r" b="b"/>
              <a:pathLst>
                <a:path w="3016" h="2973" extrusionOk="0">
                  <a:moveTo>
                    <a:pt x="1508" y="0"/>
                  </a:moveTo>
                  <a:cubicBezTo>
                    <a:pt x="646" y="0"/>
                    <a:pt x="0" y="647"/>
                    <a:pt x="0" y="1465"/>
                  </a:cubicBezTo>
                  <a:cubicBezTo>
                    <a:pt x="0" y="2283"/>
                    <a:pt x="646" y="2972"/>
                    <a:pt x="1464" y="2972"/>
                  </a:cubicBezTo>
                  <a:cubicBezTo>
                    <a:pt x="2326" y="2972"/>
                    <a:pt x="2972" y="2326"/>
                    <a:pt x="3015" y="1465"/>
                  </a:cubicBezTo>
                  <a:cubicBezTo>
                    <a:pt x="2972"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4"/>
            <p:cNvSpPr/>
            <p:nvPr/>
          </p:nvSpPr>
          <p:spPr>
            <a:xfrm>
              <a:off x="3424475" y="908975"/>
              <a:ext cx="74325" cy="74325"/>
            </a:xfrm>
            <a:custGeom>
              <a:avLst/>
              <a:gdLst/>
              <a:ahLst/>
              <a:cxnLst/>
              <a:rect l="l" t="t" r="r" b="b"/>
              <a:pathLst>
                <a:path w="2973" h="2973" extrusionOk="0">
                  <a:moveTo>
                    <a:pt x="1508" y="0"/>
                  </a:moveTo>
                  <a:cubicBezTo>
                    <a:pt x="647" y="0"/>
                    <a:pt x="1" y="647"/>
                    <a:pt x="1" y="1465"/>
                  </a:cubicBezTo>
                  <a:cubicBezTo>
                    <a:pt x="1" y="2283"/>
                    <a:pt x="647" y="2972"/>
                    <a:pt x="1508" y="2972"/>
                  </a:cubicBezTo>
                  <a:cubicBezTo>
                    <a:pt x="2327" y="2972"/>
                    <a:pt x="2973" y="2283"/>
                    <a:pt x="2973" y="1465"/>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4"/>
            <p:cNvSpPr/>
            <p:nvPr/>
          </p:nvSpPr>
          <p:spPr>
            <a:xfrm>
              <a:off x="3349100" y="908975"/>
              <a:ext cx="74325" cy="74325"/>
            </a:xfrm>
            <a:custGeom>
              <a:avLst/>
              <a:gdLst/>
              <a:ahLst/>
              <a:cxnLst/>
              <a:rect l="l" t="t" r="r" b="b"/>
              <a:pathLst>
                <a:path w="2973" h="2973" extrusionOk="0">
                  <a:moveTo>
                    <a:pt x="1508" y="0"/>
                  </a:moveTo>
                  <a:cubicBezTo>
                    <a:pt x="647" y="0"/>
                    <a:pt x="1" y="647"/>
                    <a:pt x="1" y="1465"/>
                  </a:cubicBezTo>
                  <a:cubicBezTo>
                    <a:pt x="1" y="2283"/>
                    <a:pt x="647" y="2972"/>
                    <a:pt x="1508" y="2972"/>
                  </a:cubicBezTo>
                  <a:cubicBezTo>
                    <a:pt x="2327" y="2972"/>
                    <a:pt x="2973" y="2283"/>
                    <a:pt x="2973" y="1465"/>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4"/>
            <p:cNvSpPr/>
            <p:nvPr/>
          </p:nvSpPr>
          <p:spPr>
            <a:xfrm>
              <a:off x="3273725" y="908975"/>
              <a:ext cx="75400" cy="74325"/>
            </a:xfrm>
            <a:custGeom>
              <a:avLst/>
              <a:gdLst/>
              <a:ahLst/>
              <a:cxnLst/>
              <a:rect l="l" t="t" r="r" b="b"/>
              <a:pathLst>
                <a:path w="3016" h="2973" extrusionOk="0">
                  <a:moveTo>
                    <a:pt x="1508" y="0"/>
                  </a:moveTo>
                  <a:cubicBezTo>
                    <a:pt x="690" y="0"/>
                    <a:pt x="1" y="647"/>
                    <a:pt x="1" y="1465"/>
                  </a:cubicBezTo>
                  <a:cubicBezTo>
                    <a:pt x="1" y="2283"/>
                    <a:pt x="690" y="2972"/>
                    <a:pt x="1508" y="2972"/>
                  </a:cubicBezTo>
                  <a:cubicBezTo>
                    <a:pt x="2327" y="2972"/>
                    <a:pt x="3016" y="2283"/>
                    <a:pt x="3016" y="1465"/>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4"/>
            <p:cNvSpPr/>
            <p:nvPr/>
          </p:nvSpPr>
          <p:spPr>
            <a:xfrm>
              <a:off x="3199425" y="908975"/>
              <a:ext cx="74325" cy="74325"/>
            </a:xfrm>
            <a:custGeom>
              <a:avLst/>
              <a:gdLst/>
              <a:ahLst/>
              <a:cxnLst/>
              <a:rect l="l" t="t" r="r" b="b"/>
              <a:pathLst>
                <a:path w="2973" h="2973" extrusionOk="0">
                  <a:moveTo>
                    <a:pt x="1508" y="0"/>
                  </a:moveTo>
                  <a:cubicBezTo>
                    <a:pt x="647" y="0"/>
                    <a:pt x="1" y="647"/>
                    <a:pt x="1" y="1465"/>
                  </a:cubicBezTo>
                  <a:cubicBezTo>
                    <a:pt x="1" y="2283"/>
                    <a:pt x="647" y="2972"/>
                    <a:pt x="1508" y="2972"/>
                  </a:cubicBezTo>
                  <a:cubicBezTo>
                    <a:pt x="2327" y="2972"/>
                    <a:pt x="2973" y="2283"/>
                    <a:pt x="2973" y="1465"/>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4"/>
            <p:cNvSpPr/>
            <p:nvPr/>
          </p:nvSpPr>
          <p:spPr>
            <a:xfrm>
              <a:off x="3124050" y="908975"/>
              <a:ext cx="75400" cy="74325"/>
            </a:xfrm>
            <a:custGeom>
              <a:avLst/>
              <a:gdLst/>
              <a:ahLst/>
              <a:cxnLst/>
              <a:rect l="l" t="t" r="r" b="b"/>
              <a:pathLst>
                <a:path w="3016" h="2973" extrusionOk="0">
                  <a:moveTo>
                    <a:pt x="1508" y="0"/>
                  </a:moveTo>
                  <a:cubicBezTo>
                    <a:pt x="690" y="0"/>
                    <a:pt x="1" y="647"/>
                    <a:pt x="1" y="1465"/>
                  </a:cubicBezTo>
                  <a:cubicBezTo>
                    <a:pt x="1" y="2283"/>
                    <a:pt x="690" y="2972"/>
                    <a:pt x="1508" y="2972"/>
                  </a:cubicBezTo>
                  <a:cubicBezTo>
                    <a:pt x="2327" y="2972"/>
                    <a:pt x="3016" y="2283"/>
                    <a:pt x="3016" y="1465"/>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4"/>
            <p:cNvSpPr/>
            <p:nvPr/>
          </p:nvSpPr>
          <p:spPr>
            <a:xfrm>
              <a:off x="3048675" y="908975"/>
              <a:ext cx="75400" cy="74325"/>
            </a:xfrm>
            <a:custGeom>
              <a:avLst/>
              <a:gdLst/>
              <a:ahLst/>
              <a:cxnLst/>
              <a:rect l="l" t="t" r="r" b="b"/>
              <a:pathLst>
                <a:path w="3016" h="2973" extrusionOk="0">
                  <a:moveTo>
                    <a:pt x="1508" y="0"/>
                  </a:moveTo>
                  <a:cubicBezTo>
                    <a:pt x="690" y="0"/>
                    <a:pt x="0" y="647"/>
                    <a:pt x="0" y="1465"/>
                  </a:cubicBezTo>
                  <a:cubicBezTo>
                    <a:pt x="0" y="2283"/>
                    <a:pt x="690" y="2972"/>
                    <a:pt x="1508" y="2972"/>
                  </a:cubicBezTo>
                  <a:cubicBezTo>
                    <a:pt x="2326" y="2972"/>
                    <a:pt x="3016" y="2283"/>
                    <a:pt x="3016" y="1465"/>
                  </a:cubicBezTo>
                  <a:cubicBezTo>
                    <a:pt x="3016"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4"/>
            <p:cNvSpPr/>
            <p:nvPr/>
          </p:nvSpPr>
          <p:spPr>
            <a:xfrm>
              <a:off x="2974375" y="908975"/>
              <a:ext cx="74325" cy="74325"/>
            </a:xfrm>
            <a:custGeom>
              <a:avLst/>
              <a:gdLst/>
              <a:ahLst/>
              <a:cxnLst/>
              <a:rect l="l" t="t" r="r" b="b"/>
              <a:pathLst>
                <a:path w="2973" h="2973" extrusionOk="0">
                  <a:moveTo>
                    <a:pt x="1465" y="0"/>
                  </a:moveTo>
                  <a:cubicBezTo>
                    <a:pt x="647" y="0"/>
                    <a:pt x="0" y="647"/>
                    <a:pt x="0" y="1465"/>
                  </a:cubicBezTo>
                  <a:cubicBezTo>
                    <a:pt x="0" y="2283"/>
                    <a:pt x="647" y="2972"/>
                    <a:pt x="1465" y="2972"/>
                  </a:cubicBezTo>
                  <a:cubicBezTo>
                    <a:pt x="2326" y="2972"/>
                    <a:pt x="2972" y="2283"/>
                    <a:pt x="2972" y="1465"/>
                  </a:cubicBezTo>
                  <a:cubicBezTo>
                    <a:pt x="2972" y="647"/>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4"/>
            <p:cNvSpPr/>
            <p:nvPr/>
          </p:nvSpPr>
          <p:spPr>
            <a:xfrm>
              <a:off x="2899000" y="908975"/>
              <a:ext cx="75400" cy="74325"/>
            </a:xfrm>
            <a:custGeom>
              <a:avLst/>
              <a:gdLst/>
              <a:ahLst/>
              <a:cxnLst/>
              <a:rect l="l" t="t" r="r" b="b"/>
              <a:pathLst>
                <a:path w="3016" h="2973" extrusionOk="0">
                  <a:moveTo>
                    <a:pt x="1508" y="0"/>
                  </a:moveTo>
                  <a:cubicBezTo>
                    <a:pt x="690" y="0"/>
                    <a:pt x="0" y="647"/>
                    <a:pt x="0" y="1465"/>
                  </a:cubicBezTo>
                  <a:cubicBezTo>
                    <a:pt x="0" y="2283"/>
                    <a:pt x="646" y="2972"/>
                    <a:pt x="1508" y="2972"/>
                  </a:cubicBezTo>
                  <a:cubicBezTo>
                    <a:pt x="2326" y="2972"/>
                    <a:pt x="2972" y="2283"/>
                    <a:pt x="3015" y="1465"/>
                  </a:cubicBezTo>
                  <a:cubicBezTo>
                    <a:pt x="2972"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4"/>
            <p:cNvSpPr/>
            <p:nvPr/>
          </p:nvSpPr>
          <p:spPr>
            <a:xfrm>
              <a:off x="2823625" y="908975"/>
              <a:ext cx="75400" cy="74325"/>
            </a:xfrm>
            <a:custGeom>
              <a:avLst/>
              <a:gdLst/>
              <a:ahLst/>
              <a:cxnLst/>
              <a:rect l="l" t="t" r="r" b="b"/>
              <a:pathLst>
                <a:path w="3016" h="2973" extrusionOk="0">
                  <a:moveTo>
                    <a:pt x="1508" y="0"/>
                  </a:moveTo>
                  <a:cubicBezTo>
                    <a:pt x="689" y="0"/>
                    <a:pt x="0" y="647"/>
                    <a:pt x="0" y="1465"/>
                  </a:cubicBezTo>
                  <a:cubicBezTo>
                    <a:pt x="0" y="2283"/>
                    <a:pt x="689" y="2972"/>
                    <a:pt x="1508" y="2972"/>
                  </a:cubicBezTo>
                  <a:cubicBezTo>
                    <a:pt x="2326" y="2972"/>
                    <a:pt x="3015" y="2283"/>
                    <a:pt x="3015" y="1465"/>
                  </a:cubicBezTo>
                  <a:cubicBezTo>
                    <a:pt x="3015"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4"/>
            <p:cNvSpPr/>
            <p:nvPr/>
          </p:nvSpPr>
          <p:spPr>
            <a:xfrm>
              <a:off x="2748250" y="908975"/>
              <a:ext cx="75400" cy="74325"/>
            </a:xfrm>
            <a:custGeom>
              <a:avLst/>
              <a:gdLst/>
              <a:ahLst/>
              <a:cxnLst/>
              <a:rect l="l" t="t" r="r" b="b"/>
              <a:pathLst>
                <a:path w="3016" h="2973" extrusionOk="0">
                  <a:moveTo>
                    <a:pt x="1508" y="0"/>
                  </a:moveTo>
                  <a:cubicBezTo>
                    <a:pt x="689" y="0"/>
                    <a:pt x="43" y="647"/>
                    <a:pt x="43" y="1465"/>
                  </a:cubicBezTo>
                  <a:cubicBezTo>
                    <a:pt x="0" y="2283"/>
                    <a:pt x="689" y="2972"/>
                    <a:pt x="1508" y="2972"/>
                  </a:cubicBezTo>
                  <a:cubicBezTo>
                    <a:pt x="2326" y="2972"/>
                    <a:pt x="3015" y="2283"/>
                    <a:pt x="3015" y="1465"/>
                  </a:cubicBezTo>
                  <a:cubicBezTo>
                    <a:pt x="3015"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4"/>
            <p:cNvSpPr/>
            <p:nvPr/>
          </p:nvSpPr>
          <p:spPr>
            <a:xfrm>
              <a:off x="2673950" y="908975"/>
              <a:ext cx="75400" cy="74325"/>
            </a:xfrm>
            <a:custGeom>
              <a:avLst/>
              <a:gdLst/>
              <a:ahLst/>
              <a:cxnLst/>
              <a:rect l="l" t="t" r="r" b="b"/>
              <a:pathLst>
                <a:path w="3016" h="2973" extrusionOk="0">
                  <a:moveTo>
                    <a:pt x="1508" y="0"/>
                  </a:moveTo>
                  <a:cubicBezTo>
                    <a:pt x="646" y="0"/>
                    <a:pt x="0" y="647"/>
                    <a:pt x="0" y="1465"/>
                  </a:cubicBezTo>
                  <a:cubicBezTo>
                    <a:pt x="0" y="2283"/>
                    <a:pt x="646" y="2972"/>
                    <a:pt x="1508" y="2972"/>
                  </a:cubicBezTo>
                  <a:cubicBezTo>
                    <a:pt x="2326" y="2972"/>
                    <a:pt x="2972" y="2283"/>
                    <a:pt x="3015" y="1465"/>
                  </a:cubicBezTo>
                  <a:cubicBezTo>
                    <a:pt x="2972"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4"/>
            <p:cNvSpPr/>
            <p:nvPr/>
          </p:nvSpPr>
          <p:spPr>
            <a:xfrm>
              <a:off x="2598575" y="908975"/>
              <a:ext cx="75400" cy="74325"/>
            </a:xfrm>
            <a:custGeom>
              <a:avLst/>
              <a:gdLst/>
              <a:ahLst/>
              <a:cxnLst/>
              <a:rect l="l" t="t" r="r" b="b"/>
              <a:pathLst>
                <a:path w="3016" h="2973" extrusionOk="0">
                  <a:moveTo>
                    <a:pt x="1508" y="0"/>
                  </a:moveTo>
                  <a:cubicBezTo>
                    <a:pt x="689" y="0"/>
                    <a:pt x="0" y="647"/>
                    <a:pt x="0" y="1465"/>
                  </a:cubicBezTo>
                  <a:cubicBezTo>
                    <a:pt x="0" y="2283"/>
                    <a:pt x="689" y="2972"/>
                    <a:pt x="1508" y="2972"/>
                  </a:cubicBezTo>
                  <a:cubicBezTo>
                    <a:pt x="2326" y="2972"/>
                    <a:pt x="3015" y="2283"/>
                    <a:pt x="3015" y="1465"/>
                  </a:cubicBezTo>
                  <a:cubicBezTo>
                    <a:pt x="3015"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4"/>
            <p:cNvSpPr/>
            <p:nvPr/>
          </p:nvSpPr>
          <p:spPr>
            <a:xfrm>
              <a:off x="2523175" y="908975"/>
              <a:ext cx="75425" cy="74325"/>
            </a:xfrm>
            <a:custGeom>
              <a:avLst/>
              <a:gdLst/>
              <a:ahLst/>
              <a:cxnLst/>
              <a:rect l="l" t="t" r="r" b="b"/>
              <a:pathLst>
                <a:path w="3017" h="2973" extrusionOk="0">
                  <a:moveTo>
                    <a:pt x="1508" y="0"/>
                  </a:moveTo>
                  <a:cubicBezTo>
                    <a:pt x="690" y="0"/>
                    <a:pt x="44" y="647"/>
                    <a:pt x="1" y="1465"/>
                  </a:cubicBezTo>
                  <a:cubicBezTo>
                    <a:pt x="1" y="2283"/>
                    <a:pt x="690" y="2972"/>
                    <a:pt x="1508" y="2972"/>
                  </a:cubicBezTo>
                  <a:cubicBezTo>
                    <a:pt x="2327" y="2972"/>
                    <a:pt x="3016" y="2283"/>
                    <a:pt x="3016" y="1465"/>
                  </a:cubicBezTo>
                  <a:cubicBezTo>
                    <a:pt x="3016"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4"/>
            <p:cNvSpPr/>
            <p:nvPr/>
          </p:nvSpPr>
          <p:spPr>
            <a:xfrm>
              <a:off x="2448875" y="908975"/>
              <a:ext cx="74325" cy="74325"/>
            </a:xfrm>
            <a:custGeom>
              <a:avLst/>
              <a:gdLst/>
              <a:ahLst/>
              <a:cxnLst/>
              <a:rect l="l" t="t" r="r" b="b"/>
              <a:pathLst>
                <a:path w="2973" h="2973" extrusionOk="0">
                  <a:moveTo>
                    <a:pt x="1508" y="0"/>
                  </a:moveTo>
                  <a:cubicBezTo>
                    <a:pt x="647" y="0"/>
                    <a:pt x="1" y="647"/>
                    <a:pt x="1" y="1465"/>
                  </a:cubicBezTo>
                  <a:cubicBezTo>
                    <a:pt x="1" y="2283"/>
                    <a:pt x="647" y="2972"/>
                    <a:pt x="1508" y="2972"/>
                  </a:cubicBezTo>
                  <a:cubicBezTo>
                    <a:pt x="2327" y="2972"/>
                    <a:pt x="2973" y="2283"/>
                    <a:pt x="2973" y="1465"/>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4"/>
            <p:cNvSpPr/>
            <p:nvPr/>
          </p:nvSpPr>
          <p:spPr>
            <a:xfrm>
              <a:off x="2373500" y="908975"/>
              <a:ext cx="75400" cy="74325"/>
            </a:xfrm>
            <a:custGeom>
              <a:avLst/>
              <a:gdLst/>
              <a:ahLst/>
              <a:cxnLst/>
              <a:rect l="l" t="t" r="r" b="b"/>
              <a:pathLst>
                <a:path w="3016" h="2973" extrusionOk="0">
                  <a:moveTo>
                    <a:pt x="1508" y="0"/>
                  </a:moveTo>
                  <a:cubicBezTo>
                    <a:pt x="690" y="0"/>
                    <a:pt x="1" y="647"/>
                    <a:pt x="1" y="1465"/>
                  </a:cubicBezTo>
                  <a:cubicBezTo>
                    <a:pt x="1" y="2283"/>
                    <a:pt x="690" y="2972"/>
                    <a:pt x="1508" y="2972"/>
                  </a:cubicBezTo>
                  <a:cubicBezTo>
                    <a:pt x="2327" y="2972"/>
                    <a:pt x="3016" y="2283"/>
                    <a:pt x="3016" y="1465"/>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4"/>
            <p:cNvSpPr/>
            <p:nvPr/>
          </p:nvSpPr>
          <p:spPr>
            <a:xfrm>
              <a:off x="2299200" y="908975"/>
              <a:ext cx="74325" cy="74325"/>
            </a:xfrm>
            <a:custGeom>
              <a:avLst/>
              <a:gdLst/>
              <a:ahLst/>
              <a:cxnLst/>
              <a:rect l="l" t="t" r="r" b="b"/>
              <a:pathLst>
                <a:path w="2973" h="2973" extrusionOk="0">
                  <a:moveTo>
                    <a:pt x="1508" y="0"/>
                  </a:moveTo>
                  <a:cubicBezTo>
                    <a:pt x="647" y="0"/>
                    <a:pt x="1" y="647"/>
                    <a:pt x="1" y="1465"/>
                  </a:cubicBezTo>
                  <a:cubicBezTo>
                    <a:pt x="1" y="2283"/>
                    <a:pt x="647" y="2972"/>
                    <a:pt x="1508" y="2972"/>
                  </a:cubicBezTo>
                  <a:cubicBezTo>
                    <a:pt x="2327" y="2972"/>
                    <a:pt x="2973" y="2283"/>
                    <a:pt x="2973" y="1465"/>
                  </a:cubicBezTo>
                  <a:cubicBezTo>
                    <a:pt x="2973" y="647"/>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4"/>
            <p:cNvSpPr/>
            <p:nvPr/>
          </p:nvSpPr>
          <p:spPr>
            <a:xfrm>
              <a:off x="2223825" y="908975"/>
              <a:ext cx="74325" cy="74325"/>
            </a:xfrm>
            <a:custGeom>
              <a:avLst/>
              <a:gdLst/>
              <a:ahLst/>
              <a:cxnLst/>
              <a:rect l="l" t="t" r="r" b="b"/>
              <a:pathLst>
                <a:path w="2973" h="2973" extrusionOk="0">
                  <a:moveTo>
                    <a:pt x="1465" y="0"/>
                  </a:moveTo>
                  <a:cubicBezTo>
                    <a:pt x="647" y="0"/>
                    <a:pt x="1" y="647"/>
                    <a:pt x="1" y="1465"/>
                  </a:cubicBezTo>
                  <a:cubicBezTo>
                    <a:pt x="1" y="2283"/>
                    <a:pt x="647" y="2972"/>
                    <a:pt x="1465" y="2972"/>
                  </a:cubicBezTo>
                  <a:cubicBezTo>
                    <a:pt x="2327" y="2972"/>
                    <a:pt x="2973" y="2283"/>
                    <a:pt x="2973" y="1465"/>
                  </a:cubicBezTo>
                  <a:cubicBezTo>
                    <a:pt x="2973" y="647"/>
                    <a:pt x="2327"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4"/>
            <p:cNvSpPr/>
            <p:nvPr/>
          </p:nvSpPr>
          <p:spPr>
            <a:xfrm>
              <a:off x="2148450" y="908925"/>
              <a:ext cx="75400" cy="74375"/>
            </a:xfrm>
            <a:custGeom>
              <a:avLst/>
              <a:gdLst/>
              <a:ahLst/>
              <a:cxnLst/>
              <a:rect l="l" t="t" r="r" b="b"/>
              <a:pathLst>
                <a:path w="3016" h="2975" extrusionOk="0">
                  <a:moveTo>
                    <a:pt x="1432" y="1"/>
                  </a:moveTo>
                  <a:cubicBezTo>
                    <a:pt x="609" y="1"/>
                    <a:pt x="1" y="673"/>
                    <a:pt x="1" y="1467"/>
                  </a:cubicBezTo>
                  <a:cubicBezTo>
                    <a:pt x="1" y="2328"/>
                    <a:pt x="647" y="2974"/>
                    <a:pt x="1508" y="2974"/>
                  </a:cubicBezTo>
                  <a:cubicBezTo>
                    <a:pt x="2326" y="2974"/>
                    <a:pt x="3016" y="2285"/>
                    <a:pt x="3016" y="1467"/>
                  </a:cubicBezTo>
                  <a:cubicBezTo>
                    <a:pt x="2973" y="649"/>
                    <a:pt x="2326" y="2"/>
                    <a:pt x="1508" y="2"/>
                  </a:cubicBezTo>
                  <a:cubicBezTo>
                    <a:pt x="1482"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4"/>
            <p:cNvSpPr/>
            <p:nvPr/>
          </p:nvSpPr>
          <p:spPr>
            <a:xfrm>
              <a:off x="2073075" y="908975"/>
              <a:ext cx="75400" cy="74325"/>
            </a:xfrm>
            <a:custGeom>
              <a:avLst/>
              <a:gdLst/>
              <a:ahLst/>
              <a:cxnLst/>
              <a:rect l="l" t="t" r="r" b="b"/>
              <a:pathLst>
                <a:path w="3016" h="2973" extrusionOk="0">
                  <a:moveTo>
                    <a:pt x="1508" y="0"/>
                  </a:moveTo>
                  <a:cubicBezTo>
                    <a:pt x="647" y="0"/>
                    <a:pt x="0" y="647"/>
                    <a:pt x="0" y="1465"/>
                  </a:cubicBezTo>
                  <a:cubicBezTo>
                    <a:pt x="0" y="2326"/>
                    <a:pt x="690" y="2972"/>
                    <a:pt x="1508" y="2972"/>
                  </a:cubicBezTo>
                  <a:cubicBezTo>
                    <a:pt x="2326" y="2972"/>
                    <a:pt x="2972" y="2283"/>
                    <a:pt x="3016" y="1465"/>
                  </a:cubicBezTo>
                  <a:cubicBezTo>
                    <a:pt x="2972"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4"/>
            <p:cNvSpPr/>
            <p:nvPr/>
          </p:nvSpPr>
          <p:spPr>
            <a:xfrm>
              <a:off x="1998775" y="908975"/>
              <a:ext cx="74325" cy="74325"/>
            </a:xfrm>
            <a:custGeom>
              <a:avLst/>
              <a:gdLst/>
              <a:ahLst/>
              <a:cxnLst/>
              <a:rect l="l" t="t" r="r" b="b"/>
              <a:pathLst>
                <a:path w="2973" h="2973" extrusionOk="0">
                  <a:moveTo>
                    <a:pt x="1465" y="0"/>
                  </a:moveTo>
                  <a:cubicBezTo>
                    <a:pt x="647" y="0"/>
                    <a:pt x="0" y="647"/>
                    <a:pt x="0" y="1465"/>
                  </a:cubicBezTo>
                  <a:cubicBezTo>
                    <a:pt x="0" y="2283"/>
                    <a:pt x="647" y="2972"/>
                    <a:pt x="1465" y="2972"/>
                  </a:cubicBezTo>
                  <a:cubicBezTo>
                    <a:pt x="2326" y="2972"/>
                    <a:pt x="2972" y="2283"/>
                    <a:pt x="2972" y="1465"/>
                  </a:cubicBezTo>
                  <a:cubicBezTo>
                    <a:pt x="2972" y="647"/>
                    <a:pt x="2283"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4"/>
            <p:cNvSpPr/>
            <p:nvPr/>
          </p:nvSpPr>
          <p:spPr>
            <a:xfrm>
              <a:off x="1923400" y="908975"/>
              <a:ext cx="75400" cy="74325"/>
            </a:xfrm>
            <a:custGeom>
              <a:avLst/>
              <a:gdLst/>
              <a:ahLst/>
              <a:cxnLst/>
              <a:rect l="l" t="t" r="r" b="b"/>
              <a:pathLst>
                <a:path w="3016" h="2973" extrusionOk="0">
                  <a:moveTo>
                    <a:pt x="1508" y="0"/>
                  </a:moveTo>
                  <a:cubicBezTo>
                    <a:pt x="646" y="0"/>
                    <a:pt x="0" y="647"/>
                    <a:pt x="0" y="1465"/>
                  </a:cubicBezTo>
                  <a:cubicBezTo>
                    <a:pt x="0" y="2283"/>
                    <a:pt x="646" y="2972"/>
                    <a:pt x="1508" y="2972"/>
                  </a:cubicBezTo>
                  <a:cubicBezTo>
                    <a:pt x="2326" y="2972"/>
                    <a:pt x="2972" y="2283"/>
                    <a:pt x="3015" y="1465"/>
                  </a:cubicBezTo>
                  <a:cubicBezTo>
                    <a:pt x="2972" y="647"/>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4"/>
            <p:cNvSpPr/>
            <p:nvPr/>
          </p:nvSpPr>
          <p:spPr>
            <a:xfrm>
              <a:off x="4775900" y="834625"/>
              <a:ext cx="74325" cy="74375"/>
            </a:xfrm>
            <a:custGeom>
              <a:avLst/>
              <a:gdLst/>
              <a:ahLst/>
              <a:cxnLst/>
              <a:rect l="l" t="t" r="r" b="b"/>
              <a:pathLst>
                <a:path w="2973" h="2975" extrusionOk="0">
                  <a:moveTo>
                    <a:pt x="1432" y="1"/>
                  </a:moveTo>
                  <a:cubicBezTo>
                    <a:pt x="609" y="1"/>
                    <a:pt x="0" y="673"/>
                    <a:pt x="0" y="1467"/>
                  </a:cubicBezTo>
                  <a:cubicBezTo>
                    <a:pt x="0" y="2285"/>
                    <a:pt x="646" y="2974"/>
                    <a:pt x="1508" y="2974"/>
                  </a:cubicBezTo>
                  <a:cubicBezTo>
                    <a:pt x="2326" y="2974"/>
                    <a:pt x="2972" y="2285"/>
                    <a:pt x="2972" y="1467"/>
                  </a:cubicBezTo>
                  <a:cubicBezTo>
                    <a:pt x="2972" y="673"/>
                    <a:pt x="2364" y="1"/>
                    <a:pt x="1581" y="1"/>
                  </a:cubicBezTo>
                  <a:cubicBezTo>
                    <a:pt x="1557" y="1"/>
                    <a:pt x="1532" y="1"/>
                    <a:pt x="1508" y="2"/>
                  </a:cubicBezTo>
                  <a:cubicBezTo>
                    <a:pt x="1482"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4"/>
            <p:cNvSpPr/>
            <p:nvPr/>
          </p:nvSpPr>
          <p:spPr>
            <a:xfrm>
              <a:off x="4625150" y="833600"/>
              <a:ext cx="75400" cy="75400"/>
            </a:xfrm>
            <a:custGeom>
              <a:avLst/>
              <a:gdLst/>
              <a:ahLst/>
              <a:cxnLst/>
              <a:rect l="l" t="t" r="r" b="b"/>
              <a:pathLst>
                <a:path w="3016" h="3016" extrusionOk="0">
                  <a:moveTo>
                    <a:pt x="1508" y="0"/>
                  </a:moveTo>
                  <a:cubicBezTo>
                    <a:pt x="646" y="0"/>
                    <a:pt x="0" y="690"/>
                    <a:pt x="0" y="1508"/>
                  </a:cubicBezTo>
                  <a:cubicBezTo>
                    <a:pt x="0" y="2326"/>
                    <a:pt x="646" y="3015"/>
                    <a:pt x="1508" y="3015"/>
                  </a:cubicBezTo>
                  <a:cubicBezTo>
                    <a:pt x="2326" y="3015"/>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4"/>
            <p:cNvSpPr/>
            <p:nvPr/>
          </p:nvSpPr>
          <p:spPr>
            <a:xfrm>
              <a:off x="4549775" y="833600"/>
              <a:ext cx="75400" cy="75400"/>
            </a:xfrm>
            <a:custGeom>
              <a:avLst/>
              <a:gdLst/>
              <a:ahLst/>
              <a:cxnLst/>
              <a:rect l="l" t="t" r="r" b="b"/>
              <a:pathLst>
                <a:path w="3016" h="3016" extrusionOk="0">
                  <a:moveTo>
                    <a:pt x="1508" y="0"/>
                  </a:moveTo>
                  <a:cubicBezTo>
                    <a:pt x="646" y="0"/>
                    <a:pt x="0" y="690"/>
                    <a:pt x="0" y="1508"/>
                  </a:cubicBezTo>
                  <a:cubicBezTo>
                    <a:pt x="0" y="2326"/>
                    <a:pt x="689" y="3015"/>
                    <a:pt x="1508" y="3015"/>
                  </a:cubicBezTo>
                  <a:cubicBezTo>
                    <a:pt x="2326" y="3015"/>
                    <a:pt x="2972" y="2326"/>
                    <a:pt x="3015"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4"/>
            <p:cNvSpPr/>
            <p:nvPr/>
          </p:nvSpPr>
          <p:spPr>
            <a:xfrm>
              <a:off x="4474375" y="833600"/>
              <a:ext cx="75425" cy="75400"/>
            </a:xfrm>
            <a:custGeom>
              <a:avLst/>
              <a:gdLst/>
              <a:ahLst/>
              <a:cxnLst/>
              <a:rect l="l" t="t" r="r" b="b"/>
              <a:pathLst>
                <a:path w="3017" h="3016" extrusionOk="0">
                  <a:moveTo>
                    <a:pt x="1509" y="0"/>
                  </a:moveTo>
                  <a:cubicBezTo>
                    <a:pt x="690" y="0"/>
                    <a:pt x="1" y="690"/>
                    <a:pt x="44" y="1508"/>
                  </a:cubicBezTo>
                  <a:cubicBezTo>
                    <a:pt x="1" y="2326"/>
                    <a:pt x="690" y="3015"/>
                    <a:pt x="1509" y="3015"/>
                  </a:cubicBezTo>
                  <a:cubicBezTo>
                    <a:pt x="2327" y="3015"/>
                    <a:pt x="3016" y="2326"/>
                    <a:pt x="3016" y="1508"/>
                  </a:cubicBezTo>
                  <a:cubicBezTo>
                    <a:pt x="3016" y="690"/>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4"/>
            <p:cNvSpPr/>
            <p:nvPr/>
          </p:nvSpPr>
          <p:spPr>
            <a:xfrm>
              <a:off x="4400075" y="833600"/>
              <a:ext cx="75425" cy="75400"/>
            </a:xfrm>
            <a:custGeom>
              <a:avLst/>
              <a:gdLst/>
              <a:ahLst/>
              <a:cxnLst/>
              <a:rect l="l" t="t" r="r" b="b"/>
              <a:pathLst>
                <a:path w="3017" h="3016" extrusionOk="0">
                  <a:moveTo>
                    <a:pt x="1508" y="0"/>
                  </a:moveTo>
                  <a:cubicBezTo>
                    <a:pt x="647" y="0"/>
                    <a:pt x="1" y="690"/>
                    <a:pt x="1" y="1508"/>
                  </a:cubicBezTo>
                  <a:cubicBezTo>
                    <a:pt x="1" y="2326"/>
                    <a:pt x="647" y="3015"/>
                    <a:pt x="1508" y="3015"/>
                  </a:cubicBezTo>
                  <a:cubicBezTo>
                    <a:pt x="2327" y="3015"/>
                    <a:pt x="2973" y="2326"/>
                    <a:pt x="3016" y="1508"/>
                  </a:cubicBezTo>
                  <a:cubicBezTo>
                    <a:pt x="2973"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4"/>
            <p:cNvSpPr/>
            <p:nvPr/>
          </p:nvSpPr>
          <p:spPr>
            <a:xfrm>
              <a:off x="4324700" y="833600"/>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4"/>
            <p:cNvSpPr/>
            <p:nvPr/>
          </p:nvSpPr>
          <p:spPr>
            <a:xfrm>
              <a:off x="4249325" y="833600"/>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4"/>
            <p:cNvSpPr/>
            <p:nvPr/>
          </p:nvSpPr>
          <p:spPr>
            <a:xfrm>
              <a:off x="4175025" y="833600"/>
              <a:ext cx="74325" cy="75400"/>
            </a:xfrm>
            <a:custGeom>
              <a:avLst/>
              <a:gdLst/>
              <a:ahLst/>
              <a:cxnLst/>
              <a:rect l="l" t="t" r="r" b="b"/>
              <a:pathLst>
                <a:path w="2973" h="3016" extrusionOk="0">
                  <a:moveTo>
                    <a:pt x="1508" y="0"/>
                  </a:moveTo>
                  <a:cubicBezTo>
                    <a:pt x="647" y="0"/>
                    <a:pt x="1" y="690"/>
                    <a:pt x="1" y="1508"/>
                  </a:cubicBezTo>
                  <a:cubicBezTo>
                    <a:pt x="1" y="2326"/>
                    <a:pt x="647" y="3015"/>
                    <a:pt x="1508" y="3015"/>
                  </a:cubicBezTo>
                  <a:cubicBezTo>
                    <a:pt x="2327" y="3015"/>
                    <a:pt x="2973" y="2326"/>
                    <a:pt x="2973" y="1508"/>
                  </a:cubicBezTo>
                  <a:cubicBezTo>
                    <a:pt x="2973"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4"/>
            <p:cNvSpPr/>
            <p:nvPr/>
          </p:nvSpPr>
          <p:spPr>
            <a:xfrm>
              <a:off x="4099650" y="833600"/>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4"/>
            <p:cNvSpPr/>
            <p:nvPr/>
          </p:nvSpPr>
          <p:spPr>
            <a:xfrm>
              <a:off x="4024275" y="833600"/>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6" y="3015"/>
                    <a:pt x="3016" y="2326"/>
                    <a:pt x="3016" y="1508"/>
                  </a:cubicBezTo>
                  <a:cubicBezTo>
                    <a:pt x="3016"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4"/>
            <p:cNvSpPr/>
            <p:nvPr/>
          </p:nvSpPr>
          <p:spPr>
            <a:xfrm>
              <a:off x="3949975" y="833600"/>
              <a:ext cx="74325" cy="75400"/>
            </a:xfrm>
            <a:custGeom>
              <a:avLst/>
              <a:gdLst/>
              <a:ahLst/>
              <a:cxnLst/>
              <a:rect l="l" t="t" r="r" b="b"/>
              <a:pathLst>
                <a:path w="2973" h="3016" extrusionOk="0">
                  <a:moveTo>
                    <a:pt x="1465" y="0"/>
                  </a:moveTo>
                  <a:cubicBezTo>
                    <a:pt x="647" y="0"/>
                    <a:pt x="0" y="690"/>
                    <a:pt x="0" y="1508"/>
                  </a:cubicBezTo>
                  <a:cubicBezTo>
                    <a:pt x="0" y="2326"/>
                    <a:pt x="647" y="3015"/>
                    <a:pt x="1465" y="3015"/>
                  </a:cubicBezTo>
                  <a:cubicBezTo>
                    <a:pt x="2326" y="3015"/>
                    <a:pt x="2973" y="2326"/>
                    <a:pt x="2973" y="1508"/>
                  </a:cubicBezTo>
                  <a:cubicBezTo>
                    <a:pt x="2973" y="690"/>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4"/>
            <p:cNvSpPr/>
            <p:nvPr/>
          </p:nvSpPr>
          <p:spPr>
            <a:xfrm>
              <a:off x="3874600" y="833600"/>
              <a:ext cx="75400" cy="75400"/>
            </a:xfrm>
            <a:custGeom>
              <a:avLst/>
              <a:gdLst/>
              <a:ahLst/>
              <a:cxnLst/>
              <a:rect l="l" t="t" r="r" b="b"/>
              <a:pathLst>
                <a:path w="3016" h="3016" extrusionOk="0">
                  <a:moveTo>
                    <a:pt x="1508" y="0"/>
                  </a:moveTo>
                  <a:cubicBezTo>
                    <a:pt x="690" y="0"/>
                    <a:pt x="0" y="690"/>
                    <a:pt x="0" y="1508"/>
                  </a:cubicBezTo>
                  <a:cubicBezTo>
                    <a:pt x="0" y="2326"/>
                    <a:pt x="690" y="3015"/>
                    <a:pt x="1508" y="3015"/>
                  </a:cubicBezTo>
                  <a:cubicBezTo>
                    <a:pt x="2326" y="3015"/>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4"/>
            <p:cNvSpPr/>
            <p:nvPr/>
          </p:nvSpPr>
          <p:spPr>
            <a:xfrm>
              <a:off x="3799225" y="833600"/>
              <a:ext cx="75400" cy="75400"/>
            </a:xfrm>
            <a:custGeom>
              <a:avLst/>
              <a:gdLst/>
              <a:ahLst/>
              <a:cxnLst/>
              <a:rect l="l" t="t" r="r" b="b"/>
              <a:pathLst>
                <a:path w="3016" h="3016" extrusionOk="0">
                  <a:moveTo>
                    <a:pt x="1508" y="0"/>
                  </a:moveTo>
                  <a:cubicBezTo>
                    <a:pt x="689" y="0"/>
                    <a:pt x="0" y="690"/>
                    <a:pt x="0" y="1508"/>
                  </a:cubicBezTo>
                  <a:cubicBezTo>
                    <a:pt x="0" y="2326"/>
                    <a:pt x="689" y="3015"/>
                    <a:pt x="1508" y="3015"/>
                  </a:cubicBezTo>
                  <a:cubicBezTo>
                    <a:pt x="2326" y="3015"/>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4"/>
            <p:cNvSpPr/>
            <p:nvPr/>
          </p:nvSpPr>
          <p:spPr>
            <a:xfrm>
              <a:off x="3724925" y="833600"/>
              <a:ext cx="74325" cy="75400"/>
            </a:xfrm>
            <a:custGeom>
              <a:avLst/>
              <a:gdLst/>
              <a:ahLst/>
              <a:cxnLst/>
              <a:rect l="l" t="t" r="r" b="b"/>
              <a:pathLst>
                <a:path w="2973" h="3016" extrusionOk="0">
                  <a:moveTo>
                    <a:pt x="1465" y="0"/>
                  </a:moveTo>
                  <a:cubicBezTo>
                    <a:pt x="646" y="0"/>
                    <a:pt x="0" y="690"/>
                    <a:pt x="0" y="1508"/>
                  </a:cubicBezTo>
                  <a:cubicBezTo>
                    <a:pt x="0" y="2326"/>
                    <a:pt x="646" y="3015"/>
                    <a:pt x="1465" y="3015"/>
                  </a:cubicBezTo>
                  <a:cubicBezTo>
                    <a:pt x="2326" y="3015"/>
                    <a:pt x="2972" y="2326"/>
                    <a:pt x="2972" y="1508"/>
                  </a:cubicBezTo>
                  <a:cubicBezTo>
                    <a:pt x="2972" y="690"/>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4"/>
            <p:cNvSpPr/>
            <p:nvPr/>
          </p:nvSpPr>
          <p:spPr>
            <a:xfrm>
              <a:off x="3649550" y="833600"/>
              <a:ext cx="75400" cy="75400"/>
            </a:xfrm>
            <a:custGeom>
              <a:avLst/>
              <a:gdLst/>
              <a:ahLst/>
              <a:cxnLst/>
              <a:rect l="l" t="t" r="r" b="b"/>
              <a:pathLst>
                <a:path w="3016" h="3016" extrusionOk="0">
                  <a:moveTo>
                    <a:pt x="1508" y="0"/>
                  </a:moveTo>
                  <a:cubicBezTo>
                    <a:pt x="646" y="0"/>
                    <a:pt x="0" y="690"/>
                    <a:pt x="0" y="1508"/>
                  </a:cubicBezTo>
                  <a:cubicBezTo>
                    <a:pt x="0" y="2326"/>
                    <a:pt x="646" y="3015"/>
                    <a:pt x="1508" y="3015"/>
                  </a:cubicBezTo>
                  <a:cubicBezTo>
                    <a:pt x="2326" y="3015"/>
                    <a:pt x="2972" y="2326"/>
                    <a:pt x="3015"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4"/>
            <p:cNvSpPr/>
            <p:nvPr/>
          </p:nvSpPr>
          <p:spPr>
            <a:xfrm>
              <a:off x="3575250" y="833600"/>
              <a:ext cx="74325" cy="75400"/>
            </a:xfrm>
            <a:custGeom>
              <a:avLst/>
              <a:gdLst/>
              <a:ahLst/>
              <a:cxnLst/>
              <a:rect l="l" t="t" r="r" b="b"/>
              <a:pathLst>
                <a:path w="2973" h="3016" extrusionOk="0">
                  <a:moveTo>
                    <a:pt x="1465" y="0"/>
                  </a:moveTo>
                  <a:cubicBezTo>
                    <a:pt x="646" y="43"/>
                    <a:pt x="0" y="690"/>
                    <a:pt x="0" y="1508"/>
                  </a:cubicBezTo>
                  <a:cubicBezTo>
                    <a:pt x="0" y="2326"/>
                    <a:pt x="646" y="3015"/>
                    <a:pt x="1465" y="3015"/>
                  </a:cubicBezTo>
                  <a:cubicBezTo>
                    <a:pt x="2283" y="3015"/>
                    <a:pt x="2972" y="2326"/>
                    <a:pt x="2972" y="1508"/>
                  </a:cubicBezTo>
                  <a:cubicBezTo>
                    <a:pt x="2972" y="690"/>
                    <a:pt x="2283"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4"/>
            <p:cNvSpPr/>
            <p:nvPr/>
          </p:nvSpPr>
          <p:spPr>
            <a:xfrm>
              <a:off x="3499875" y="833600"/>
              <a:ext cx="75400" cy="75400"/>
            </a:xfrm>
            <a:custGeom>
              <a:avLst/>
              <a:gdLst/>
              <a:ahLst/>
              <a:cxnLst/>
              <a:rect l="l" t="t" r="r" b="b"/>
              <a:pathLst>
                <a:path w="3016" h="3016" extrusionOk="0">
                  <a:moveTo>
                    <a:pt x="1508" y="0"/>
                  </a:moveTo>
                  <a:cubicBezTo>
                    <a:pt x="646" y="0"/>
                    <a:pt x="0" y="690"/>
                    <a:pt x="0" y="1508"/>
                  </a:cubicBezTo>
                  <a:cubicBezTo>
                    <a:pt x="0" y="2326"/>
                    <a:pt x="646" y="3015"/>
                    <a:pt x="1464" y="3015"/>
                  </a:cubicBezTo>
                  <a:cubicBezTo>
                    <a:pt x="2326" y="3015"/>
                    <a:pt x="2972" y="2326"/>
                    <a:pt x="3015"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4"/>
            <p:cNvSpPr/>
            <p:nvPr/>
          </p:nvSpPr>
          <p:spPr>
            <a:xfrm>
              <a:off x="3424475" y="833600"/>
              <a:ext cx="74325" cy="75400"/>
            </a:xfrm>
            <a:custGeom>
              <a:avLst/>
              <a:gdLst/>
              <a:ahLst/>
              <a:cxnLst/>
              <a:rect l="l" t="t" r="r" b="b"/>
              <a:pathLst>
                <a:path w="2973" h="3016" extrusionOk="0">
                  <a:moveTo>
                    <a:pt x="1508" y="0"/>
                  </a:moveTo>
                  <a:cubicBezTo>
                    <a:pt x="647" y="0"/>
                    <a:pt x="1" y="690"/>
                    <a:pt x="1" y="1508"/>
                  </a:cubicBezTo>
                  <a:cubicBezTo>
                    <a:pt x="1" y="2326"/>
                    <a:pt x="647" y="3015"/>
                    <a:pt x="1508" y="3015"/>
                  </a:cubicBezTo>
                  <a:cubicBezTo>
                    <a:pt x="2327" y="3015"/>
                    <a:pt x="2973" y="2326"/>
                    <a:pt x="2973" y="1508"/>
                  </a:cubicBezTo>
                  <a:cubicBezTo>
                    <a:pt x="2973"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4"/>
            <p:cNvSpPr/>
            <p:nvPr/>
          </p:nvSpPr>
          <p:spPr>
            <a:xfrm>
              <a:off x="3349100" y="834625"/>
              <a:ext cx="74325" cy="74375"/>
            </a:xfrm>
            <a:custGeom>
              <a:avLst/>
              <a:gdLst/>
              <a:ahLst/>
              <a:cxnLst/>
              <a:rect l="l" t="t" r="r" b="b"/>
              <a:pathLst>
                <a:path w="2973" h="2975" extrusionOk="0">
                  <a:moveTo>
                    <a:pt x="1432" y="1"/>
                  </a:moveTo>
                  <a:cubicBezTo>
                    <a:pt x="609" y="1"/>
                    <a:pt x="1" y="673"/>
                    <a:pt x="1" y="1467"/>
                  </a:cubicBezTo>
                  <a:cubicBezTo>
                    <a:pt x="1" y="2285"/>
                    <a:pt x="647" y="2974"/>
                    <a:pt x="1508" y="2974"/>
                  </a:cubicBezTo>
                  <a:cubicBezTo>
                    <a:pt x="2327" y="2974"/>
                    <a:pt x="2973" y="2285"/>
                    <a:pt x="2973" y="1467"/>
                  </a:cubicBezTo>
                  <a:cubicBezTo>
                    <a:pt x="2973" y="673"/>
                    <a:pt x="2365" y="1"/>
                    <a:pt x="1581" y="1"/>
                  </a:cubicBezTo>
                  <a:cubicBezTo>
                    <a:pt x="1557" y="1"/>
                    <a:pt x="1533" y="1"/>
                    <a:pt x="1508" y="2"/>
                  </a:cubicBezTo>
                  <a:cubicBezTo>
                    <a:pt x="1483"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4"/>
            <p:cNvSpPr/>
            <p:nvPr/>
          </p:nvSpPr>
          <p:spPr>
            <a:xfrm>
              <a:off x="3273725" y="833600"/>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4"/>
            <p:cNvSpPr/>
            <p:nvPr/>
          </p:nvSpPr>
          <p:spPr>
            <a:xfrm>
              <a:off x="3199425" y="833600"/>
              <a:ext cx="74325" cy="75400"/>
            </a:xfrm>
            <a:custGeom>
              <a:avLst/>
              <a:gdLst/>
              <a:ahLst/>
              <a:cxnLst/>
              <a:rect l="l" t="t" r="r" b="b"/>
              <a:pathLst>
                <a:path w="2973" h="3016" extrusionOk="0">
                  <a:moveTo>
                    <a:pt x="1508" y="0"/>
                  </a:moveTo>
                  <a:cubicBezTo>
                    <a:pt x="647" y="0"/>
                    <a:pt x="1" y="690"/>
                    <a:pt x="1" y="1508"/>
                  </a:cubicBezTo>
                  <a:cubicBezTo>
                    <a:pt x="1" y="2326"/>
                    <a:pt x="647" y="3015"/>
                    <a:pt x="1508" y="3015"/>
                  </a:cubicBezTo>
                  <a:cubicBezTo>
                    <a:pt x="2327" y="3015"/>
                    <a:pt x="2973" y="2326"/>
                    <a:pt x="2973" y="1508"/>
                  </a:cubicBezTo>
                  <a:cubicBezTo>
                    <a:pt x="2973"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4"/>
            <p:cNvSpPr/>
            <p:nvPr/>
          </p:nvSpPr>
          <p:spPr>
            <a:xfrm>
              <a:off x="3124050" y="833600"/>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4"/>
            <p:cNvSpPr/>
            <p:nvPr/>
          </p:nvSpPr>
          <p:spPr>
            <a:xfrm>
              <a:off x="3048675" y="833600"/>
              <a:ext cx="75400" cy="75400"/>
            </a:xfrm>
            <a:custGeom>
              <a:avLst/>
              <a:gdLst/>
              <a:ahLst/>
              <a:cxnLst/>
              <a:rect l="l" t="t" r="r" b="b"/>
              <a:pathLst>
                <a:path w="3016" h="3016" extrusionOk="0">
                  <a:moveTo>
                    <a:pt x="1508" y="0"/>
                  </a:moveTo>
                  <a:cubicBezTo>
                    <a:pt x="690" y="0"/>
                    <a:pt x="0" y="690"/>
                    <a:pt x="0" y="1508"/>
                  </a:cubicBezTo>
                  <a:cubicBezTo>
                    <a:pt x="0" y="2326"/>
                    <a:pt x="690" y="3015"/>
                    <a:pt x="1508" y="3015"/>
                  </a:cubicBezTo>
                  <a:cubicBezTo>
                    <a:pt x="2326" y="3015"/>
                    <a:pt x="3016" y="2326"/>
                    <a:pt x="3016" y="1508"/>
                  </a:cubicBezTo>
                  <a:cubicBezTo>
                    <a:pt x="3016"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4"/>
            <p:cNvSpPr/>
            <p:nvPr/>
          </p:nvSpPr>
          <p:spPr>
            <a:xfrm>
              <a:off x="2974375" y="833600"/>
              <a:ext cx="74325" cy="75400"/>
            </a:xfrm>
            <a:custGeom>
              <a:avLst/>
              <a:gdLst/>
              <a:ahLst/>
              <a:cxnLst/>
              <a:rect l="l" t="t" r="r" b="b"/>
              <a:pathLst>
                <a:path w="2973" h="3016" extrusionOk="0">
                  <a:moveTo>
                    <a:pt x="1465" y="0"/>
                  </a:moveTo>
                  <a:cubicBezTo>
                    <a:pt x="647" y="0"/>
                    <a:pt x="0" y="690"/>
                    <a:pt x="0" y="1508"/>
                  </a:cubicBezTo>
                  <a:cubicBezTo>
                    <a:pt x="0" y="2326"/>
                    <a:pt x="647" y="3015"/>
                    <a:pt x="1465" y="3015"/>
                  </a:cubicBezTo>
                  <a:cubicBezTo>
                    <a:pt x="2326" y="3015"/>
                    <a:pt x="2972" y="2326"/>
                    <a:pt x="2972" y="1508"/>
                  </a:cubicBezTo>
                  <a:cubicBezTo>
                    <a:pt x="2972" y="690"/>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4"/>
            <p:cNvSpPr/>
            <p:nvPr/>
          </p:nvSpPr>
          <p:spPr>
            <a:xfrm>
              <a:off x="2899000" y="833600"/>
              <a:ext cx="75400" cy="75400"/>
            </a:xfrm>
            <a:custGeom>
              <a:avLst/>
              <a:gdLst/>
              <a:ahLst/>
              <a:cxnLst/>
              <a:rect l="l" t="t" r="r" b="b"/>
              <a:pathLst>
                <a:path w="3016" h="3016" extrusionOk="0">
                  <a:moveTo>
                    <a:pt x="1508" y="0"/>
                  </a:moveTo>
                  <a:cubicBezTo>
                    <a:pt x="646" y="0"/>
                    <a:pt x="0" y="690"/>
                    <a:pt x="0" y="1508"/>
                  </a:cubicBezTo>
                  <a:cubicBezTo>
                    <a:pt x="0" y="2326"/>
                    <a:pt x="646" y="3015"/>
                    <a:pt x="1508" y="3015"/>
                  </a:cubicBezTo>
                  <a:cubicBezTo>
                    <a:pt x="2326" y="3015"/>
                    <a:pt x="2972" y="2326"/>
                    <a:pt x="3015"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4"/>
            <p:cNvSpPr/>
            <p:nvPr/>
          </p:nvSpPr>
          <p:spPr>
            <a:xfrm>
              <a:off x="2823625" y="834625"/>
              <a:ext cx="75400" cy="74375"/>
            </a:xfrm>
            <a:custGeom>
              <a:avLst/>
              <a:gdLst/>
              <a:ahLst/>
              <a:cxnLst/>
              <a:rect l="l" t="t" r="r" b="b"/>
              <a:pathLst>
                <a:path w="3016" h="2975" extrusionOk="0">
                  <a:moveTo>
                    <a:pt x="1435" y="1"/>
                  </a:moveTo>
                  <a:cubicBezTo>
                    <a:pt x="649" y="1"/>
                    <a:pt x="0" y="673"/>
                    <a:pt x="0" y="1467"/>
                  </a:cubicBezTo>
                  <a:cubicBezTo>
                    <a:pt x="0" y="2285"/>
                    <a:pt x="689" y="2974"/>
                    <a:pt x="1508" y="2974"/>
                  </a:cubicBezTo>
                  <a:cubicBezTo>
                    <a:pt x="2326" y="2974"/>
                    <a:pt x="3015" y="2285"/>
                    <a:pt x="3015" y="1467"/>
                  </a:cubicBezTo>
                  <a:cubicBezTo>
                    <a:pt x="3015" y="673"/>
                    <a:pt x="2367" y="1"/>
                    <a:pt x="1581" y="1"/>
                  </a:cubicBezTo>
                  <a:cubicBezTo>
                    <a:pt x="1556" y="1"/>
                    <a:pt x="1532" y="1"/>
                    <a:pt x="1508" y="2"/>
                  </a:cubicBezTo>
                  <a:cubicBezTo>
                    <a:pt x="1483" y="1"/>
                    <a:pt x="1459"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4"/>
            <p:cNvSpPr/>
            <p:nvPr/>
          </p:nvSpPr>
          <p:spPr>
            <a:xfrm>
              <a:off x="2748250" y="833600"/>
              <a:ext cx="75400" cy="75400"/>
            </a:xfrm>
            <a:custGeom>
              <a:avLst/>
              <a:gdLst/>
              <a:ahLst/>
              <a:cxnLst/>
              <a:rect l="l" t="t" r="r" b="b"/>
              <a:pathLst>
                <a:path w="3016" h="3016" extrusionOk="0">
                  <a:moveTo>
                    <a:pt x="1508" y="0"/>
                  </a:moveTo>
                  <a:cubicBezTo>
                    <a:pt x="689" y="0"/>
                    <a:pt x="0" y="690"/>
                    <a:pt x="43" y="1508"/>
                  </a:cubicBezTo>
                  <a:cubicBezTo>
                    <a:pt x="0" y="2326"/>
                    <a:pt x="689" y="3015"/>
                    <a:pt x="1508" y="3015"/>
                  </a:cubicBezTo>
                  <a:cubicBezTo>
                    <a:pt x="2326" y="3015"/>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4"/>
            <p:cNvSpPr/>
            <p:nvPr/>
          </p:nvSpPr>
          <p:spPr>
            <a:xfrm>
              <a:off x="2673950" y="833600"/>
              <a:ext cx="75400" cy="75400"/>
            </a:xfrm>
            <a:custGeom>
              <a:avLst/>
              <a:gdLst/>
              <a:ahLst/>
              <a:cxnLst/>
              <a:rect l="l" t="t" r="r" b="b"/>
              <a:pathLst>
                <a:path w="3016" h="3016" extrusionOk="0">
                  <a:moveTo>
                    <a:pt x="1508" y="0"/>
                  </a:moveTo>
                  <a:cubicBezTo>
                    <a:pt x="646" y="0"/>
                    <a:pt x="0" y="690"/>
                    <a:pt x="0" y="1508"/>
                  </a:cubicBezTo>
                  <a:cubicBezTo>
                    <a:pt x="0" y="2326"/>
                    <a:pt x="646" y="3015"/>
                    <a:pt x="1508" y="3015"/>
                  </a:cubicBezTo>
                  <a:cubicBezTo>
                    <a:pt x="2326" y="3015"/>
                    <a:pt x="2972" y="2326"/>
                    <a:pt x="3015"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4"/>
            <p:cNvSpPr/>
            <p:nvPr/>
          </p:nvSpPr>
          <p:spPr>
            <a:xfrm>
              <a:off x="2598575" y="833600"/>
              <a:ext cx="75400" cy="75400"/>
            </a:xfrm>
            <a:custGeom>
              <a:avLst/>
              <a:gdLst/>
              <a:ahLst/>
              <a:cxnLst/>
              <a:rect l="l" t="t" r="r" b="b"/>
              <a:pathLst>
                <a:path w="3016" h="3016" extrusionOk="0">
                  <a:moveTo>
                    <a:pt x="1508" y="0"/>
                  </a:moveTo>
                  <a:cubicBezTo>
                    <a:pt x="689" y="0"/>
                    <a:pt x="0" y="690"/>
                    <a:pt x="0" y="1508"/>
                  </a:cubicBezTo>
                  <a:cubicBezTo>
                    <a:pt x="0" y="2326"/>
                    <a:pt x="689" y="3015"/>
                    <a:pt x="1508" y="3015"/>
                  </a:cubicBezTo>
                  <a:cubicBezTo>
                    <a:pt x="2326" y="3015"/>
                    <a:pt x="3015" y="2326"/>
                    <a:pt x="3015" y="1508"/>
                  </a:cubicBezTo>
                  <a:cubicBezTo>
                    <a:pt x="3015"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4"/>
            <p:cNvSpPr/>
            <p:nvPr/>
          </p:nvSpPr>
          <p:spPr>
            <a:xfrm>
              <a:off x="2523175" y="833600"/>
              <a:ext cx="75425" cy="75400"/>
            </a:xfrm>
            <a:custGeom>
              <a:avLst/>
              <a:gdLst/>
              <a:ahLst/>
              <a:cxnLst/>
              <a:rect l="l" t="t" r="r" b="b"/>
              <a:pathLst>
                <a:path w="3017"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4"/>
            <p:cNvSpPr/>
            <p:nvPr/>
          </p:nvSpPr>
          <p:spPr>
            <a:xfrm>
              <a:off x="2448875" y="833600"/>
              <a:ext cx="74325" cy="75400"/>
            </a:xfrm>
            <a:custGeom>
              <a:avLst/>
              <a:gdLst/>
              <a:ahLst/>
              <a:cxnLst/>
              <a:rect l="l" t="t" r="r" b="b"/>
              <a:pathLst>
                <a:path w="2973" h="3016" extrusionOk="0">
                  <a:moveTo>
                    <a:pt x="1508" y="0"/>
                  </a:moveTo>
                  <a:cubicBezTo>
                    <a:pt x="647" y="0"/>
                    <a:pt x="1" y="690"/>
                    <a:pt x="1" y="1508"/>
                  </a:cubicBezTo>
                  <a:cubicBezTo>
                    <a:pt x="1" y="2326"/>
                    <a:pt x="647" y="3015"/>
                    <a:pt x="1508" y="3015"/>
                  </a:cubicBezTo>
                  <a:cubicBezTo>
                    <a:pt x="2327" y="3015"/>
                    <a:pt x="2973" y="2326"/>
                    <a:pt x="2973" y="1508"/>
                  </a:cubicBezTo>
                  <a:cubicBezTo>
                    <a:pt x="2973"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4"/>
            <p:cNvSpPr/>
            <p:nvPr/>
          </p:nvSpPr>
          <p:spPr>
            <a:xfrm>
              <a:off x="2373500" y="833600"/>
              <a:ext cx="75400" cy="75400"/>
            </a:xfrm>
            <a:custGeom>
              <a:avLst/>
              <a:gdLst/>
              <a:ahLst/>
              <a:cxnLst/>
              <a:rect l="l" t="t" r="r" b="b"/>
              <a:pathLst>
                <a:path w="3016" h="3016" extrusionOk="0">
                  <a:moveTo>
                    <a:pt x="1508" y="0"/>
                  </a:moveTo>
                  <a:cubicBezTo>
                    <a:pt x="690" y="0"/>
                    <a:pt x="1" y="690"/>
                    <a:pt x="1" y="1508"/>
                  </a:cubicBezTo>
                  <a:cubicBezTo>
                    <a:pt x="1" y="2326"/>
                    <a:pt x="690" y="3015"/>
                    <a:pt x="1508" y="3015"/>
                  </a:cubicBezTo>
                  <a:cubicBezTo>
                    <a:pt x="2327" y="3015"/>
                    <a:pt x="3016" y="2326"/>
                    <a:pt x="3016" y="1508"/>
                  </a:cubicBezTo>
                  <a:cubicBezTo>
                    <a:pt x="3016" y="690"/>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4"/>
            <p:cNvSpPr/>
            <p:nvPr/>
          </p:nvSpPr>
          <p:spPr>
            <a:xfrm>
              <a:off x="2299200" y="834625"/>
              <a:ext cx="74325" cy="74375"/>
            </a:xfrm>
            <a:custGeom>
              <a:avLst/>
              <a:gdLst/>
              <a:ahLst/>
              <a:cxnLst/>
              <a:rect l="l" t="t" r="r" b="b"/>
              <a:pathLst>
                <a:path w="2973" h="2975" extrusionOk="0">
                  <a:moveTo>
                    <a:pt x="1432" y="1"/>
                  </a:moveTo>
                  <a:cubicBezTo>
                    <a:pt x="609" y="1"/>
                    <a:pt x="1" y="673"/>
                    <a:pt x="1" y="1467"/>
                  </a:cubicBezTo>
                  <a:cubicBezTo>
                    <a:pt x="1" y="2285"/>
                    <a:pt x="647" y="2974"/>
                    <a:pt x="1508" y="2974"/>
                  </a:cubicBezTo>
                  <a:cubicBezTo>
                    <a:pt x="2327" y="2974"/>
                    <a:pt x="2973" y="2285"/>
                    <a:pt x="2973" y="1467"/>
                  </a:cubicBezTo>
                  <a:cubicBezTo>
                    <a:pt x="2973" y="673"/>
                    <a:pt x="2365" y="1"/>
                    <a:pt x="1581" y="1"/>
                  </a:cubicBezTo>
                  <a:cubicBezTo>
                    <a:pt x="1557" y="1"/>
                    <a:pt x="1533" y="1"/>
                    <a:pt x="1508" y="2"/>
                  </a:cubicBezTo>
                  <a:cubicBezTo>
                    <a:pt x="1483" y="1"/>
                    <a:pt x="1457"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4"/>
            <p:cNvSpPr/>
            <p:nvPr/>
          </p:nvSpPr>
          <p:spPr>
            <a:xfrm>
              <a:off x="2223825" y="833600"/>
              <a:ext cx="74325" cy="75400"/>
            </a:xfrm>
            <a:custGeom>
              <a:avLst/>
              <a:gdLst/>
              <a:ahLst/>
              <a:cxnLst/>
              <a:rect l="l" t="t" r="r" b="b"/>
              <a:pathLst>
                <a:path w="2973" h="3016" extrusionOk="0">
                  <a:moveTo>
                    <a:pt x="1465" y="0"/>
                  </a:moveTo>
                  <a:cubicBezTo>
                    <a:pt x="647" y="0"/>
                    <a:pt x="1" y="690"/>
                    <a:pt x="1" y="1508"/>
                  </a:cubicBezTo>
                  <a:cubicBezTo>
                    <a:pt x="1" y="2326"/>
                    <a:pt x="647" y="3015"/>
                    <a:pt x="1465" y="3015"/>
                  </a:cubicBezTo>
                  <a:cubicBezTo>
                    <a:pt x="2327" y="3015"/>
                    <a:pt x="2973" y="2326"/>
                    <a:pt x="2973" y="1508"/>
                  </a:cubicBezTo>
                  <a:cubicBezTo>
                    <a:pt x="2973" y="690"/>
                    <a:pt x="2327"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4"/>
            <p:cNvSpPr/>
            <p:nvPr/>
          </p:nvSpPr>
          <p:spPr>
            <a:xfrm>
              <a:off x="2148450" y="833600"/>
              <a:ext cx="75400" cy="75400"/>
            </a:xfrm>
            <a:custGeom>
              <a:avLst/>
              <a:gdLst/>
              <a:ahLst/>
              <a:cxnLst/>
              <a:rect l="l" t="t" r="r" b="b"/>
              <a:pathLst>
                <a:path w="3016" h="3016" extrusionOk="0">
                  <a:moveTo>
                    <a:pt x="1508" y="0"/>
                  </a:moveTo>
                  <a:cubicBezTo>
                    <a:pt x="647" y="0"/>
                    <a:pt x="1" y="690"/>
                    <a:pt x="1" y="1508"/>
                  </a:cubicBezTo>
                  <a:cubicBezTo>
                    <a:pt x="1" y="2326"/>
                    <a:pt x="647" y="3015"/>
                    <a:pt x="1508" y="3015"/>
                  </a:cubicBezTo>
                  <a:cubicBezTo>
                    <a:pt x="2326" y="3015"/>
                    <a:pt x="3016" y="2326"/>
                    <a:pt x="3016" y="1508"/>
                  </a:cubicBezTo>
                  <a:cubicBezTo>
                    <a:pt x="3016"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4"/>
            <p:cNvSpPr/>
            <p:nvPr/>
          </p:nvSpPr>
          <p:spPr>
            <a:xfrm>
              <a:off x="2073075" y="833600"/>
              <a:ext cx="75400" cy="75400"/>
            </a:xfrm>
            <a:custGeom>
              <a:avLst/>
              <a:gdLst/>
              <a:ahLst/>
              <a:cxnLst/>
              <a:rect l="l" t="t" r="r" b="b"/>
              <a:pathLst>
                <a:path w="3016" h="3016" extrusionOk="0">
                  <a:moveTo>
                    <a:pt x="1508" y="0"/>
                  </a:moveTo>
                  <a:cubicBezTo>
                    <a:pt x="647" y="0"/>
                    <a:pt x="0" y="690"/>
                    <a:pt x="0" y="1508"/>
                  </a:cubicBezTo>
                  <a:cubicBezTo>
                    <a:pt x="0" y="2326"/>
                    <a:pt x="690" y="3015"/>
                    <a:pt x="1508" y="3015"/>
                  </a:cubicBezTo>
                  <a:cubicBezTo>
                    <a:pt x="2326" y="3015"/>
                    <a:pt x="2972" y="2326"/>
                    <a:pt x="3016" y="1508"/>
                  </a:cubicBezTo>
                  <a:cubicBezTo>
                    <a:pt x="2972" y="690"/>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4"/>
            <p:cNvSpPr/>
            <p:nvPr/>
          </p:nvSpPr>
          <p:spPr>
            <a:xfrm>
              <a:off x="4775900" y="759300"/>
              <a:ext cx="74325" cy="75400"/>
            </a:xfrm>
            <a:custGeom>
              <a:avLst/>
              <a:gdLst/>
              <a:ahLst/>
              <a:cxnLst/>
              <a:rect l="l" t="t" r="r" b="b"/>
              <a:pathLst>
                <a:path w="2973" h="3016" extrusionOk="0">
                  <a:moveTo>
                    <a:pt x="1508" y="0"/>
                  </a:moveTo>
                  <a:cubicBezTo>
                    <a:pt x="646" y="0"/>
                    <a:pt x="0" y="689"/>
                    <a:pt x="0" y="1508"/>
                  </a:cubicBezTo>
                  <a:cubicBezTo>
                    <a:pt x="0" y="2326"/>
                    <a:pt x="646" y="3015"/>
                    <a:pt x="1508" y="3015"/>
                  </a:cubicBezTo>
                  <a:cubicBezTo>
                    <a:pt x="2326" y="3015"/>
                    <a:pt x="2972" y="2326"/>
                    <a:pt x="2972"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4"/>
            <p:cNvSpPr/>
            <p:nvPr/>
          </p:nvSpPr>
          <p:spPr>
            <a:xfrm>
              <a:off x="4700525" y="759300"/>
              <a:ext cx="74325" cy="75400"/>
            </a:xfrm>
            <a:custGeom>
              <a:avLst/>
              <a:gdLst/>
              <a:ahLst/>
              <a:cxnLst/>
              <a:rect l="l" t="t" r="r" b="b"/>
              <a:pathLst>
                <a:path w="2973" h="3016" extrusionOk="0">
                  <a:moveTo>
                    <a:pt x="1465" y="0"/>
                  </a:moveTo>
                  <a:cubicBezTo>
                    <a:pt x="646" y="0"/>
                    <a:pt x="0" y="689"/>
                    <a:pt x="0" y="1508"/>
                  </a:cubicBezTo>
                  <a:cubicBezTo>
                    <a:pt x="0" y="2326"/>
                    <a:pt x="646" y="3015"/>
                    <a:pt x="1465" y="3015"/>
                  </a:cubicBezTo>
                  <a:cubicBezTo>
                    <a:pt x="2326" y="3015"/>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4"/>
            <p:cNvSpPr/>
            <p:nvPr/>
          </p:nvSpPr>
          <p:spPr>
            <a:xfrm>
              <a:off x="4625150" y="759300"/>
              <a:ext cx="75400" cy="75400"/>
            </a:xfrm>
            <a:custGeom>
              <a:avLst/>
              <a:gdLst/>
              <a:ahLst/>
              <a:cxnLst/>
              <a:rect l="l" t="t" r="r" b="b"/>
              <a:pathLst>
                <a:path w="3016" h="3016" extrusionOk="0">
                  <a:moveTo>
                    <a:pt x="1508" y="0"/>
                  </a:moveTo>
                  <a:cubicBezTo>
                    <a:pt x="646" y="0"/>
                    <a:pt x="0" y="689"/>
                    <a:pt x="0" y="1508"/>
                  </a:cubicBezTo>
                  <a:cubicBezTo>
                    <a:pt x="0" y="2326"/>
                    <a:pt x="646" y="3015"/>
                    <a:pt x="1508" y="3015"/>
                  </a:cubicBezTo>
                  <a:cubicBezTo>
                    <a:pt x="2326" y="3015"/>
                    <a:pt x="3015"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4"/>
            <p:cNvSpPr/>
            <p:nvPr/>
          </p:nvSpPr>
          <p:spPr>
            <a:xfrm>
              <a:off x="4549775" y="759300"/>
              <a:ext cx="75400" cy="75400"/>
            </a:xfrm>
            <a:custGeom>
              <a:avLst/>
              <a:gdLst/>
              <a:ahLst/>
              <a:cxnLst/>
              <a:rect l="l" t="t" r="r" b="b"/>
              <a:pathLst>
                <a:path w="3016" h="3016" extrusionOk="0">
                  <a:moveTo>
                    <a:pt x="1508" y="0"/>
                  </a:moveTo>
                  <a:cubicBezTo>
                    <a:pt x="646" y="0"/>
                    <a:pt x="0" y="689"/>
                    <a:pt x="0" y="1508"/>
                  </a:cubicBezTo>
                  <a:cubicBezTo>
                    <a:pt x="0" y="2326"/>
                    <a:pt x="689" y="3015"/>
                    <a:pt x="1508" y="3015"/>
                  </a:cubicBezTo>
                  <a:cubicBezTo>
                    <a:pt x="2326" y="2972"/>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4"/>
            <p:cNvSpPr/>
            <p:nvPr/>
          </p:nvSpPr>
          <p:spPr>
            <a:xfrm>
              <a:off x="4474375" y="759300"/>
              <a:ext cx="75425" cy="75400"/>
            </a:xfrm>
            <a:custGeom>
              <a:avLst/>
              <a:gdLst/>
              <a:ahLst/>
              <a:cxnLst/>
              <a:rect l="l" t="t" r="r" b="b"/>
              <a:pathLst>
                <a:path w="3017" h="3016" extrusionOk="0">
                  <a:moveTo>
                    <a:pt x="1509" y="0"/>
                  </a:moveTo>
                  <a:cubicBezTo>
                    <a:pt x="690" y="0"/>
                    <a:pt x="44" y="689"/>
                    <a:pt x="44" y="1508"/>
                  </a:cubicBezTo>
                  <a:cubicBezTo>
                    <a:pt x="1" y="2326"/>
                    <a:pt x="690" y="3015"/>
                    <a:pt x="1509" y="3015"/>
                  </a:cubicBezTo>
                  <a:cubicBezTo>
                    <a:pt x="2327" y="3015"/>
                    <a:pt x="3016" y="2326"/>
                    <a:pt x="3016" y="1508"/>
                  </a:cubicBezTo>
                  <a:cubicBezTo>
                    <a:pt x="3016" y="689"/>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4"/>
            <p:cNvSpPr/>
            <p:nvPr/>
          </p:nvSpPr>
          <p:spPr>
            <a:xfrm>
              <a:off x="4400075" y="759300"/>
              <a:ext cx="75425" cy="75400"/>
            </a:xfrm>
            <a:custGeom>
              <a:avLst/>
              <a:gdLst/>
              <a:ahLst/>
              <a:cxnLst/>
              <a:rect l="l" t="t" r="r" b="b"/>
              <a:pathLst>
                <a:path w="3017" h="3016" extrusionOk="0">
                  <a:moveTo>
                    <a:pt x="1508" y="0"/>
                  </a:moveTo>
                  <a:cubicBezTo>
                    <a:pt x="647" y="0"/>
                    <a:pt x="1" y="689"/>
                    <a:pt x="1" y="1508"/>
                  </a:cubicBezTo>
                  <a:cubicBezTo>
                    <a:pt x="1" y="2326"/>
                    <a:pt x="647" y="3015"/>
                    <a:pt x="1508" y="3015"/>
                  </a:cubicBezTo>
                  <a:cubicBezTo>
                    <a:pt x="2327" y="3015"/>
                    <a:pt x="2973" y="2326"/>
                    <a:pt x="3016"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4"/>
            <p:cNvSpPr/>
            <p:nvPr/>
          </p:nvSpPr>
          <p:spPr>
            <a:xfrm>
              <a:off x="4324700" y="759300"/>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4"/>
            <p:cNvSpPr/>
            <p:nvPr/>
          </p:nvSpPr>
          <p:spPr>
            <a:xfrm>
              <a:off x="4249325" y="759300"/>
              <a:ext cx="75400" cy="75400"/>
            </a:xfrm>
            <a:custGeom>
              <a:avLst/>
              <a:gdLst/>
              <a:ahLst/>
              <a:cxnLst/>
              <a:rect l="l" t="t" r="r" b="b"/>
              <a:pathLst>
                <a:path w="3016" h="3016" extrusionOk="0">
                  <a:moveTo>
                    <a:pt x="1508" y="0"/>
                  </a:moveTo>
                  <a:cubicBezTo>
                    <a:pt x="690" y="0"/>
                    <a:pt x="44"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4"/>
            <p:cNvSpPr/>
            <p:nvPr/>
          </p:nvSpPr>
          <p:spPr>
            <a:xfrm>
              <a:off x="4175025" y="759300"/>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4"/>
            <p:cNvSpPr/>
            <p:nvPr/>
          </p:nvSpPr>
          <p:spPr>
            <a:xfrm>
              <a:off x="4099650" y="759300"/>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4"/>
            <p:cNvSpPr/>
            <p:nvPr/>
          </p:nvSpPr>
          <p:spPr>
            <a:xfrm>
              <a:off x="4024275" y="759300"/>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6" y="3015"/>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4"/>
            <p:cNvSpPr/>
            <p:nvPr/>
          </p:nvSpPr>
          <p:spPr>
            <a:xfrm>
              <a:off x="3949975" y="759300"/>
              <a:ext cx="74325" cy="75400"/>
            </a:xfrm>
            <a:custGeom>
              <a:avLst/>
              <a:gdLst/>
              <a:ahLst/>
              <a:cxnLst/>
              <a:rect l="l" t="t" r="r" b="b"/>
              <a:pathLst>
                <a:path w="2973" h="3016" extrusionOk="0">
                  <a:moveTo>
                    <a:pt x="1465" y="0"/>
                  </a:moveTo>
                  <a:cubicBezTo>
                    <a:pt x="647" y="0"/>
                    <a:pt x="0" y="689"/>
                    <a:pt x="0" y="1508"/>
                  </a:cubicBezTo>
                  <a:cubicBezTo>
                    <a:pt x="0" y="2326"/>
                    <a:pt x="647" y="3015"/>
                    <a:pt x="1465" y="3015"/>
                  </a:cubicBezTo>
                  <a:cubicBezTo>
                    <a:pt x="2326" y="3015"/>
                    <a:pt x="2973" y="2326"/>
                    <a:pt x="2973" y="1508"/>
                  </a:cubicBezTo>
                  <a:cubicBezTo>
                    <a:pt x="2973"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4"/>
            <p:cNvSpPr/>
            <p:nvPr/>
          </p:nvSpPr>
          <p:spPr>
            <a:xfrm>
              <a:off x="3874600" y="759300"/>
              <a:ext cx="75400" cy="75400"/>
            </a:xfrm>
            <a:custGeom>
              <a:avLst/>
              <a:gdLst/>
              <a:ahLst/>
              <a:cxnLst/>
              <a:rect l="l" t="t" r="r" b="b"/>
              <a:pathLst>
                <a:path w="3016" h="3016" extrusionOk="0">
                  <a:moveTo>
                    <a:pt x="1508" y="0"/>
                  </a:moveTo>
                  <a:cubicBezTo>
                    <a:pt x="690" y="0"/>
                    <a:pt x="0" y="689"/>
                    <a:pt x="0" y="1508"/>
                  </a:cubicBezTo>
                  <a:cubicBezTo>
                    <a:pt x="0" y="2326"/>
                    <a:pt x="690" y="3015"/>
                    <a:pt x="1508" y="3015"/>
                  </a:cubicBezTo>
                  <a:cubicBezTo>
                    <a:pt x="2326" y="3015"/>
                    <a:pt x="3015"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4"/>
            <p:cNvSpPr/>
            <p:nvPr/>
          </p:nvSpPr>
          <p:spPr>
            <a:xfrm>
              <a:off x="3799225" y="759300"/>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4"/>
            <p:cNvSpPr/>
            <p:nvPr/>
          </p:nvSpPr>
          <p:spPr>
            <a:xfrm>
              <a:off x="3724925" y="759300"/>
              <a:ext cx="74325" cy="75400"/>
            </a:xfrm>
            <a:custGeom>
              <a:avLst/>
              <a:gdLst/>
              <a:ahLst/>
              <a:cxnLst/>
              <a:rect l="l" t="t" r="r" b="b"/>
              <a:pathLst>
                <a:path w="2973" h="3016" extrusionOk="0">
                  <a:moveTo>
                    <a:pt x="1465" y="0"/>
                  </a:moveTo>
                  <a:cubicBezTo>
                    <a:pt x="646" y="0"/>
                    <a:pt x="0" y="689"/>
                    <a:pt x="0" y="1508"/>
                  </a:cubicBezTo>
                  <a:cubicBezTo>
                    <a:pt x="0" y="2326"/>
                    <a:pt x="646" y="3015"/>
                    <a:pt x="1465" y="3015"/>
                  </a:cubicBezTo>
                  <a:cubicBezTo>
                    <a:pt x="2326" y="3015"/>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4"/>
            <p:cNvSpPr/>
            <p:nvPr/>
          </p:nvSpPr>
          <p:spPr>
            <a:xfrm>
              <a:off x="3649550" y="759300"/>
              <a:ext cx="75400" cy="75400"/>
            </a:xfrm>
            <a:custGeom>
              <a:avLst/>
              <a:gdLst/>
              <a:ahLst/>
              <a:cxnLst/>
              <a:rect l="l" t="t" r="r" b="b"/>
              <a:pathLst>
                <a:path w="3016" h="3016" extrusionOk="0">
                  <a:moveTo>
                    <a:pt x="1508" y="0"/>
                  </a:moveTo>
                  <a:cubicBezTo>
                    <a:pt x="646" y="0"/>
                    <a:pt x="0" y="689"/>
                    <a:pt x="0" y="1508"/>
                  </a:cubicBezTo>
                  <a:cubicBezTo>
                    <a:pt x="0" y="2326"/>
                    <a:pt x="646" y="3015"/>
                    <a:pt x="1508" y="3015"/>
                  </a:cubicBezTo>
                  <a:cubicBezTo>
                    <a:pt x="2326" y="3015"/>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4"/>
            <p:cNvSpPr/>
            <p:nvPr/>
          </p:nvSpPr>
          <p:spPr>
            <a:xfrm>
              <a:off x="3575250" y="759300"/>
              <a:ext cx="74325" cy="75400"/>
            </a:xfrm>
            <a:custGeom>
              <a:avLst/>
              <a:gdLst/>
              <a:ahLst/>
              <a:cxnLst/>
              <a:rect l="l" t="t" r="r" b="b"/>
              <a:pathLst>
                <a:path w="2973" h="3016" extrusionOk="0">
                  <a:moveTo>
                    <a:pt x="1465" y="0"/>
                  </a:moveTo>
                  <a:cubicBezTo>
                    <a:pt x="646" y="43"/>
                    <a:pt x="0" y="689"/>
                    <a:pt x="0" y="1508"/>
                  </a:cubicBezTo>
                  <a:cubicBezTo>
                    <a:pt x="0" y="2326"/>
                    <a:pt x="646" y="2972"/>
                    <a:pt x="1465" y="3015"/>
                  </a:cubicBezTo>
                  <a:cubicBezTo>
                    <a:pt x="2283" y="3015"/>
                    <a:pt x="2972" y="2326"/>
                    <a:pt x="2972" y="1508"/>
                  </a:cubicBezTo>
                  <a:cubicBezTo>
                    <a:pt x="2972" y="689"/>
                    <a:pt x="2283"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4"/>
            <p:cNvSpPr/>
            <p:nvPr/>
          </p:nvSpPr>
          <p:spPr>
            <a:xfrm>
              <a:off x="3499875" y="759300"/>
              <a:ext cx="75400" cy="75400"/>
            </a:xfrm>
            <a:custGeom>
              <a:avLst/>
              <a:gdLst/>
              <a:ahLst/>
              <a:cxnLst/>
              <a:rect l="l" t="t" r="r" b="b"/>
              <a:pathLst>
                <a:path w="3016" h="3016" extrusionOk="0">
                  <a:moveTo>
                    <a:pt x="1508" y="0"/>
                  </a:moveTo>
                  <a:cubicBezTo>
                    <a:pt x="646" y="0"/>
                    <a:pt x="0" y="689"/>
                    <a:pt x="0" y="1508"/>
                  </a:cubicBezTo>
                  <a:cubicBezTo>
                    <a:pt x="0" y="2326"/>
                    <a:pt x="646" y="2972"/>
                    <a:pt x="1464" y="3015"/>
                  </a:cubicBezTo>
                  <a:cubicBezTo>
                    <a:pt x="2326" y="3015"/>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4"/>
            <p:cNvSpPr/>
            <p:nvPr/>
          </p:nvSpPr>
          <p:spPr>
            <a:xfrm>
              <a:off x="3424475" y="759300"/>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4"/>
            <p:cNvSpPr/>
            <p:nvPr/>
          </p:nvSpPr>
          <p:spPr>
            <a:xfrm>
              <a:off x="3349100" y="759300"/>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4"/>
            <p:cNvSpPr/>
            <p:nvPr/>
          </p:nvSpPr>
          <p:spPr>
            <a:xfrm>
              <a:off x="3273725" y="759300"/>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4"/>
            <p:cNvSpPr/>
            <p:nvPr/>
          </p:nvSpPr>
          <p:spPr>
            <a:xfrm>
              <a:off x="3199425" y="759300"/>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4"/>
            <p:cNvSpPr/>
            <p:nvPr/>
          </p:nvSpPr>
          <p:spPr>
            <a:xfrm>
              <a:off x="3124050" y="759300"/>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4"/>
            <p:cNvSpPr/>
            <p:nvPr/>
          </p:nvSpPr>
          <p:spPr>
            <a:xfrm>
              <a:off x="3048675" y="759300"/>
              <a:ext cx="75400" cy="75400"/>
            </a:xfrm>
            <a:custGeom>
              <a:avLst/>
              <a:gdLst/>
              <a:ahLst/>
              <a:cxnLst/>
              <a:rect l="l" t="t" r="r" b="b"/>
              <a:pathLst>
                <a:path w="3016" h="3016" extrusionOk="0">
                  <a:moveTo>
                    <a:pt x="1508" y="0"/>
                  </a:moveTo>
                  <a:cubicBezTo>
                    <a:pt x="690" y="0"/>
                    <a:pt x="0" y="689"/>
                    <a:pt x="0" y="1508"/>
                  </a:cubicBezTo>
                  <a:cubicBezTo>
                    <a:pt x="0" y="2326"/>
                    <a:pt x="690" y="3015"/>
                    <a:pt x="1508" y="3015"/>
                  </a:cubicBezTo>
                  <a:cubicBezTo>
                    <a:pt x="2326" y="3015"/>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4"/>
            <p:cNvSpPr/>
            <p:nvPr/>
          </p:nvSpPr>
          <p:spPr>
            <a:xfrm>
              <a:off x="2974375" y="759300"/>
              <a:ext cx="74325" cy="75400"/>
            </a:xfrm>
            <a:custGeom>
              <a:avLst/>
              <a:gdLst/>
              <a:ahLst/>
              <a:cxnLst/>
              <a:rect l="l" t="t" r="r" b="b"/>
              <a:pathLst>
                <a:path w="2973" h="3016" extrusionOk="0">
                  <a:moveTo>
                    <a:pt x="1465" y="0"/>
                  </a:moveTo>
                  <a:cubicBezTo>
                    <a:pt x="647" y="0"/>
                    <a:pt x="0" y="689"/>
                    <a:pt x="0" y="1508"/>
                  </a:cubicBezTo>
                  <a:cubicBezTo>
                    <a:pt x="0" y="2326"/>
                    <a:pt x="647" y="3015"/>
                    <a:pt x="1465" y="3015"/>
                  </a:cubicBezTo>
                  <a:cubicBezTo>
                    <a:pt x="2326" y="3015"/>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4"/>
            <p:cNvSpPr/>
            <p:nvPr/>
          </p:nvSpPr>
          <p:spPr>
            <a:xfrm>
              <a:off x="2899000" y="759300"/>
              <a:ext cx="75400" cy="75400"/>
            </a:xfrm>
            <a:custGeom>
              <a:avLst/>
              <a:gdLst/>
              <a:ahLst/>
              <a:cxnLst/>
              <a:rect l="l" t="t" r="r" b="b"/>
              <a:pathLst>
                <a:path w="3016" h="3016" extrusionOk="0">
                  <a:moveTo>
                    <a:pt x="1508" y="0"/>
                  </a:moveTo>
                  <a:cubicBezTo>
                    <a:pt x="690" y="0"/>
                    <a:pt x="0" y="689"/>
                    <a:pt x="0" y="1508"/>
                  </a:cubicBezTo>
                  <a:cubicBezTo>
                    <a:pt x="0" y="2326"/>
                    <a:pt x="646" y="3015"/>
                    <a:pt x="1508" y="3015"/>
                  </a:cubicBezTo>
                  <a:cubicBezTo>
                    <a:pt x="2326" y="3015"/>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4"/>
            <p:cNvSpPr/>
            <p:nvPr/>
          </p:nvSpPr>
          <p:spPr>
            <a:xfrm>
              <a:off x="2823625" y="759300"/>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4"/>
            <p:cNvSpPr/>
            <p:nvPr/>
          </p:nvSpPr>
          <p:spPr>
            <a:xfrm>
              <a:off x="2748250" y="759300"/>
              <a:ext cx="75400" cy="75400"/>
            </a:xfrm>
            <a:custGeom>
              <a:avLst/>
              <a:gdLst/>
              <a:ahLst/>
              <a:cxnLst/>
              <a:rect l="l" t="t" r="r" b="b"/>
              <a:pathLst>
                <a:path w="3016" h="3016" extrusionOk="0">
                  <a:moveTo>
                    <a:pt x="1508" y="0"/>
                  </a:moveTo>
                  <a:cubicBezTo>
                    <a:pt x="689" y="0"/>
                    <a:pt x="43" y="689"/>
                    <a:pt x="43"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4"/>
            <p:cNvSpPr/>
            <p:nvPr/>
          </p:nvSpPr>
          <p:spPr>
            <a:xfrm>
              <a:off x="2673950" y="759300"/>
              <a:ext cx="75400" cy="75400"/>
            </a:xfrm>
            <a:custGeom>
              <a:avLst/>
              <a:gdLst/>
              <a:ahLst/>
              <a:cxnLst/>
              <a:rect l="l" t="t" r="r" b="b"/>
              <a:pathLst>
                <a:path w="3016" h="3016" extrusionOk="0">
                  <a:moveTo>
                    <a:pt x="1508" y="0"/>
                  </a:moveTo>
                  <a:cubicBezTo>
                    <a:pt x="646" y="0"/>
                    <a:pt x="0" y="689"/>
                    <a:pt x="0" y="1508"/>
                  </a:cubicBezTo>
                  <a:cubicBezTo>
                    <a:pt x="0" y="2326"/>
                    <a:pt x="646" y="3015"/>
                    <a:pt x="1508" y="3015"/>
                  </a:cubicBezTo>
                  <a:cubicBezTo>
                    <a:pt x="2326" y="3015"/>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4"/>
            <p:cNvSpPr/>
            <p:nvPr/>
          </p:nvSpPr>
          <p:spPr>
            <a:xfrm>
              <a:off x="2598575" y="759300"/>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4"/>
            <p:cNvSpPr/>
            <p:nvPr/>
          </p:nvSpPr>
          <p:spPr>
            <a:xfrm>
              <a:off x="2523175" y="759300"/>
              <a:ext cx="75425" cy="75400"/>
            </a:xfrm>
            <a:custGeom>
              <a:avLst/>
              <a:gdLst/>
              <a:ahLst/>
              <a:cxnLst/>
              <a:rect l="l" t="t" r="r" b="b"/>
              <a:pathLst>
                <a:path w="3017" h="3016" extrusionOk="0">
                  <a:moveTo>
                    <a:pt x="1508" y="0"/>
                  </a:moveTo>
                  <a:cubicBezTo>
                    <a:pt x="690" y="0"/>
                    <a:pt x="44"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4"/>
            <p:cNvSpPr/>
            <p:nvPr/>
          </p:nvSpPr>
          <p:spPr>
            <a:xfrm>
              <a:off x="2448875" y="759300"/>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4"/>
            <p:cNvSpPr/>
            <p:nvPr/>
          </p:nvSpPr>
          <p:spPr>
            <a:xfrm>
              <a:off x="2373500" y="759300"/>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4"/>
            <p:cNvSpPr/>
            <p:nvPr/>
          </p:nvSpPr>
          <p:spPr>
            <a:xfrm>
              <a:off x="2299200" y="759300"/>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4"/>
            <p:cNvSpPr/>
            <p:nvPr/>
          </p:nvSpPr>
          <p:spPr>
            <a:xfrm>
              <a:off x="2223825" y="759300"/>
              <a:ext cx="74325" cy="75400"/>
            </a:xfrm>
            <a:custGeom>
              <a:avLst/>
              <a:gdLst/>
              <a:ahLst/>
              <a:cxnLst/>
              <a:rect l="l" t="t" r="r" b="b"/>
              <a:pathLst>
                <a:path w="2973" h="3016" extrusionOk="0">
                  <a:moveTo>
                    <a:pt x="1465" y="0"/>
                  </a:moveTo>
                  <a:cubicBezTo>
                    <a:pt x="647" y="0"/>
                    <a:pt x="1" y="689"/>
                    <a:pt x="1" y="1508"/>
                  </a:cubicBezTo>
                  <a:cubicBezTo>
                    <a:pt x="1" y="2326"/>
                    <a:pt x="647" y="3015"/>
                    <a:pt x="1465" y="3015"/>
                  </a:cubicBezTo>
                  <a:cubicBezTo>
                    <a:pt x="2327" y="3015"/>
                    <a:pt x="2973" y="2326"/>
                    <a:pt x="2973" y="1508"/>
                  </a:cubicBezTo>
                  <a:cubicBezTo>
                    <a:pt x="2973" y="689"/>
                    <a:pt x="2327"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4"/>
            <p:cNvSpPr/>
            <p:nvPr/>
          </p:nvSpPr>
          <p:spPr>
            <a:xfrm>
              <a:off x="2148450" y="759300"/>
              <a:ext cx="75400" cy="75400"/>
            </a:xfrm>
            <a:custGeom>
              <a:avLst/>
              <a:gdLst/>
              <a:ahLst/>
              <a:cxnLst/>
              <a:rect l="l" t="t" r="r" b="b"/>
              <a:pathLst>
                <a:path w="3016" h="3016" extrusionOk="0">
                  <a:moveTo>
                    <a:pt x="1508" y="0"/>
                  </a:moveTo>
                  <a:cubicBezTo>
                    <a:pt x="647" y="0"/>
                    <a:pt x="1" y="689"/>
                    <a:pt x="1" y="1508"/>
                  </a:cubicBezTo>
                  <a:cubicBezTo>
                    <a:pt x="1" y="2326"/>
                    <a:pt x="647" y="3015"/>
                    <a:pt x="1508" y="3015"/>
                  </a:cubicBezTo>
                  <a:cubicBezTo>
                    <a:pt x="2326" y="3015"/>
                    <a:pt x="3016" y="2326"/>
                    <a:pt x="3016" y="1508"/>
                  </a:cubicBezTo>
                  <a:cubicBezTo>
                    <a:pt x="2973"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4"/>
            <p:cNvSpPr/>
            <p:nvPr/>
          </p:nvSpPr>
          <p:spPr>
            <a:xfrm>
              <a:off x="4774825" y="685000"/>
              <a:ext cx="75400" cy="74375"/>
            </a:xfrm>
            <a:custGeom>
              <a:avLst/>
              <a:gdLst/>
              <a:ahLst/>
              <a:cxnLst/>
              <a:rect l="l" t="t" r="r" b="b"/>
              <a:pathLst>
                <a:path w="3016" h="2975" extrusionOk="0">
                  <a:moveTo>
                    <a:pt x="1551" y="0"/>
                  </a:moveTo>
                  <a:cubicBezTo>
                    <a:pt x="689" y="0"/>
                    <a:pt x="0" y="689"/>
                    <a:pt x="0" y="1508"/>
                  </a:cubicBezTo>
                  <a:cubicBezTo>
                    <a:pt x="0" y="2302"/>
                    <a:pt x="649" y="2974"/>
                    <a:pt x="1474" y="2974"/>
                  </a:cubicBezTo>
                  <a:cubicBezTo>
                    <a:pt x="1500" y="2974"/>
                    <a:pt x="1525" y="2974"/>
                    <a:pt x="1551" y="2972"/>
                  </a:cubicBezTo>
                  <a:cubicBezTo>
                    <a:pt x="2326" y="2972"/>
                    <a:pt x="3015" y="2326"/>
                    <a:pt x="3015" y="1508"/>
                  </a:cubicBezTo>
                  <a:cubicBezTo>
                    <a:pt x="3015" y="689"/>
                    <a:pt x="2369" y="0"/>
                    <a:pt x="1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4"/>
            <p:cNvSpPr/>
            <p:nvPr/>
          </p:nvSpPr>
          <p:spPr>
            <a:xfrm>
              <a:off x="4700525" y="685000"/>
              <a:ext cx="74325" cy="74325"/>
            </a:xfrm>
            <a:custGeom>
              <a:avLst/>
              <a:gdLst/>
              <a:ahLst/>
              <a:cxnLst/>
              <a:rect l="l" t="t" r="r" b="b"/>
              <a:pathLst>
                <a:path w="2973" h="2973" extrusionOk="0">
                  <a:moveTo>
                    <a:pt x="1465" y="0"/>
                  </a:moveTo>
                  <a:cubicBezTo>
                    <a:pt x="646" y="0"/>
                    <a:pt x="0" y="689"/>
                    <a:pt x="0" y="1508"/>
                  </a:cubicBezTo>
                  <a:cubicBezTo>
                    <a:pt x="0" y="2326"/>
                    <a:pt x="646" y="2972"/>
                    <a:pt x="1465" y="2972"/>
                  </a:cubicBezTo>
                  <a:cubicBezTo>
                    <a:pt x="2283" y="2972"/>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4"/>
            <p:cNvSpPr/>
            <p:nvPr/>
          </p:nvSpPr>
          <p:spPr>
            <a:xfrm>
              <a:off x="4625150" y="685000"/>
              <a:ext cx="75400" cy="74375"/>
            </a:xfrm>
            <a:custGeom>
              <a:avLst/>
              <a:gdLst/>
              <a:ahLst/>
              <a:cxnLst/>
              <a:rect l="l" t="t" r="r" b="b"/>
              <a:pathLst>
                <a:path w="3016" h="2975" extrusionOk="0">
                  <a:moveTo>
                    <a:pt x="1508" y="0"/>
                  </a:moveTo>
                  <a:cubicBezTo>
                    <a:pt x="646" y="0"/>
                    <a:pt x="0" y="689"/>
                    <a:pt x="0" y="1508"/>
                  </a:cubicBezTo>
                  <a:cubicBezTo>
                    <a:pt x="0" y="2302"/>
                    <a:pt x="649" y="2974"/>
                    <a:pt x="1435" y="2974"/>
                  </a:cubicBezTo>
                  <a:cubicBezTo>
                    <a:pt x="1459" y="2974"/>
                    <a:pt x="1483" y="2974"/>
                    <a:pt x="1508" y="2972"/>
                  </a:cubicBezTo>
                  <a:cubicBezTo>
                    <a:pt x="2326" y="2972"/>
                    <a:pt x="2972"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4"/>
            <p:cNvSpPr/>
            <p:nvPr/>
          </p:nvSpPr>
          <p:spPr>
            <a:xfrm>
              <a:off x="4549775" y="685000"/>
              <a:ext cx="75400" cy="74325"/>
            </a:xfrm>
            <a:custGeom>
              <a:avLst/>
              <a:gdLst/>
              <a:ahLst/>
              <a:cxnLst/>
              <a:rect l="l" t="t" r="r" b="b"/>
              <a:pathLst>
                <a:path w="3016" h="2973" extrusionOk="0">
                  <a:moveTo>
                    <a:pt x="1508" y="0"/>
                  </a:moveTo>
                  <a:cubicBezTo>
                    <a:pt x="689" y="43"/>
                    <a:pt x="0" y="689"/>
                    <a:pt x="0" y="1508"/>
                  </a:cubicBezTo>
                  <a:cubicBezTo>
                    <a:pt x="0" y="2326"/>
                    <a:pt x="689" y="2972"/>
                    <a:pt x="1508" y="2972"/>
                  </a:cubicBezTo>
                  <a:cubicBezTo>
                    <a:pt x="2326" y="2972"/>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4"/>
            <p:cNvSpPr/>
            <p:nvPr/>
          </p:nvSpPr>
          <p:spPr>
            <a:xfrm>
              <a:off x="4474375" y="685000"/>
              <a:ext cx="75425" cy="74325"/>
            </a:xfrm>
            <a:custGeom>
              <a:avLst/>
              <a:gdLst/>
              <a:ahLst/>
              <a:cxnLst/>
              <a:rect l="l" t="t" r="r" b="b"/>
              <a:pathLst>
                <a:path w="3017" h="2973" extrusionOk="0">
                  <a:moveTo>
                    <a:pt x="1509" y="0"/>
                  </a:moveTo>
                  <a:cubicBezTo>
                    <a:pt x="690" y="0"/>
                    <a:pt x="1" y="689"/>
                    <a:pt x="44" y="1508"/>
                  </a:cubicBezTo>
                  <a:cubicBezTo>
                    <a:pt x="44" y="2326"/>
                    <a:pt x="690" y="2972"/>
                    <a:pt x="1509" y="2972"/>
                  </a:cubicBezTo>
                  <a:cubicBezTo>
                    <a:pt x="2327" y="2972"/>
                    <a:pt x="3016" y="2326"/>
                    <a:pt x="3016" y="1508"/>
                  </a:cubicBezTo>
                  <a:cubicBezTo>
                    <a:pt x="3016" y="689"/>
                    <a:pt x="2327" y="0"/>
                    <a:pt x="1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4"/>
            <p:cNvSpPr/>
            <p:nvPr/>
          </p:nvSpPr>
          <p:spPr>
            <a:xfrm>
              <a:off x="4400075" y="685000"/>
              <a:ext cx="75425" cy="74325"/>
            </a:xfrm>
            <a:custGeom>
              <a:avLst/>
              <a:gdLst/>
              <a:ahLst/>
              <a:cxnLst/>
              <a:rect l="l" t="t" r="r" b="b"/>
              <a:pathLst>
                <a:path w="3017" h="2973" extrusionOk="0">
                  <a:moveTo>
                    <a:pt x="1508" y="0"/>
                  </a:moveTo>
                  <a:cubicBezTo>
                    <a:pt x="647" y="0"/>
                    <a:pt x="1" y="689"/>
                    <a:pt x="1" y="1508"/>
                  </a:cubicBezTo>
                  <a:cubicBezTo>
                    <a:pt x="1" y="2326"/>
                    <a:pt x="690" y="2972"/>
                    <a:pt x="1508" y="2972"/>
                  </a:cubicBezTo>
                  <a:cubicBezTo>
                    <a:pt x="2327" y="2972"/>
                    <a:pt x="2973" y="2326"/>
                    <a:pt x="3016"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4"/>
            <p:cNvSpPr/>
            <p:nvPr/>
          </p:nvSpPr>
          <p:spPr>
            <a:xfrm>
              <a:off x="4324700" y="685000"/>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4"/>
            <p:cNvSpPr/>
            <p:nvPr/>
          </p:nvSpPr>
          <p:spPr>
            <a:xfrm>
              <a:off x="4249325" y="685000"/>
              <a:ext cx="75400" cy="74325"/>
            </a:xfrm>
            <a:custGeom>
              <a:avLst/>
              <a:gdLst/>
              <a:ahLst/>
              <a:cxnLst/>
              <a:rect l="l" t="t" r="r" b="b"/>
              <a:pathLst>
                <a:path w="3016" h="2973" extrusionOk="0">
                  <a:moveTo>
                    <a:pt x="1508" y="0"/>
                  </a:moveTo>
                  <a:cubicBezTo>
                    <a:pt x="690" y="0"/>
                    <a:pt x="1" y="689"/>
                    <a:pt x="1" y="1508"/>
                  </a:cubicBezTo>
                  <a:cubicBezTo>
                    <a:pt x="44"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4"/>
            <p:cNvSpPr/>
            <p:nvPr/>
          </p:nvSpPr>
          <p:spPr>
            <a:xfrm>
              <a:off x="4175025" y="685000"/>
              <a:ext cx="74325" cy="74325"/>
            </a:xfrm>
            <a:custGeom>
              <a:avLst/>
              <a:gdLst/>
              <a:ahLst/>
              <a:cxnLst/>
              <a:rect l="l" t="t" r="r" b="b"/>
              <a:pathLst>
                <a:path w="2973" h="2973" extrusionOk="0">
                  <a:moveTo>
                    <a:pt x="1508" y="0"/>
                  </a:moveTo>
                  <a:cubicBezTo>
                    <a:pt x="647" y="0"/>
                    <a:pt x="1" y="689"/>
                    <a:pt x="1" y="1508"/>
                  </a:cubicBezTo>
                  <a:cubicBezTo>
                    <a:pt x="1" y="2326"/>
                    <a:pt x="647" y="2972"/>
                    <a:pt x="1508" y="2972"/>
                  </a:cubicBezTo>
                  <a:cubicBezTo>
                    <a:pt x="2327" y="2972"/>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4"/>
            <p:cNvSpPr/>
            <p:nvPr/>
          </p:nvSpPr>
          <p:spPr>
            <a:xfrm>
              <a:off x="4099650" y="685000"/>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7" y="2972"/>
                    <a:pt x="2973"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4"/>
            <p:cNvSpPr/>
            <p:nvPr/>
          </p:nvSpPr>
          <p:spPr>
            <a:xfrm>
              <a:off x="4024275" y="685000"/>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6" y="2972"/>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4"/>
            <p:cNvSpPr/>
            <p:nvPr/>
          </p:nvSpPr>
          <p:spPr>
            <a:xfrm>
              <a:off x="3949975" y="685000"/>
              <a:ext cx="74325" cy="74325"/>
            </a:xfrm>
            <a:custGeom>
              <a:avLst/>
              <a:gdLst/>
              <a:ahLst/>
              <a:cxnLst/>
              <a:rect l="l" t="t" r="r" b="b"/>
              <a:pathLst>
                <a:path w="2973" h="2973" extrusionOk="0">
                  <a:moveTo>
                    <a:pt x="1465" y="0"/>
                  </a:moveTo>
                  <a:cubicBezTo>
                    <a:pt x="647" y="0"/>
                    <a:pt x="0" y="689"/>
                    <a:pt x="0" y="1508"/>
                  </a:cubicBezTo>
                  <a:cubicBezTo>
                    <a:pt x="0" y="2326"/>
                    <a:pt x="647" y="2972"/>
                    <a:pt x="1465" y="2972"/>
                  </a:cubicBezTo>
                  <a:cubicBezTo>
                    <a:pt x="2283" y="2972"/>
                    <a:pt x="2973" y="2326"/>
                    <a:pt x="2973" y="1508"/>
                  </a:cubicBezTo>
                  <a:cubicBezTo>
                    <a:pt x="2973"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4"/>
            <p:cNvSpPr/>
            <p:nvPr/>
          </p:nvSpPr>
          <p:spPr>
            <a:xfrm>
              <a:off x="3724925" y="685000"/>
              <a:ext cx="74325" cy="74325"/>
            </a:xfrm>
            <a:custGeom>
              <a:avLst/>
              <a:gdLst/>
              <a:ahLst/>
              <a:cxnLst/>
              <a:rect l="l" t="t" r="r" b="b"/>
              <a:pathLst>
                <a:path w="2973" h="2973" extrusionOk="0">
                  <a:moveTo>
                    <a:pt x="1465" y="0"/>
                  </a:moveTo>
                  <a:cubicBezTo>
                    <a:pt x="646" y="0"/>
                    <a:pt x="0" y="689"/>
                    <a:pt x="0" y="1508"/>
                  </a:cubicBezTo>
                  <a:cubicBezTo>
                    <a:pt x="0" y="2326"/>
                    <a:pt x="646" y="2972"/>
                    <a:pt x="1465" y="2972"/>
                  </a:cubicBezTo>
                  <a:cubicBezTo>
                    <a:pt x="2283" y="2972"/>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4"/>
            <p:cNvSpPr/>
            <p:nvPr/>
          </p:nvSpPr>
          <p:spPr>
            <a:xfrm>
              <a:off x="3649550" y="685000"/>
              <a:ext cx="75400" cy="74325"/>
            </a:xfrm>
            <a:custGeom>
              <a:avLst/>
              <a:gdLst/>
              <a:ahLst/>
              <a:cxnLst/>
              <a:rect l="l" t="t" r="r" b="b"/>
              <a:pathLst>
                <a:path w="3016" h="2973" extrusionOk="0">
                  <a:moveTo>
                    <a:pt x="1508" y="0"/>
                  </a:moveTo>
                  <a:cubicBezTo>
                    <a:pt x="646" y="0"/>
                    <a:pt x="0" y="689"/>
                    <a:pt x="0" y="1508"/>
                  </a:cubicBezTo>
                  <a:cubicBezTo>
                    <a:pt x="0" y="2326"/>
                    <a:pt x="689" y="2972"/>
                    <a:pt x="1508" y="2972"/>
                  </a:cubicBezTo>
                  <a:cubicBezTo>
                    <a:pt x="2326" y="2972"/>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4"/>
            <p:cNvSpPr/>
            <p:nvPr/>
          </p:nvSpPr>
          <p:spPr>
            <a:xfrm>
              <a:off x="3575250" y="685000"/>
              <a:ext cx="74325" cy="74325"/>
            </a:xfrm>
            <a:custGeom>
              <a:avLst/>
              <a:gdLst/>
              <a:ahLst/>
              <a:cxnLst/>
              <a:rect l="l" t="t" r="r" b="b"/>
              <a:pathLst>
                <a:path w="2973" h="2973" extrusionOk="0">
                  <a:moveTo>
                    <a:pt x="1465" y="0"/>
                  </a:moveTo>
                  <a:cubicBezTo>
                    <a:pt x="646" y="43"/>
                    <a:pt x="0" y="689"/>
                    <a:pt x="0" y="1508"/>
                  </a:cubicBezTo>
                  <a:cubicBezTo>
                    <a:pt x="0" y="2326"/>
                    <a:pt x="646" y="2972"/>
                    <a:pt x="1465" y="2972"/>
                  </a:cubicBezTo>
                  <a:cubicBezTo>
                    <a:pt x="2283" y="2972"/>
                    <a:pt x="2972" y="2326"/>
                    <a:pt x="2972" y="1508"/>
                  </a:cubicBezTo>
                  <a:cubicBezTo>
                    <a:pt x="2972" y="689"/>
                    <a:pt x="2283"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4"/>
            <p:cNvSpPr/>
            <p:nvPr/>
          </p:nvSpPr>
          <p:spPr>
            <a:xfrm>
              <a:off x="3498775" y="685000"/>
              <a:ext cx="76500" cy="74375"/>
            </a:xfrm>
            <a:custGeom>
              <a:avLst/>
              <a:gdLst/>
              <a:ahLst/>
              <a:cxnLst/>
              <a:rect l="l" t="t" r="r" b="b"/>
              <a:pathLst>
                <a:path w="3060" h="2975" extrusionOk="0">
                  <a:moveTo>
                    <a:pt x="1552" y="0"/>
                  </a:moveTo>
                  <a:cubicBezTo>
                    <a:pt x="690" y="0"/>
                    <a:pt x="1" y="689"/>
                    <a:pt x="1" y="1508"/>
                  </a:cubicBezTo>
                  <a:cubicBezTo>
                    <a:pt x="44" y="2326"/>
                    <a:pt x="690" y="2972"/>
                    <a:pt x="1508" y="2972"/>
                  </a:cubicBezTo>
                  <a:cubicBezTo>
                    <a:pt x="1533" y="2974"/>
                    <a:pt x="1557" y="2974"/>
                    <a:pt x="1581" y="2974"/>
                  </a:cubicBezTo>
                  <a:cubicBezTo>
                    <a:pt x="2367" y="2974"/>
                    <a:pt x="3017" y="2302"/>
                    <a:pt x="3059" y="1508"/>
                  </a:cubicBezTo>
                  <a:cubicBezTo>
                    <a:pt x="3016" y="689"/>
                    <a:pt x="2370" y="0"/>
                    <a:pt x="15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4"/>
            <p:cNvSpPr/>
            <p:nvPr/>
          </p:nvSpPr>
          <p:spPr>
            <a:xfrm>
              <a:off x="3424475" y="685000"/>
              <a:ext cx="74325" cy="74325"/>
            </a:xfrm>
            <a:custGeom>
              <a:avLst/>
              <a:gdLst/>
              <a:ahLst/>
              <a:cxnLst/>
              <a:rect l="l" t="t" r="r" b="b"/>
              <a:pathLst>
                <a:path w="2973" h="2973" extrusionOk="0">
                  <a:moveTo>
                    <a:pt x="1508" y="0"/>
                  </a:moveTo>
                  <a:cubicBezTo>
                    <a:pt x="647" y="0"/>
                    <a:pt x="1" y="689"/>
                    <a:pt x="1" y="1508"/>
                  </a:cubicBezTo>
                  <a:cubicBezTo>
                    <a:pt x="1" y="2326"/>
                    <a:pt x="647" y="2972"/>
                    <a:pt x="1508" y="2972"/>
                  </a:cubicBezTo>
                  <a:cubicBezTo>
                    <a:pt x="2327" y="2972"/>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4"/>
            <p:cNvSpPr/>
            <p:nvPr/>
          </p:nvSpPr>
          <p:spPr>
            <a:xfrm>
              <a:off x="3349100" y="685000"/>
              <a:ext cx="75400" cy="74375"/>
            </a:xfrm>
            <a:custGeom>
              <a:avLst/>
              <a:gdLst/>
              <a:ahLst/>
              <a:cxnLst/>
              <a:rect l="l" t="t" r="r" b="b"/>
              <a:pathLst>
                <a:path w="3016" h="2975" extrusionOk="0">
                  <a:moveTo>
                    <a:pt x="1508" y="0"/>
                  </a:moveTo>
                  <a:cubicBezTo>
                    <a:pt x="647" y="0"/>
                    <a:pt x="1" y="689"/>
                    <a:pt x="1" y="1508"/>
                  </a:cubicBezTo>
                  <a:cubicBezTo>
                    <a:pt x="1" y="2326"/>
                    <a:pt x="690" y="2972"/>
                    <a:pt x="1508" y="2972"/>
                  </a:cubicBezTo>
                  <a:cubicBezTo>
                    <a:pt x="1533" y="2974"/>
                    <a:pt x="1557" y="2974"/>
                    <a:pt x="1581" y="2974"/>
                  </a:cubicBezTo>
                  <a:cubicBezTo>
                    <a:pt x="2367" y="2974"/>
                    <a:pt x="3016" y="2302"/>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4"/>
            <p:cNvSpPr/>
            <p:nvPr/>
          </p:nvSpPr>
          <p:spPr>
            <a:xfrm>
              <a:off x="3273725" y="685000"/>
              <a:ext cx="75400" cy="74325"/>
            </a:xfrm>
            <a:custGeom>
              <a:avLst/>
              <a:gdLst/>
              <a:ahLst/>
              <a:cxnLst/>
              <a:rect l="l" t="t" r="r" b="b"/>
              <a:pathLst>
                <a:path w="3016" h="2973" extrusionOk="0">
                  <a:moveTo>
                    <a:pt x="1508" y="0"/>
                  </a:moveTo>
                  <a:cubicBezTo>
                    <a:pt x="690" y="0"/>
                    <a:pt x="1" y="689"/>
                    <a:pt x="1" y="1508"/>
                  </a:cubicBezTo>
                  <a:cubicBezTo>
                    <a:pt x="44"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4"/>
            <p:cNvSpPr/>
            <p:nvPr/>
          </p:nvSpPr>
          <p:spPr>
            <a:xfrm>
              <a:off x="3199425" y="685000"/>
              <a:ext cx="74325" cy="74325"/>
            </a:xfrm>
            <a:custGeom>
              <a:avLst/>
              <a:gdLst/>
              <a:ahLst/>
              <a:cxnLst/>
              <a:rect l="l" t="t" r="r" b="b"/>
              <a:pathLst>
                <a:path w="2973" h="2973" extrusionOk="0">
                  <a:moveTo>
                    <a:pt x="1508" y="0"/>
                  </a:moveTo>
                  <a:cubicBezTo>
                    <a:pt x="647" y="0"/>
                    <a:pt x="1" y="689"/>
                    <a:pt x="1" y="1508"/>
                  </a:cubicBezTo>
                  <a:cubicBezTo>
                    <a:pt x="1" y="2326"/>
                    <a:pt x="647" y="2972"/>
                    <a:pt x="1508" y="2972"/>
                  </a:cubicBezTo>
                  <a:cubicBezTo>
                    <a:pt x="2327" y="2972"/>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4"/>
            <p:cNvSpPr/>
            <p:nvPr/>
          </p:nvSpPr>
          <p:spPr>
            <a:xfrm>
              <a:off x="3124050" y="685000"/>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7" y="2972"/>
                    <a:pt x="2973"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4"/>
            <p:cNvSpPr/>
            <p:nvPr/>
          </p:nvSpPr>
          <p:spPr>
            <a:xfrm>
              <a:off x="3048675" y="685000"/>
              <a:ext cx="75400" cy="74325"/>
            </a:xfrm>
            <a:custGeom>
              <a:avLst/>
              <a:gdLst/>
              <a:ahLst/>
              <a:cxnLst/>
              <a:rect l="l" t="t" r="r" b="b"/>
              <a:pathLst>
                <a:path w="3016" h="2973" extrusionOk="0">
                  <a:moveTo>
                    <a:pt x="1508" y="0"/>
                  </a:moveTo>
                  <a:cubicBezTo>
                    <a:pt x="690" y="0"/>
                    <a:pt x="0" y="689"/>
                    <a:pt x="0" y="1508"/>
                  </a:cubicBezTo>
                  <a:cubicBezTo>
                    <a:pt x="0" y="2326"/>
                    <a:pt x="690" y="2972"/>
                    <a:pt x="1508" y="2972"/>
                  </a:cubicBezTo>
                  <a:cubicBezTo>
                    <a:pt x="2326" y="2972"/>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4"/>
            <p:cNvSpPr/>
            <p:nvPr/>
          </p:nvSpPr>
          <p:spPr>
            <a:xfrm>
              <a:off x="2974375" y="685000"/>
              <a:ext cx="74325" cy="74325"/>
            </a:xfrm>
            <a:custGeom>
              <a:avLst/>
              <a:gdLst/>
              <a:ahLst/>
              <a:cxnLst/>
              <a:rect l="l" t="t" r="r" b="b"/>
              <a:pathLst>
                <a:path w="2973" h="2973" extrusionOk="0">
                  <a:moveTo>
                    <a:pt x="1465" y="0"/>
                  </a:moveTo>
                  <a:cubicBezTo>
                    <a:pt x="647" y="0"/>
                    <a:pt x="0" y="689"/>
                    <a:pt x="0" y="1508"/>
                  </a:cubicBezTo>
                  <a:cubicBezTo>
                    <a:pt x="0" y="2326"/>
                    <a:pt x="647" y="2972"/>
                    <a:pt x="1465" y="2972"/>
                  </a:cubicBezTo>
                  <a:cubicBezTo>
                    <a:pt x="2283" y="2972"/>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4"/>
            <p:cNvSpPr/>
            <p:nvPr/>
          </p:nvSpPr>
          <p:spPr>
            <a:xfrm>
              <a:off x="2899000" y="685000"/>
              <a:ext cx="75400" cy="74325"/>
            </a:xfrm>
            <a:custGeom>
              <a:avLst/>
              <a:gdLst/>
              <a:ahLst/>
              <a:cxnLst/>
              <a:rect l="l" t="t" r="r" b="b"/>
              <a:pathLst>
                <a:path w="3016" h="2973" extrusionOk="0">
                  <a:moveTo>
                    <a:pt x="1508" y="0"/>
                  </a:moveTo>
                  <a:cubicBezTo>
                    <a:pt x="646" y="0"/>
                    <a:pt x="0" y="689"/>
                    <a:pt x="0" y="1508"/>
                  </a:cubicBezTo>
                  <a:cubicBezTo>
                    <a:pt x="0" y="2326"/>
                    <a:pt x="690" y="2972"/>
                    <a:pt x="1508" y="2972"/>
                  </a:cubicBezTo>
                  <a:cubicBezTo>
                    <a:pt x="2326" y="2972"/>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4"/>
            <p:cNvSpPr/>
            <p:nvPr/>
          </p:nvSpPr>
          <p:spPr>
            <a:xfrm>
              <a:off x="2823625" y="685000"/>
              <a:ext cx="75400" cy="74325"/>
            </a:xfrm>
            <a:custGeom>
              <a:avLst/>
              <a:gdLst/>
              <a:ahLst/>
              <a:cxnLst/>
              <a:rect l="l" t="t" r="r" b="b"/>
              <a:pathLst>
                <a:path w="3016" h="2973" extrusionOk="0">
                  <a:moveTo>
                    <a:pt x="1508" y="0"/>
                  </a:moveTo>
                  <a:cubicBezTo>
                    <a:pt x="689" y="0"/>
                    <a:pt x="0" y="689"/>
                    <a:pt x="0" y="1508"/>
                  </a:cubicBezTo>
                  <a:cubicBezTo>
                    <a:pt x="0" y="2326"/>
                    <a:pt x="689" y="2972"/>
                    <a:pt x="1508" y="2972"/>
                  </a:cubicBezTo>
                  <a:cubicBezTo>
                    <a:pt x="2326" y="2972"/>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4"/>
            <p:cNvSpPr/>
            <p:nvPr/>
          </p:nvSpPr>
          <p:spPr>
            <a:xfrm>
              <a:off x="2748250" y="685000"/>
              <a:ext cx="75400" cy="74325"/>
            </a:xfrm>
            <a:custGeom>
              <a:avLst/>
              <a:gdLst/>
              <a:ahLst/>
              <a:cxnLst/>
              <a:rect l="l" t="t" r="r" b="b"/>
              <a:pathLst>
                <a:path w="3016" h="2973" extrusionOk="0">
                  <a:moveTo>
                    <a:pt x="1508" y="0"/>
                  </a:moveTo>
                  <a:cubicBezTo>
                    <a:pt x="689" y="0"/>
                    <a:pt x="0" y="689"/>
                    <a:pt x="43" y="1508"/>
                  </a:cubicBezTo>
                  <a:cubicBezTo>
                    <a:pt x="43" y="2326"/>
                    <a:pt x="689" y="2972"/>
                    <a:pt x="1508" y="2972"/>
                  </a:cubicBezTo>
                  <a:cubicBezTo>
                    <a:pt x="2326" y="2972"/>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4"/>
            <p:cNvSpPr/>
            <p:nvPr/>
          </p:nvSpPr>
          <p:spPr>
            <a:xfrm>
              <a:off x="2673950" y="685000"/>
              <a:ext cx="75400" cy="74325"/>
            </a:xfrm>
            <a:custGeom>
              <a:avLst/>
              <a:gdLst/>
              <a:ahLst/>
              <a:cxnLst/>
              <a:rect l="l" t="t" r="r" b="b"/>
              <a:pathLst>
                <a:path w="3016" h="2973" extrusionOk="0">
                  <a:moveTo>
                    <a:pt x="1508" y="0"/>
                  </a:moveTo>
                  <a:cubicBezTo>
                    <a:pt x="646" y="0"/>
                    <a:pt x="0" y="689"/>
                    <a:pt x="0" y="1508"/>
                  </a:cubicBezTo>
                  <a:cubicBezTo>
                    <a:pt x="0" y="2326"/>
                    <a:pt x="689" y="2972"/>
                    <a:pt x="1508" y="2972"/>
                  </a:cubicBezTo>
                  <a:cubicBezTo>
                    <a:pt x="2326" y="2972"/>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4"/>
            <p:cNvSpPr/>
            <p:nvPr/>
          </p:nvSpPr>
          <p:spPr>
            <a:xfrm>
              <a:off x="2598575" y="685000"/>
              <a:ext cx="75400" cy="74325"/>
            </a:xfrm>
            <a:custGeom>
              <a:avLst/>
              <a:gdLst/>
              <a:ahLst/>
              <a:cxnLst/>
              <a:rect l="l" t="t" r="r" b="b"/>
              <a:pathLst>
                <a:path w="3016" h="2973" extrusionOk="0">
                  <a:moveTo>
                    <a:pt x="1508" y="0"/>
                  </a:moveTo>
                  <a:cubicBezTo>
                    <a:pt x="689" y="0"/>
                    <a:pt x="0" y="689"/>
                    <a:pt x="0" y="1508"/>
                  </a:cubicBezTo>
                  <a:cubicBezTo>
                    <a:pt x="0" y="2326"/>
                    <a:pt x="689" y="2972"/>
                    <a:pt x="1508" y="2972"/>
                  </a:cubicBezTo>
                  <a:cubicBezTo>
                    <a:pt x="2326" y="2972"/>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4"/>
            <p:cNvSpPr/>
            <p:nvPr/>
          </p:nvSpPr>
          <p:spPr>
            <a:xfrm>
              <a:off x="2523175" y="685000"/>
              <a:ext cx="75425" cy="74325"/>
            </a:xfrm>
            <a:custGeom>
              <a:avLst/>
              <a:gdLst/>
              <a:ahLst/>
              <a:cxnLst/>
              <a:rect l="l" t="t" r="r" b="b"/>
              <a:pathLst>
                <a:path w="3017" h="2973" extrusionOk="0">
                  <a:moveTo>
                    <a:pt x="1508" y="0"/>
                  </a:moveTo>
                  <a:cubicBezTo>
                    <a:pt x="690" y="0"/>
                    <a:pt x="1" y="689"/>
                    <a:pt x="1" y="1508"/>
                  </a:cubicBezTo>
                  <a:cubicBezTo>
                    <a:pt x="44"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4"/>
            <p:cNvSpPr/>
            <p:nvPr/>
          </p:nvSpPr>
          <p:spPr>
            <a:xfrm>
              <a:off x="2448875" y="685000"/>
              <a:ext cx="74325" cy="74325"/>
            </a:xfrm>
            <a:custGeom>
              <a:avLst/>
              <a:gdLst/>
              <a:ahLst/>
              <a:cxnLst/>
              <a:rect l="l" t="t" r="r" b="b"/>
              <a:pathLst>
                <a:path w="2973" h="2973" extrusionOk="0">
                  <a:moveTo>
                    <a:pt x="1465" y="0"/>
                  </a:moveTo>
                  <a:cubicBezTo>
                    <a:pt x="647" y="0"/>
                    <a:pt x="1" y="689"/>
                    <a:pt x="1" y="1508"/>
                  </a:cubicBezTo>
                  <a:cubicBezTo>
                    <a:pt x="1" y="2326"/>
                    <a:pt x="647" y="2972"/>
                    <a:pt x="1508" y="2972"/>
                  </a:cubicBezTo>
                  <a:cubicBezTo>
                    <a:pt x="2327" y="2972"/>
                    <a:pt x="2973" y="2326"/>
                    <a:pt x="2973" y="1508"/>
                  </a:cubicBezTo>
                  <a:cubicBezTo>
                    <a:pt x="2973" y="689"/>
                    <a:pt x="2327"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4"/>
            <p:cNvSpPr/>
            <p:nvPr/>
          </p:nvSpPr>
          <p:spPr>
            <a:xfrm>
              <a:off x="2373500" y="685000"/>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7" y="2972"/>
                    <a:pt x="2973"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4"/>
            <p:cNvSpPr/>
            <p:nvPr/>
          </p:nvSpPr>
          <p:spPr>
            <a:xfrm>
              <a:off x="2298125" y="685000"/>
              <a:ext cx="75400" cy="74375"/>
            </a:xfrm>
            <a:custGeom>
              <a:avLst/>
              <a:gdLst/>
              <a:ahLst/>
              <a:cxnLst/>
              <a:rect l="l" t="t" r="r" b="b"/>
              <a:pathLst>
                <a:path w="3016" h="2975" extrusionOk="0">
                  <a:moveTo>
                    <a:pt x="1551" y="0"/>
                  </a:moveTo>
                  <a:cubicBezTo>
                    <a:pt x="690" y="0"/>
                    <a:pt x="1" y="689"/>
                    <a:pt x="1" y="1508"/>
                  </a:cubicBezTo>
                  <a:cubicBezTo>
                    <a:pt x="1" y="2302"/>
                    <a:pt x="649" y="2974"/>
                    <a:pt x="1475" y="2974"/>
                  </a:cubicBezTo>
                  <a:cubicBezTo>
                    <a:pt x="1500" y="2974"/>
                    <a:pt x="1526" y="2974"/>
                    <a:pt x="1551" y="2972"/>
                  </a:cubicBezTo>
                  <a:cubicBezTo>
                    <a:pt x="2327" y="2972"/>
                    <a:pt x="3016" y="2326"/>
                    <a:pt x="3016" y="1508"/>
                  </a:cubicBezTo>
                  <a:cubicBezTo>
                    <a:pt x="3016" y="689"/>
                    <a:pt x="2370" y="0"/>
                    <a:pt x="1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4"/>
            <p:cNvSpPr/>
            <p:nvPr/>
          </p:nvSpPr>
          <p:spPr>
            <a:xfrm>
              <a:off x="2223825" y="685000"/>
              <a:ext cx="74325" cy="74325"/>
            </a:xfrm>
            <a:custGeom>
              <a:avLst/>
              <a:gdLst/>
              <a:ahLst/>
              <a:cxnLst/>
              <a:rect l="l" t="t" r="r" b="b"/>
              <a:pathLst>
                <a:path w="2973" h="2973" extrusionOk="0">
                  <a:moveTo>
                    <a:pt x="1465" y="0"/>
                  </a:moveTo>
                  <a:cubicBezTo>
                    <a:pt x="647" y="0"/>
                    <a:pt x="1" y="689"/>
                    <a:pt x="1" y="1508"/>
                  </a:cubicBezTo>
                  <a:cubicBezTo>
                    <a:pt x="1" y="2326"/>
                    <a:pt x="647" y="2972"/>
                    <a:pt x="1465" y="2972"/>
                  </a:cubicBezTo>
                  <a:cubicBezTo>
                    <a:pt x="2284" y="2972"/>
                    <a:pt x="2973" y="2326"/>
                    <a:pt x="2973" y="1508"/>
                  </a:cubicBezTo>
                  <a:cubicBezTo>
                    <a:pt x="2973" y="689"/>
                    <a:pt x="2327"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4"/>
            <p:cNvSpPr/>
            <p:nvPr/>
          </p:nvSpPr>
          <p:spPr>
            <a:xfrm>
              <a:off x="2148450" y="685000"/>
              <a:ext cx="75400" cy="74375"/>
            </a:xfrm>
            <a:custGeom>
              <a:avLst/>
              <a:gdLst/>
              <a:ahLst/>
              <a:cxnLst/>
              <a:rect l="l" t="t" r="r" b="b"/>
              <a:pathLst>
                <a:path w="3016" h="2975" extrusionOk="0">
                  <a:moveTo>
                    <a:pt x="1508" y="0"/>
                  </a:moveTo>
                  <a:cubicBezTo>
                    <a:pt x="647" y="0"/>
                    <a:pt x="1" y="689"/>
                    <a:pt x="1" y="1508"/>
                  </a:cubicBezTo>
                  <a:cubicBezTo>
                    <a:pt x="1" y="2302"/>
                    <a:pt x="649" y="2974"/>
                    <a:pt x="1435" y="2974"/>
                  </a:cubicBezTo>
                  <a:cubicBezTo>
                    <a:pt x="1459" y="2974"/>
                    <a:pt x="1484" y="2974"/>
                    <a:pt x="1508" y="2972"/>
                  </a:cubicBezTo>
                  <a:cubicBezTo>
                    <a:pt x="2326" y="2972"/>
                    <a:pt x="2973"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4"/>
            <p:cNvSpPr/>
            <p:nvPr/>
          </p:nvSpPr>
          <p:spPr>
            <a:xfrm>
              <a:off x="2073075" y="685000"/>
              <a:ext cx="75400" cy="74325"/>
            </a:xfrm>
            <a:custGeom>
              <a:avLst/>
              <a:gdLst/>
              <a:ahLst/>
              <a:cxnLst/>
              <a:rect l="l" t="t" r="r" b="b"/>
              <a:pathLst>
                <a:path w="3016" h="2973" extrusionOk="0">
                  <a:moveTo>
                    <a:pt x="1508" y="0"/>
                  </a:moveTo>
                  <a:cubicBezTo>
                    <a:pt x="690" y="43"/>
                    <a:pt x="0" y="689"/>
                    <a:pt x="0" y="1508"/>
                  </a:cubicBezTo>
                  <a:cubicBezTo>
                    <a:pt x="0" y="2326"/>
                    <a:pt x="690" y="2972"/>
                    <a:pt x="1508" y="2972"/>
                  </a:cubicBezTo>
                  <a:cubicBezTo>
                    <a:pt x="2326" y="2972"/>
                    <a:pt x="2972" y="2326"/>
                    <a:pt x="3016"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4"/>
            <p:cNvSpPr/>
            <p:nvPr/>
          </p:nvSpPr>
          <p:spPr>
            <a:xfrm>
              <a:off x="4175025" y="610700"/>
              <a:ext cx="74325" cy="74325"/>
            </a:xfrm>
            <a:custGeom>
              <a:avLst/>
              <a:gdLst/>
              <a:ahLst/>
              <a:cxnLst/>
              <a:rect l="l" t="t" r="r" b="b"/>
              <a:pathLst>
                <a:path w="2973" h="2973" extrusionOk="0">
                  <a:moveTo>
                    <a:pt x="1508" y="0"/>
                  </a:moveTo>
                  <a:cubicBezTo>
                    <a:pt x="647" y="0"/>
                    <a:pt x="1" y="646"/>
                    <a:pt x="1" y="1508"/>
                  </a:cubicBezTo>
                  <a:cubicBezTo>
                    <a:pt x="1" y="2326"/>
                    <a:pt x="647" y="2972"/>
                    <a:pt x="1508" y="2972"/>
                  </a:cubicBezTo>
                  <a:cubicBezTo>
                    <a:pt x="2327" y="2972"/>
                    <a:pt x="2973" y="2326"/>
                    <a:pt x="2973" y="1508"/>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4"/>
            <p:cNvSpPr/>
            <p:nvPr/>
          </p:nvSpPr>
          <p:spPr>
            <a:xfrm>
              <a:off x="4099650" y="61070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4"/>
            <p:cNvSpPr/>
            <p:nvPr/>
          </p:nvSpPr>
          <p:spPr>
            <a:xfrm>
              <a:off x="4024275" y="61070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6" y="2972"/>
                    <a:pt x="3016" y="2326"/>
                    <a:pt x="3016" y="1508"/>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4"/>
            <p:cNvSpPr/>
            <p:nvPr/>
          </p:nvSpPr>
          <p:spPr>
            <a:xfrm>
              <a:off x="3949975" y="610700"/>
              <a:ext cx="74325" cy="74325"/>
            </a:xfrm>
            <a:custGeom>
              <a:avLst/>
              <a:gdLst/>
              <a:ahLst/>
              <a:cxnLst/>
              <a:rect l="l" t="t" r="r" b="b"/>
              <a:pathLst>
                <a:path w="2973" h="2973" extrusionOk="0">
                  <a:moveTo>
                    <a:pt x="1465" y="0"/>
                  </a:moveTo>
                  <a:cubicBezTo>
                    <a:pt x="647" y="0"/>
                    <a:pt x="0" y="646"/>
                    <a:pt x="0" y="1508"/>
                  </a:cubicBezTo>
                  <a:cubicBezTo>
                    <a:pt x="0" y="2326"/>
                    <a:pt x="647" y="2972"/>
                    <a:pt x="1465" y="2972"/>
                  </a:cubicBezTo>
                  <a:cubicBezTo>
                    <a:pt x="2326" y="2972"/>
                    <a:pt x="2973" y="2326"/>
                    <a:pt x="2973" y="1508"/>
                  </a:cubicBezTo>
                  <a:cubicBezTo>
                    <a:pt x="2973"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4"/>
            <p:cNvSpPr/>
            <p:nvPr/>
          </p:nvSpPr>
          <p:spPr>
            <a:xfrm>
              <a:off x="3575250" y="610700"/>
              <a:ext cx="74325" cy="74325"/>
            </a:xfrm>
            <a:custGeom>
              <a:avLst/>
              <a:gdLst/>
              <a:ahLst/>
              <a:cxnLst/>
              <a:rect l="l" t="t" r="r" b="b"/>
              <a:pathLst>
                <a:path w="2973" h="2973" extrusionOk="0">
                  <a:moveTo>
                    <a:pt x="1465" y="0"/>
                  </a:moveTo>
                  <a:cubicBezTo>
                    <a:pt x="646" y="0"/>
                    <a:pt x="0" y="689"/>
                    <a:pt x="0" y="1508"/>
                  </a:cubicBezTo>
                  <a:cubicBezTo>
                    <a:pt x="0" y="2326"/>
                    <a:pt x="646" y="2972"/>
                    <a:pt x="1465" y="2972"/>
                  </a:cubicBezTo>
                  <a:cubicBezTo>
                    <a:pt x="2283" y="2972"/>
                    <a:pt x="2972" y="2326"/>
                    <a:pt x="2972" y="1508"/>
                  </a:cubicBezTo>
                  <a:cubicBezTo>
                    <a:pt x="2972" y="646"/>
                    <a:pt x="2283"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4"/>
            <p:cNvSpPr/>
            <p:nvPr/>
          </p:nvSpPr>
          <p:spPr>
            <a:xfrm>
              <a:off x="3499875" y="610700"/>
              <a:ext cx="75400" cy="74325"/>
            </a:xfrm>
            <a:custGeom>
              <a:avLst/>
              <a:gdLst/>
              <a:ahLst/>
              <a:cxnLst/>
              <a:rect l="l" t="t" r="r" b="b"/>
              <a:pathLst>
                <a:path w="3016" h="2973" extrusionOk="0">
                  <a:moveTo>
                    <a:pt x="1508" y="0"/>
                  </a:moveTo>
                  <a:cubicBezTo>
                    <a:pt x="646" y="0"/>
                    <a:pt x="0" y="646"/>
                    <a:pt x="0" y="1508"/>
                  </a:cubicBezTo>
                  <a:cubicBezTo>
                    <a:pt x="0" y="2326"/>
                    <a:pt x="646" y="2972"/>
                    <a:pt x="1464" y="2972"/>
                  </a:cubicBezTo>
                  <a:cubicBezTo>
                    <a:pt x="2326" y="2972"/>
                    <a:pt x="2972" y="2326"/>
                    <a:pt x="3015" y="1508"/>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4"/>
            <p:cNvSpPr/>
            <p:nvPr/>
          </p:nvSpPr>
          <p:spPr>
            <a:xfrm>
              <a:off x="3424475" y="610700"/>
              <a:ext cx="74325" cy="74325"/>
            </a:xfrm>
            <a:custGeom>
              <a:avLst/>
              <a:gdLst/>
              <a:ahLst/>
              <a:cxnLst/>
              <a:rect l="l" t="t" r="r" b="b"/>
              <a:pathLst>
                <a:path w="2973" h="2973" extrusionOk="0">
                  <a:moveTo>
                    <a:pt x="1508" y="0"/>
                  </a:moveTo>
                  <a:cubicBezTo>
                    <a:pt x="647" y="0"/>
                    <a:pt x="1" y="646"/>
                    <a:pt x="1" y="1508"/>
                  </a:cubicBezTo>
                  <a:cubicBezTo>
                    <a:pt x="1" y="2326"/>
                    <a:pt x="647" y="2972"/>
                    <a:pt x="1508" y="2972"/>
                  </a:cubicBezTo>
                  <a:cubicBezTo>
                    <a:pt x="2327" y="2972"/>
                    <a:pt x="2973" y="2326"/>
                    <a:pt x="2973" y="1508"/>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4"/>
            <p:cNvSpPr/>
            <p:nvPr/>
          </p:nvSpPr>
          <p:spPr>
            <a:xfrm>
              <a:off x="3349100" y="610700"/>
              <a:ext cx="74325" cy="74325"/>
            </a:xfrm>
            <a:custGeom>
              <a:avLst/>
              <a:gdLst/>
              <a:ahLst/>
              <a:cxnLst/>
              <a:rect l="l" t="t" r="r" b="b"/>
              <a:pathLst>
                <a:path w="2973" h="2973" extrusionOk="0">
                  <a:moveTo>
                    <a:pt x="1508" y="0"/>
                  </a:moveTo>
                  <a:cubicBezTo>
                    <a:pt x="647" y="0"/>
                    <a:pt x="1" y="646"/>
                    <a:pt x="1" y="1508"/>
                  </a:cubicBezTo>
                  <a:cubicBezTo>
                    <a:pt x="1" y="2326"/>
                    <a:pt x="647" y="2972"/>
                    <a:pt x="1508" y="2972"/>
                  </a:cubicBezTo>
                  <a:cubicBezTo>
                    <a:pt x="2327" y="2972"/>
                    <a:pt x="2973" y="2326"/>
                    <a:pt x="2973" y="1508"/>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4"/>
            <p:cNvSpPr/>
            <p:nvPr/>
          </p:nvSpPr>
          <p:spPr>
            <a:xfrm>
              <a:off x="3273725" y="61070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4"/>
            <p:cNvSpPr/>
            <p:nvPr/>
          </p:nvSpPr>
          <p:spPr>
            <a:xfrm>
              <a:off x="3199425" y="610700"/>
              <a:ext cx="74325" cy="74325"/>
            </a:xfrm>
            <a:custGeom>
              <a:avLst/>
              <a:gdLst/>
              <a:ahLst/>
              <a:cxnLst/>
              <a:rect l="l" t="t" r="r" b="b"/>
              <a:pathLst>
                <a:path w="2973" h="2973" extrusionOk="0">
                  <a:moveTo>
                    <a:pt x="1508" y="0"/>
                  </a:moveTo>
                  <a:cubicBezTo>
                    <a:pt x="647" y="0"/>
                    <a:pt x="1" y="646"/>
                    <a:pt x="1" y="1508"/>
                  </a:cubicBezTo>
                  <a:cubicBezTo>
                    <a:pt x="1" y="2326"/>
                    <a:pt x="647" y="2972"/>
                    <a:pt x="1508" y="2972"/>
                  </a:cubicBezTo>
                  <a:cubicBezTo>
                    <a:pt x="2327" y="2972"/>
                    <a:pt x="2973" y="2326"/>
                    <a:pt x="2973" y="1508"/>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4"/>
            <p:cNvSpPr/>
            <p:nvPr/>
          </p:nvSpPr>
          <p:spPr>
            <a:xfrm>
              <a:off x="3124050" y="61070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7" y="2972"/>
                    <a:pt x="3016" y="2326"/>
                    <a:pt x="3016" y="1508"/>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4"/>
            <p:cNvSpPr/>
            <p:nvPr/>
          </p:nvSpPr>
          <p:spPr>
            <a:xfrm>
              <a:off x="3048675" y="610700"/>
              <a:ext cx="75400" cy="74325"/>
            </a:xfrm>
            <a:custGeom>
              <a:avLst/>
              <a:gdLst/>
              <a:ahLst/>
              <a:cxnLst/>
              <a:rect l="l" t="t" r="r" b="b"/>
              <a:pathLst>
                <a:path w="3016" h="2973" extrusionOk="0">
                  <a:moveTo>
                    <a:pt x="1508" y="0"/>
                  </a:moveTo>
                  <a:cubicBezTo>
                    <a:pt x="690" y="0"/>
                    <a:pt x="0" y="646"/>
                    <a:pt x="0" y="1508"/>
                  </a:cubicBezTo>
                  <a:cubicBezTo>
                    <a:pt x="0" y="2326"/>
                    <a:pt x="690" y="2972"/>
                    <a:pt x="1508" y="2972"/>
                  </a:cubicBezTo>
                  <a:cubicBezTo>
                    <a:pt x="2326" y="2972"/>
                    <a:pt x="3016" y="2326"/>
                    <a:pt x="3016" y="1508"/>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4"/>
            <p:cNvSpPr/>
            <p:nvPr/>
          </p:nvSpPr>
          <p:spPr>
            <a:xfrm>
              <a:off x="2974375" y="610700"/>
              <a:ext cx="74325" cy="74325"/>
            </a:xfrm>
            <a:custGeom>
              <a:avLst/>
              <a:gdLst/>
              <a:ahLst/>
              <a:cxnLst/>
              <a:rect l="l" t="t" r="r" b="b"/>
              <a:pathLst>
                <a:path w="2973" h="2973" extrusionOk="0">
                  <a:moveTo>
                    <a:pt x="1465" y="0"/>
                  </a:moveTo>
                  <a:cubicBezTo>
                    <a:pt x="647" y="0"/>
                    <a:pt x="0" y="646"/>
                    <a:pt x="0" y="1508"/>
                  </a:cubicBezTo>
                  <a:cubicBezTo>
                    <a:pt x="0" y="2326"/>
                    <a:pt x="647" y="2972"/>
                    <a:pt x="1465" y="2972"/>
                  </a:cubicBezTo>
                  <a:cubicBezTo>
                    <a:pt x="2326" y="2972"/>
                    <a:pt x="2972" y="2326"/>
                    <a:pt x="2972" y="1508"/>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4"/>
            <p:cNvSpPr/>
            <p:nvPr/>
          </p:nvSpPr>
          <p:spPr>
            <a:xfrm>
              <a:off x="2899000" y="610700"/>
              <a:ext cx="75400" cy="74325"/>
            </a:xfrm>
            <a:custGeom>
              <a:avLst/>
              <a:gdLst/>
              <a:ahLst/>
              <a:cxnLst/>
              <a:rect l="l" t="t" r="r" b="b"/>
              <a:pathLst>
                <a:path w="3016" h="2973" extrusionOk="0">
                  <a:moveTo>
                    <a:pt x="1508" y="0"/>
                  </a:moveTo>
                  <a:cubicBezTo>
                    <a:pt x="690" y="0"/>
                    <a:pt x="0" y="646"/>
                    <a:pt x="0" y="1508"/>
                  </a:cubicBezTo>
                  <a:cubicBezTo>
                    <a:pt x="0" y="2326"/>
                    <a:pt x="646" y="2972"/>
                    <a:pt x="1508" y="2972"/>
                  </a:cubicBezTo>
                  <a:cubicBezTo>
                    <a:pt x="2326" y="2972"/>
                    <a:pt x="2972" y="2326"/>
                    <a:pt x="3015" y="1508"/>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4"/>
            <p:cNvSpPr/>
            <p:nvPr/>
          </p:nvSpPr>
          <p:spPr>
            <a:xfrm>
              <a:off x="2823625" y="610700"/>
              <a:ext cx="75400" cy="74325"/>
            </a:xfrm>
            <a:custGeom>
              <a:avLst/>
              <a:gdLst/>
              <a:ahLst/>
              <a:cxnLst/>
              <a:rect l="l" t="t" r="r" b="b"/>
              <a:pathLst>
                <a:path w="3016" h="2973" extrusionOk="0">
                  <a:moveTo>
                    <a:pt x="1508" y="0"/>
                  </a:moveTo>
                  <a:cubicBezTo>
                    <a:pt x="689" y="0"/>
                    <a:pt x="0" y="646"/>
                    <a:pt x="0" y="1508"/>
                  </a:cubicBezTo>
                  <a:cubicBezTo>
                    <a:pt x="0" y="2326"/>
                    <a:pt x="689" y="2972"/>
                    <a:pt x="1508" y="2972"/>
                  </a:cubicBezTo>
                  <a:cubicBezTo>
                    <a:pt x="2326" y="2972"/>
                    <a:pt x="3015" y="2326"/>
                    <a:pt x="3015" y="1508"/>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4"/>
            <p:cNvSpPr/>
            <p:nvPr/>
          </p:nvSpPr>
          <p:spPr>
            <a:xfrm>
              <a:off x="2748250" y="610700"/>
              <a:ext cx="75400" cy="74325"/>
            </a:xfrm>
            <a:custGeom>
              <a:avLst/>
              <a:gdLst/>
              <a:ahLst/>
              <a:cxnLst/>
              <a:rect l="l" t="t" r="r" b="b"/>
              <a:pathLst>
                <a:path w="3016" h="2973" extrusionOk="0">
                  <a:moveTo>
                    <a:pt x="1508" y="0"/>
                  </a:moveTo>
                  <a:cubicBezTo>
                    <a:pt x="689" y="0"/>
                    <a:pt x="43" y="646"/>
                    <a:pt x="43" y="1508"/>
                  </a:cubicBezTo>
                  <a:cubicBezTo>
                    <a:pt x="0" y="2326"/>
                    <a:pt x="689" y="2972"/>
                    <a:pt x="1508" y="2972"/>
                  </a:cubicBezTo>
                  <a:cubicBezTo>
                    <a:pt x="2326" y="2972"/>
                    <a:pt x="3015" y="2326"/>
                    <a:pt x="3015" y="1508"/>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4"/>
            <p:cNvSpPr/>
            <p:nvPr/>
          </p:nvSpPr>
          <p:spPr>
            <a:xfrm>
              <a:off x="2673950" y="610700"/>
              <a:ext cx="75400" cy="74325"/>
            </a:xfrm>
            <a:custGeom>
              <a:avLst/>
              <a:gdLst/>
              <a:ahLst/>
              <a:cxnLst/>
              <a:rect l="l" t="t" r="r" b="b"/>
              <a:pathLst>
                <a:path w="3016" h="2973" extrusionOk="0">
                  <a:moveTo>
                    <a:pt x="1508" y="0"/>
                  </a:moveTo>
                  <a:cubicBezTo>
                    <a:pt x="646" y="0"/>
                    <a:pt x="0" y="646"/>
                    <a:pt x="0" y="1508"/>
                  </a:cubicBezTo>
                  <a:cubicBezTo>
                    <a:pt x="0" y="2326"/>
                    <a:pt x="646" y="2972"/>
                    <a:pt x="1508" y="2972"/>
                  </a:cubicBezTo>
                  <a:cubicBezTo>
                    <a:pt x="2326" y="2972"/>
                    <a:pt x="2972" y="2326"/>
                    <a:pt x="3015" y="1508"/>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4"/>
            <p:cNvSpPr/>
            <p:nvPr/>
          </p:nvSpPr>
          <p:spPr>
            <a:xfrm>
              <a:off x="2598575" y="610700"/>
              <a:ext cx="75400" cy="74325"/>
            </a:xfrm>
            <a:custGeom>
              <a:avLst/>
              <a:gdLst/>
              <a:ahLst/>
              <a:cxnLst/>
              <a:rect l="l" t="t" r="r" b="b"/>
              <a:pathLst>
                <a:path w="3016" h="2973" extrusionOk="0">
                  <a:moveTo>
                    <a:pt x="1508" y="0"/>
                  </a:moveTo>
                  <a:cubicBezTo>
                    <a:pt x="689" y="0"/>
                    <a:pt x="0" y="646"/>
                    <a:pt x="0" y="1508"/>
                  </a:cubicBezTo>
                  <a:cubicBezTo>
                    <a:pt x="0" y="2326"/>
                    <a:pt x="689" y="2972"/>
                    <a:pt x="1508" y="2972"/>
                  </a:cubicBezTo>
                  <a:cubicBezTo>
                    <a:pt x="2326" y="2972"/>
                    <a:pt x="3015" y="2326"/>
                    <a:pt x="3015" y="1508"/>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4"/>
            <p:cNvSpPr/>
            <p:nvPr/>
          </p:nvSpPr>
          <p:spPr>
            <a:xfrm>
              <a:off x="2523175" y="610700"/>
              <a:ext cx="75425" cy="74325"/>
            </a:xfrm>
            <a:custGeom>
              <a:avLst/>
              <a:gdLst/>
              <a:ahLst/>
              <a:cxnLst/>
              <a:rect l="l" t="t" r="r" b="b"/>
              <a:pathLst>
                <a:path w="3017" h="2973" extrusionOk="0">
                  <a:moveTo>
                    <a:pt x="1508" y="0"/>
                  </a:moveTo>
                  <a:cubicBezTo>
                    <a:pt x="690" y="0"/>
                    <a:pt x="44"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4"/>
            <p:cNvSpPr/>
            <p:nvPr/>
          </p:nvSpPr>
          <p:spPr>
            <a:xfrm>
              <a:off x="2448875" y="610700"/>
              <a:ext cx="74325" cy="74325"/>
            </a:xfrm>
            <a:custGeom>
              <a:avLst/>
              <a:gdLst/>
              <a:ahLst/>
              <a:cxnLst/>
              <a:rect l="l" t="t" r="r" b="b"/>
              <a:pathLst>
                <a:path w="2973" h="2973" extrusionOk="0">
                  <a:moveTo>
                    <a:pt x="1508" y="0"/>
                  </a:moveTo>
                  <a:cubicBezTo>
                    <a:pt x="647" y="0"/>
                    <a:pt x="1" y="646"/>
                    <a:pt x="1" y="1508"/>
                  </a:cubicBezTo>
                  <a:cubicBezTo>
                    <a:pt x="1" y="2326"/>
                    <a:pt x="647" y="2972"/>
                    <a:pt x="1508" y="2972"/>
                  </a:cubicBezTo>
                  <a:cubicBezTo>
                    <a:pt x="2327" y="2972"/>
                    <a:pt x="2973" y="2326"/>
                    <a:pt x="2973" y="1508"/>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4"/>
            <p:cNvSpPr/>
            <p:nvPr/>
          </p:nvSpPr>
          <p:spPr>
            <a:xfrm>
              <a:off x="2373500" y="610700"/>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7" y="2972"/>
                    <a:pt x="3016" y="2326"/>
                    <a:pt x="3016" y="1508"/>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4"/>
            <p:cNvSpPr/>
            <p:nvPr/>
          </p:nvSpPr>
          <p:spPr>
            <a:xfrm>
              <a:off x="2299200" y="610700"/>
              <a:ext cx="74325" cy="74325"/>
            </a:xfrm>
            <a:custGeom>
              <a:avLst/>
              <a:gdLst/>
              <a:ahLst/>
              <a:cxnLst/>
              <a:rect l="l" t="t" r="r" b="b"/>
              <a:pathLst>
                <a:path w="2973" h="2973" extrusionOk="0">
                  <a:moveTo>
                    <a:pt x="1508" y="0"/>
                  </a:moveTo>
                  <a:cubicBezTo>
                    <a:pt x="647" y="0"/>
                    <a:pt x="1" y="646"/>
                    <a:pt x="1" y="1508"/>
                  </a:cubicBezTo>
                  <a:cubicBezTo>
                    <a:pt x="1" y="2326"/>
                    <a:pt x="647" y="2972"/>
                    <a:pt x="1508" y="2972"/>
                  </a:cubicBezTo>
                  <a:cubicBezTo>
                    <a:pt x="2327" y="2972"/>
                    <a:pt x="2973" y="2326"/>
                    <a:pt x="2973" y="1508"/>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4"/>
            <p:cNvSpPr/>
            <p:nvPr/>
          </p:nvSpPr>
          <p:spPr>
            <a:xfrm>
              <a:off x="2223825" y="610700"/>
              <a:ext cx="74325" cy="74325"/>
            </a:xfrm>
            <a:custGeom>
              <a:avLst/>
              <a:gdLst/>
              <a:ahLst/>
              <a:cxnLst/>
              <a:rect l="l" t="t" r="r" b="b"/>
              <a:pathLst>
                <a:path w="2973" h="2973" extrusionOk="0">
                  <a:moveTo>
                    <a:pt x="1465" y="0"/>
                  </a:moveTo>
                  <a:cubicBezTo>
                    <a:pt x="647" y="0"/>
                    <a:pt x="1" y="646"/>
                    <a:pt x="1" y="1508"/>
                  </a:cubicBezTo>
                  <a:cubicBezTo>
                    <a:pt x="1" y="2326"/>
                    <a:pt x="647" y="2972"/>
                    <a:pt x="1465" y="2972"/>
                  </a:cubicBezTo>
                  <a:cubicBezTo>
                    <a:pt x="2327" y="2972"/>
                    <a:pt x="2973" y="2326"/>
                    <a:pt x="2973" y="1508"/>
                  </a:cubicBezTo>
                  <a:cubicBezTo>
                    <a:pt x="2973" y="646"/>
                    <a:pt x="2327"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4"/>
            <p:cNvSpPr/>
            <p:nvPr/>
          </p:nvSpPr>
          <p:spPr>
            <a:xfrm>
              <a:off x="2148450" y="610700"/>
              <a:ext cx="75400" cy="74325"/>
            </a:xfrm>
            <a:custGeom>
              <a:avLst/>
              <a:gdLst/>
              <a:ahLst/>
              <a:cxnLst/>
              <a:rect l="l" t="t" r="r" b="b"/>
              <a:pathLst>
                <a:path w="3016" h="2973" extrusionOk="0">
                  <a:moveTo>
                    <a:pt x="1508" y="0"/>
                  </a:moveTo>
                  <a:cubicBezTo>
                    <a:pt x="647" y="0"/>
                    <a:pt x="1" y="646"/>
                    <a:pt x="1" y="1508"/>
                  </a:cubicBezTo>
                  <a:cubicBezTo>
                    <a:pt x="1" y="2326"/>
                    <a:pt x="647" y="2972"/>
                    <a:pt x="1508" y="2972"/>
                  </a:cubicBezTo>
                  <a:cubicBezTo>
                    <a:pt x="2326" y="2972"/>
                    <a:pt x="3016" y="2326"/>
                    <a:pt x="3016" y="1508"/>
                  </a:cubicBezTo>
                  <a:cubicBezTo>
                    <a:pt x="2973"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4"/>
            <p:cNvSpPr/>
            <p:nvPr/>
          </p:nvSpPr>
          <p:spPr>
            <a:xfrm>
              <a:off x="4024275" y="536400"/>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6" y="2972"/>
                    <a:pt x="3016" y="2326"/>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4"/>
            <p:cNvSpPr/>
            <p:nvPr/>
          </p:nvSpPr>
          <p:spPr>
            <a:xfrm>
              <a:off x="3499875" y="536400"/>
              <a:ext cx="75400" cy="74325"/>
            </a:xfrm>
            <a:custGeom>
              <a:avLst/>
              <a:gdLst/>
              <a:ahLst/>
              <a:cxnLst/>
              <a:rect l="l" t="t" r="r" b="b"/>
              <a:pathLst>
                <a:path w="3016" h="2973" extrusionOk="0">
                  <a:moveTo>
                    <a:pt x="1508" y="0"/>
                  </a:moveTo>
                  <a:cubicBezTo>
                    <a:pt x="646" y="0"/>
                    <a:pt x="0" y="646"/>
                    <a:pt x="0" y="1465"/>
                  </a:cubicBezTo>
                  <a:cubicBezTo>
                    <a:pt x="0" y="2283"/>
                    <a:pt x="646" y="2972"/>
                    <a:pt x="1464" y="2972"/>
                  </a:cubicBezTo>
                  <a:cubicBezTo>
                    <a:pt x="2326" y="2972"/>
                    <a:pt x="2972" y="2326"/>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4"/>
            <p:cNvSpPr/>
            <p:nvPr/>
          </p:nvSpPr>
          <p:spPr>
            <a:xfrm>
              <a:off x="3424475" y="536400"/>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4"/>
            <p:cNvSpPr/>
            <p:nvPr/>
          </p:nvSpPr>
          <p:spPr>
            <a:xfrm>
              <a:off x="3349100" y="536400"/>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4"/>
            <p:cNvSpPr/>
            <p:nvPr/>
          </p:nvSpPr>
          <p:spPr>
            <a:xfrm>
              <a:off x="3273725" y="536400"/>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4"/>
            <p:cNvSpPr/>
            <p:nvPr/>
          </p:nvSpPr>
          <p:spPr>
            <a:xfrm>
              <a:off x="3199425" y="536400"/>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
            <p:cNvSpPr/>
            <p:nvPr/>
          </p:nvSpPr>
          <p:spPr>
            <a:xfrm>
              <a:off x="3124050" y="536400"/>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4"/>
            <p:cNvSpPr/>
            <p:nvPr/>
          </p:nvSpPr>
          <p:spPr>
            <a:xfrm>
              <a:off x="3048675" y="536400"/>
              <a:ext cx="75400" cy="74325"/>
            </a:xfrm>
            <a:custGeom>
              <a:avLst/>
              <a:gdLst/>
              <a:ahLst/>
              <a:cxnLst/>
              <a:rect l="l" t="t" r="r" b="b"/>
              <a:pathLst>
                <a:path w="3016" h="2973" extrusionOk="0">
                  <a:moveTo>
                    <a:pt x="1508" y="0"/>
                  </a:moveTo>
                  <a:cubicBezTo>
                    <a:pt x="690" y="0"/>
                    <a:pt x="0" y="646"/>
                    <a:pt x="0" y="1465"/>
                  </a:cubicBezTo>
                  <a:cubicBezTo>
                    <a:pt x="0" y="2326"/>
                    <a:pt x="690" y="2972"/>
                    <a:pt x="1508" y="2972"/>
                  </a:cubicBezTo>
                  <a:cubicBezTo>
                    <a:pt x="2326" y="2972"/>
                    <a:pt x="3016" y="2326"/>
                    <a:pt x="3016" y="1465"/>
                  </a:cubicBezTo>
                  <a:cubicBezTo>
                    <a:pt x="3016"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4"/>
            <p:cNvSpPr/>
            <p:nvPr/>
          </p:nvSpPr>
          <p:spPr>
            <a:xfrm>
              <a:off x="2974375" y="536400"/>
              <a:ext cx="74325" cy="74325"/>
            </a:xfrm>
            <a:custGeom>
              <a:avLst/>
              <a:gdLst/>
              <a:ahLst/>
              <a:cxnLst/>
              <a:rect l="l" t="t" r="r" b="b"/>
              <a:pathLst>
                <a:path w="2973" h="2973" extrusionOk="0">
                  <a:moveTo>
                    <a:pt x="1465" y="0"/>
                  </a:moveTo>
                  <a:cubicBezTo>
                    <a:pt x="647" y="0"/>
                    <a:pt x="0" y="646"/>
                    <a:pt x="0" y="1465"/>
                  </a:cubicBezTo>
                  <a:cubicBezTo>
                    <a:pt x="0" y="2326"/>
                    <a:pt x="647" y="2972"/>
                    <a:pt x="1465" y="2972"/>
                  </a:cubicBezTo>
                  <a:cubicBezTo>
                    <a:pt x="2326" y="2972"/>
                    <a:pt x="2972" y="2326"/>
                    <a:pt x="2972" y="1465"/>
                  </a:cubicBezTo>
                  <a:cubicBezTo>
                    <a:pt x="2972" y="646"/>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4"/>
            <p:cNvSpPr/>
            <p:nvPr/>
          </p:nvSpPr>
          <p:spPr>
            <a:xfrm>
              <a:off x="2899000" y="536400"/>
              <a:ext cx="75400" cy="74325"/>
            </a:xfrm>
            <a:custGeom>
              <a:avLst/>
              <a:gdLst/>
              <a:ahLst/>
              <a:cxnLst/>
              <a:rect l="l" t="t" r="r" b="b"/>
              <a:pathLst>
                <a:path w="3016" h="2973" extrusionOk="0">
                  <a:moveTo>
                    <a:pt x="1508" y="0"/>
                  </a:moveTo>
                  <a:cubicBezTo>
                    <a:pt x="646" y="0"/>
                    <a:pt x="0" y="646"/>
                    <a:pt x="0" y="1465"/>
                  </a:cubicBezTo>
                  <a:cubicBezTo>
                    <a:pt x="0" y="2326"/>
                    <a:pt x="646" y="2972"/>
                    <a:pt x="1508" y="2972"/>
                  </a:cubicBezTo>
                  <a:cubicBezTo>
                    <a:pt x="2326" y="2972"/>
                    <a:pt x="2972" y="2326"/>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4"/>
            <p:cNvSpPr/>
            <p:nvPr/>
          </p:nvSpPr>
          <p:spPr>
            <a:xfrm>
              <a:off x="2823625" y="536400"/>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4"/>
            <p:cNvSpPr/>
            <p:nvPr/>
          </p:nvSpPr>
          <p:spPr>
            <a:xfrm>
              <a:off x="2748250" y="536400"/>
              <a:ext cx="75400" cy="74325"/>
            </a:xfrm>
            <a:custGeom>
              <a:avLst/>
              <a:gdLst/>
              <a:ahLst/>
              <a:cxnLst/>
              <a:rect l="l" t="t" r="r" b="b"/>
              <a:pathLst>
                <a:path w="3016" h="2973" extrusionOk="0">
                  <a:moveTo>
                    <a:pt x="1508" y="0"/>
                  </a:moveTo>
                  <a:cubicBezTo>
                    <a:pt x="689" y="0"/>
                    <a:pt x="0" y="646"/>
                    <a:pt x="43"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4"/>
            <p:cNvSpPr/>
            <p:nvPr/>
          </p:nvSpPr>
          <p:spPr>
            <a:xfrm>
              <a:off x="2673950" y="536400"/>
              <a:ext cx="75400" cy="74325"/>
            </a:xfrm>
            <a:custGeom>
              <a:avLst/>
              <a:gdLst/>
              <a:ahLst/>
              <a:cxnLst/>
              <a:rect l="l" t="t" r="r" b="b"/>
              <a:pathLst>
                <a:path w="3016" h="2973" extrusionOk="0">
                  <a:moveTo>
                    <a:pt x="1508" y="0"/>
                  </a:moveTo>
                  <a:cubicBezTo>
                    <a:pt x="646" y="0"/>
                    <a:pt x="0" y="646"/>
                    <a:pt x="0" y="1465"/>
                  </a:cubicBezTo>
                  <a:cubicBezTo>
                    <a:pt x="0" y="2326"/>
                    <a:pt x="646" y="2972"/>
                    <a:pt x="1508" y="2972"/>
                  </a:cubicBezTo>
                  <a:cubicBezTo>
                    <a:pt x="2326" y="2972"/>
                    <a:pt x="2972" y="2326"/>
                    <a:pt x="3015" y="1465"/>
                  </a:cubicBezTo>
                  <a:cubicBezTo>
                    <a:pt x="2972"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4"/>
            <p:cNvSpPr/>
            <p:nvPr/>
          </p:nvSpPr>
          <p:spPr>
            <a:xfrm>
              <a:off x="2598575" y="536400"/>
              <a:ext cx="75400" cy="74325"/>
            </a:xfrm>
            <a:custGeom>
              <a:avLst/>
              <a:gdLst/>
              <a:ahLst/>
              <a:cxnLst/>
              <a:rect l="l" t="t" r="r" b="b"/>
              <a:pathLst>
                <a:path w="3016" h="2973" extrusionOk="0">
                  <a:moveTo>
                    <a:pt x="1508" y="0"/>
                  </a:moveTo>
                  <a:cubicBezTo>
                    <a:pt x="689" y="0"/>
                    <a:pt x="0" y="646"/>
                    <a:pt x="0" y="1465"/>
                  </a:cubicBezTo>
                  <a:cubicBezTo>
                    <a:pt x="0" y="2326"/>
                    <a:pt x="689" y="2972"/>
                    <a:pt x="1508" y="2972"/>
                  </a:cubicBezTo>
                  <a:cubicBezTo>
                    <a:pt x="2326" y="2972"/>
                    <a:pt x="3015" y="2326"/>
                    <a:pt x="3015" y="1465"/>
                  </a:cubicBezTo>
                  <a:cubicBezTo>
                    <a:pt x="3015" y="646"/>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4"/>
            <p:cNvSpPr/>
            <p:nvPr/>
          </p:nvSpPr>
          <p:spPr>
            <a:xfrm>
              <a:off x="2523175" y="536400"/>
              <a:ext cx="75425" cy="74325"/>
            </a:xfrm>
            <a:custGeom>
              <a:avLst/>
              <a:gdLst/>
              <a:ahLst/>
              <a:cxnLst/>
              <a:rect l="l" t="t" r="r" b="b"/>
              <a:pathLst>
                <a:path w="3017"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4"/>
            <p:cNvSpPr/>
            <p:nvPr/>
          </p:nvSpPr>
          <p:spPr>
            <a:xfrm>
              <a:off x="2448875" y="536400"/>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4"/>
            <p:cNvSpPr/>
            <p:nvPr/>
          </p:nvSpPr>
          <p:spPr>
            <a:xfrm>
              <a:off x="2373500" y="536400"/>
              <a:ext cx="75400" cy="74325"/>
            </a:xfrm>
            <a:custGeom>
              <a:avLst/>
              <a:gdLst/>
              <a:ahLst/>
              <a:cxnLst/>
              <a:rect l="l" t="t" r="r" b="b"/>
              <a:pathLst>
                <a:path w="3016" h="2973" extrusionOk="0">
                  <a:moveTo>
                    <a:pt x="1508" y="0"/>
                  </a:moveTo>
                  <a:cubicBezTo>
                    <a:pt x="690" y="0"/>
                    <a:pt x="1" y="646"/>
                    <a:pt x="1" y="1465"/>
                  </a:cubicBezTo>
                  <a:cubicBezTo>
                    <a:pt x="1" y="2326"/>
                    <a:pt x="690" y="2972"/>
                    <a:pt x="1508" y="2972"/>
                  </a:cubicBezTo>
                  <a:cubicBezTo>
                    <a:pt x="2327" y="2972"/>
                    <a:pt x="3016" y="2326"/>
                    <a:pt x="3016" y="1465"/>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4"/>
            <p:cNvSpPr/>
            <p:nvPr/>
          </p:nvSpPr>
          <p:spPr>
            <a:xfrm>
              <a:off x="2299200" y="536400"/>
              <a:ext cx="74325" cy="74325"/>
            </a:xfrm>
            <a:custGeom>
              <a:avLst/>
              <a:gdLst/>
              <a:ahLst/>
              <a:cxnLst/>
              <a:rect l="l" t="t" r="r" b="b"/>
              <a:pathLst>
                <a:path w="2973" h="2973" extrusionOk="0">
                  <a:moveTo>
                    <a:pt x="1508" y="0"/>
                  </a:moveTo>
                  <a:cubicBezTo>
                    <a:pt x="647" y="0"/>
                    <a:pt x="1" y="646"/>
                    <a:pt x="1" y="1465"/>
                  </a:cubicBezTo>
                  <a:cubicBezTo>
                    <a:pt x="1" y="2326"/>
                    <a:pt x="647" y="2972"/>
                    <a:pt x="1508" y="2972"/>
                  </a:cubicBezTo>
                  <a:cubicBezTo>
                    <a:pt x="2327" y="2972"/>
                    <a:pt x="2973" y="2326"/>
                    <a:pt x="2973" y="1465"/>
                  </a:cubicBezTo>
                  <a:cubicBezTo>
                    <a:pt x="2973"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4"/>
            <p:cNvSpPr/>
            <p:nvPr/>
          </p:nvSpPr>
          <p:spPr>
            <a:xfrm>
              <a:off x="2223825" y="536400"/>
              <a:ext cx="74325" cy="74325"/>
            </a:xfrm>
            <a:custGeom>
              <a:avLst/>
              <a:gdLst/>
              <a:ahLst/>
              <a:cxnLst/>
              <a:rect l="l" t="t" r="r" b="b"/>
              <a:pathLst>
                <a:path w="2973" h="2973" extrusionOk="0">
                  <a:moveTo>
                    <a:pt x="1465" y="0"/>
                  </a:moveTo>
                  <a:cubicBezTo>
                    <a:pt x="647" y="0"/>
                    <a:pt x="1" y="646"/>
                    <a:pt x="1" y="1465"/>
                  </a:cubicBezTo>
                  <a:cubicBezTo>
                    <a:pt x="1" y="2326"/>
                    <a:pt x="647" y="2972"/>
                    <a:pt x="1465" y="2972"/>
                  </a:cubicBezTo>
                  <a:cubicBezTo>
                    <a:pt x="2327" y="2972"/>
                    <a:pt x="2973" y="2326"/>
                    <a:pt x="2973" y="1465"/>
                  </a:cubicBezTo>
                  <a:cubicBezTo>
                    <a:pt x="2973" y="646"/>
                    <a:pt x="2327"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4"/>
            <p:cNvSpPr/>
            <p:nvPr/>
          </p:nvSpPr>
          <p:spPr>
            <a:xfrm>
              <a:off x="2148450" y="536350"/>
              <a:ext cx="75400" cy="74375"/>
            </a:xfrm>
            <a:custGeom>
              <a:avLst/>
              <a:gdLst/>
              <a:ahLst/>
              <a:cxnLst/>
              <a:rect l="l" t="t" r="r" b="b"/>
              <a:pathLst>
                <a:path w="3016" h="2975" extrusionOk="0">
                  <a:moveTo>
                    <a:pt x="1432" y="0"/>
                  </a:moveTo>
                  <a:cubicBezTo>
                    <a:pt x="609" y="0"/>
                    <a:pt x="1" y="673"/>
                    <a:pt x="1" y="1467"/>
                  </a:cubicBezTo>
                  <a:cubicBezTo>
                    <a:pt x="1" y="2328"/>
                    <a:pt x="647" y="2974"/>
                    <a:pt x="1508" y="2974"/>
                  </a:cubicBezTo>
                  <a:cubicBezTo>
                    <a:pt x="2326" y="2974"/>
                    <a:pt x="3016" y="2328"/>
                    <a:pt x="3016" y="1467"/>
                  </a:cubicBezTo>
                  <a:cubicBezTo>
                    <a:pt x="3016" y="648"/>
                    <a:pt x="2326" y="2"/>
                    <a:pt x="1508" y="2"/>
                  </a:cubicBezTo>
                  <a:cubicBezTo>
                    <a:pt x="1482" y="1"/>
                    <a:pt x="1457" y="0"/>
                    <a:pt x="1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4"/>
            <p:cNvSpPr/>
            <p:nvPr/>
          </p:nvSpPr>
          <p:spPr>
            <a:xfrm>
              <a:off x="3273725" y="462050"/>
              <a:ext cx="75400" cy="74375"/>
            </a:xfrm>
            <a:custGeom>
              <a:avLst/>
              <a:gdLst/>
              <a:ahLst/>
              <a:cxnLst/>
              <a:rect l="l" t="t" r="r" b="b"/>
              <a:pathLst>
                <a:path w="3016" h="2975" extrusionOk="0">
                  <a:moveTo>
                    <a:pt x="1436" y="0"/>
                  </a:moveTo>
                  <a:cubicBezTo>
                    <a:pt x="649" y="0"/>
                    <a:pt x="1" y="673"/>
                    <a:pt x="1" y="1467"/>
                  </a:cubicBezTo>
                  <a:cubicBezTo>
                    <a:pt x="1" y="2285"/>
                    <a:pt x="690" y="2974"/>
                    <a:pt x="1508" y="2974"/>
                  </a:cubicBezTo>
                  <a:cubicBezTo>
                    <a:pt x="2327" y="2974"/>
                    <a:pt x="3016" y="2285"/>
                    <a:pt x="3016" y="1467"/>
                  </a:cubicBezTo>
                  <a:cubicBezTo>
                    <a:pt x="3016" y="673"/>
                    <a:pt x="2367" y="0"/>
                    <a:pt x="1581" y="0"/>
                  </a:cubicBezTo>
                  <a:cubicBezTo>
                    <a:pt x="1557" y="0"/>
                    <a:pt x="1533" y="1"/>
                    <a:pt x="1508" y="2"/>
                  </a:cubicBezTo>
                  <a:cubicBezTo>
                    <a:pt x="1484" y="1"/>
                    <a:pt x="1460" y="0"/>
                    <a:pt x="1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4"/>
            <p:cNvSpPr/>
            <p:nvPr/>
          </p:nvSpPr>
          <p:spPr>
            <a:xfrm>
              <a:off x="3199425" y="462050"/>
              <a:ext cx="74325" cy="74375"/>
            </a:xfrm>
            <a:custGeom>
              <a:avLst/>
              <a:gdLst/>
              <a:ahLst/>
              <a:cxnLst/>
              <a:rect l="l" t="t" r="r" b="b"/>
              <a:pathLst>
                <a:path w="2973" h="2975" extrusionOk="0">
                  <a:moveTo>
                    <a:pt x="1432" y="0"/>
                  </a:moveTo>
                  <a:cubicBezTo>
                    <a:pt x="609" y="0"/>
                    <a:pt x="1" y="673"/>
                    <a:pt x="1" y="1467"/>
                  </a:cubicBezTo>
                  <a:cubicBezTo>
                    <a:pt x="1" y="2285"/>
                    <a:pt x="647" y="2974"/>
                    <a:pt x="1508" y="2974"/>
                  </a:cubicBezTo>
                  <a:cubicBezTo>
                    <a:pt x="2327" y="2974"/>
                    <a:pt x="2973" y="2285"/>
                    <a:pt x="2973" y="1467"/>
                  </a:cubicBezTo>
                  <a:cubicBezTo>
                    <a:pt x="2973" y="673"/>
                    <a:pt x="2365" y="0"/>
                    <a:pt x="1581" y="0"/>
                  </a:cubicBezTo>
                  <a:cubicBezTo>
                    <a:pt x="1557" y="0"/>
                    <a:pt x="1533" y="1"/>
                    <a:pt x="1508" y="2"/>
                  </a:cubicBezTo>
                  <a:cubicBezTo>
                    <a:pt x="1483" y="1"/>
                    <a:pt x="1457" y="0"/>
                    <a:pt x="1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4"/>
            <p:cNvSpPr/>
            <p:nvPr/>
          </p:nvSpPr>
          <p:spPr>
            <a:xfrm>
              <a:off x="3124050" y="462050"/>
              <a:ext cx="75400" cy="74375"/>
            </a:xfrm>
            <a:custGeom>
              <a:avLst/>
              <a:gdLst/>
              <a:ahLst/>
              <a:cxnLst/>
              <a:rect l="l" t="t" r="r" b="b"/>
              <a:pathLst>
                <a:path w="3016" h="2975" extrusionOk="0">
                  <a:moveTo>
                    <a:pt x="1435" y="0"/>
                  </a:moveTo>
                  <a:cubicBezTo>
                    <a:pt x="649" y="0"/>
                    <a:pt x="1" y="673"/>
                    <a:pt x="1" y="1467"/>
                  </a:cubicBezTo>
                  <a:cubicBezTo>
                    <a:pt x="1" y="2285"/>
                    <a:pt x="690" y="2974"/>
                    <a:pt x="1508" y="2974"/>
                  </a:cubicBezTo>
                  <a:cubicBezTo>
                    <a:pt x="2327" y="2974"/>
                    <a:pt x="3016" y="2285"/>
                    <a:pt x="3016" y="1467"/>
                  </a:cubicBezTo>
                  <a:cubicBezTo>
                    <a:pt x="3016" y="673"/>
                    <a:pt x="2367" y="0"/>
                    <a:pt x="1581" y="0"/>
                  </a:cubicBezTo>
                  <a:cubicBezTo>
                    <a:pt x="1557" y="0"/>
                    <a:pt x="1533" y="1"/>
                    <a:pt x="1508" y="2"/>
                  </a:cubicBezTo>
                  <a:cubicBezTo>
                    <a:pt x="1484" y="1"/>
                    <a:pt x="1460" y="0"/>
                    <a:pt x="1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4"/>
            <p:cNvSpPr/>
            <p:nvPr/>
          </p:nvSpPr>
          <p:spPr>
            <a:xfrm>
              <a:off x="3048675" y="462050"/>
              <a:ext cx="75400" cy="74375"/>
            </a:xfrm>
            <a:custGeom>
              <a:avLst/>
              <a:gdLst/>
              <a:ahLst/>
              <a:cxnLst/>
              <a:rect l="l" t="t" r="r" b="b"/>
              <a:pathLst>
                <a:path w="3016" h="2975" extrusionOk="0">
                  <a:moveTo>
                    <a:pt x="1435" y="0"/>
                  </a:moveTo>
                  <a:cubicBezTo>
                    <a:pt x="649" y="0"/>
                    <a:pt x="0" y="673"/>
                    <a:pt x="0" y="1467"/>
                  </a:cubicBezTo>
                  <a:cubicBezTo>
                    <a:pt x="0" y="2285"/>
                    <a:pt x="690" y="2974"/>
                    <a:pt x="1508" y="2974"/>
                  </a:cubicBezTo>
                  <a:cubicBezTo>
                    <a:pt x="2326" y="2974"/>
                    <a:pt x="3016" y="2285"/>
                    <a:pt x="3016" y="1467"/>
                  </a:cubicBezTo>
                  <a:cubicBezTo>
                    <a:pt x="3016" y="673"/>
                    <a:pt x="2367" y="0"/>
                    <a:pt x="1581" y="0"/>
                  </a:cubicBezTo>
                  <a:cubicBezTo>
                    <a:pt x="1557" y="0"/>
                    <a:pt x="1532" y="1"/>
                    <a:pt x="1508" y="2"/>
                  </a:cubicBezTo>
                  <a:cubicBezTo>
                    <a:pt x="1484" y="1"/>
                    <a:pt x="1459" y="0"/>
                    <a:pt x="1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4"/>
            <p:cNvSpPr/>
            <p:nvPr/>
          </p:nvSpPr>
          <p:spPr>
            <a:xfrm>
              <a:off x="2974375" y="462050"/>
              <a:ext cx="74325" cy="74375"/>
            </a:xfrm>
            <a:custGeom>
              <a:avLst/>
              <a:gdLst/>
              <a:ahLst/>
              <a:cxnLst/>
              <a:rect l="l" t="t" r="r" b="b"/>
              <a:pathLst>
                <a:path w="2973" h="2975" extrusionOk="0">
                  <a:moveTo>
                    <a:pt x="1392" y="0"/>
                  </a:moveTo>
                  <a:cubicBezTo>
                    <a:pt x="609" y="0"/>
                    <a:pt x="0" y="673"/>
                    <a:pt x="0" y="1467"/>
                  </a:cubicBezTo>
                  <a:cubicBezTo>
                    <a:pt x="0" y="2285"/>
                    <a:pt x="647" y="2974"/>
                    <a:pt x="1465" y="2974"/>
                  </a:cubicBezTo>
                  <a:cubicBezTo>
                    <a:pt x="2326" y="2974"/>
                    <a:pt x="2972" y="2285"/>
                    <a:pt x="2972" y="1467"/>
                  </a:cubicBezTo>
                  <a:cubicBezTo>
                    <a:pt x="2972" y="673"/>
                    <a:pt x="2364" y="0"/>
                    <a:pt x="1541" y="0"/>
                  </a:cubicBezTo>
                  <a:cubicBezTo>
                    <a:pt x="1516" y="0"/>
                    <a:pt x="1491" y="1"/>
                    <a:pt x="1465" y="2"/>
                  </a:cubicBezTo>
                  <a:cubicBezTo>
                    <a:pt x="1441" y="1"/>
                    <a:pt x="1416" y="0"/>
                    <a:pt x="1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4"/>
            <p:cNvSpPr/>
            <p:nvPr/>
          </p:nvSpPr>
          <p:spPr>
            <a:xfrm>
              <a:off x="2899000" y="462050"/>
              <a:ext cx="75400" cy="74375"/>
            </a:xfrm>
            <a:custGeom>
              <a:avLst/>
              <a:gdLst/>
              <a:ahLst/>
              <a:cxnLst/>
              <a:rect l="l" t="t" r="r" b="b"/>
              <a:pathLst>
                <a:path w="3016" h="2975" extrusionOk="0">
                  <a:moveTo>
                    <a:pt x="1432" y="0"/>
                  </a:moveTo>
                  <a:cubicBezTo>
                    <a:pt x="609" y="0"/>
                    <a:pt x="0" y="673"/>
                    <a:pt x="0" y="1467"/>
                  </a:cubicBezTo>
                  <a:cubicBezTo>
                    <a:pt x="0" y="2285"/>
                    <a:pt x="646" y="2974"/>
                    <a:pt x="1508" y="2974"/>
                  </a:cubicBezTo>
                  <a:cubicBezTo>
                    <a:pt x="2326" y="2974"/>
                    <a:pt x="2972" y="2285"/>
                    <a:pt x="3015" y="1467"/>
                  </a:cubicBezTo>
                  <a:cubicBezTo>
                    <a:pt x="2974" y="673"/>
                    <a:pt x="2364" y="0"/>
                    <a:pt x="1581" y="0"/>
                  </a:cubicBezTo>
                  <a:cubicBezTo>
                    <a:pt x="1556" y="0"/>
                    <a:pt x="1532" y="1"/>
                    <a:pt x="1508" y="2"/>
                  </a:cubicBezTo>
                  <a:cubicBezTo>
                    <a:pt x="1482" y="1"/>
                    <a:pt x="1457" y="0"/>
                    <a:pt x="1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4"/>
            <p:cNvSpPr/>
            <p:nvPr/>
          </p:nvSpPr>
          <p:spPr>
            <a:xfrm>
              <a:off x="2823625" y="462050"/>
              <a:ext cx="75400" cy="74375"/>
            </a:xfrm>
            <a:custGeom>
              <a:avLst/>
              <a:gdLst/>
              <a:ahLst/>
              <a:cxnLst/>
              <a:rect l="l" t="t" r="r" b="b"/>
              <a:pathLst>
                <a:path w="3016" h="2975" extrusionOk="0">
                  <a:moveTo>
                    <a:pt x="1435" y="0"/>
                  </a:moveTo>
                  <a:cubicBezTo>
                    <a:pt x="649" y="0"/>
                    <a:pt x="0" y="673"/>
                    <a:pt x="0" y="1467"/>
                  </a:cubicBezTo>
                  <a:cubicBezTo>
                    <a:pt x="0" y="2285"/>
                    <a:pt x="689" y="2974"/>
                    <a:pt x="1508" y="2974"/>
                  </a:cubicBezTo>
                  <a:cubicBezTo>
                    <a:pt x="2326" y="2974"/>
                    <a:pt x="3015" y="2285"/>
                    <a:pt x="3015" y="1467"/>
                  </a:cubicBezTo>
                  <a:cubicBezTo>
                    <a:pt x="3015" y="673"/>
                    <a:pt x="2367" y="0"/>
                    <a:pt x="1581" y="0"/>
                  </a:cubicBezTo>
                  <a:cubicBezTo>
                    <a:pt x="1556" y="0"/>
                    <a:pt x="1532" y="1"/>
                    <a:pt x="1508" y="2"/>
                  </a:cubicBezTo>
                  <a:cubicBezTo>
                    <a:pt x="1483" y="1"/>
                    <a:pt x="1459" y="0"/>
                    <a:pt x="1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4"/>
            <p:cNvSpPr/>
            <p:nvPr/>
          </p:nvSpPr>
          <p:spPr>
            <a:xfrm>
              <a:off x="2748250" y="462050"/>
              <a:ext cx="75400" cy="74375"/>
            </a:xfrm>
            <a:custGeom>
              <a:avLst/>
              <a:gdLst/>
              <a:ahLst/>
              <a:cxnLst/>
              <a:rect l="l" t="t" r="r" b="b"/>
              <a:pathLst>
                <a:path w="3016" h="2975" extrusionOk="0">
                  <a:moveTo>
                    <a:pt x="1435" y="0"/>
                  </a:moveTo>
                  <a:cubicBezTo>
                    <a:pt x="649" y="0"/>
                    <a:pt x="1" y="673"/>
                    <a:pt x="43" y="1467"/>
                  </a:cubicBezTo>
                  <a:cubicBezTo>
                    <a:pt x="0" y="2285"/>
                    <a:pt x="689" y="2974"/>
                    <a:pt x="1508" y="2974"/>
                  </a:cubicBezTo>
                  <a:cubicBezTo>
                    <a:pt x="2326" y="2974"/>
                    <a:pt x="3015" y="2285"/>
                    <a:pt x="3015" y="1467"/>
                  </a:cubicBezTo>
                  <a:cubicBezTo>
                    <a:pt x="3015" y="673"/>
                    <a:pt x="2367" y="0"/>
                    <a:pt x="1580" y="0"/>
                  </a:cubicBezTo>
                  <a:cubicBezTo>
                    <a:pt x="1556" y="0"/>
                    <a:pt x="1532" y="1"/>
                    <a:pt x="1508" y="2"/>
                  </a:cubicBezTo>
                  <a:cubicBezTo>
                    <a:pt x="1483" y="1"/>
                    <a:pt x="1459" y="0"/>
                    <a:pt x="1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4"/>
            <p:cNvSpPr/>
            <p:nvPr/>
          </p:nvSpPr>
          <p:spPr>
            <a:xfrm>
              <a:off x="2673950" y="462050"/>
              <a:ext cx="75400" cy="74375"/>
            </a:xfrm>
            <a:custGeom>
              <a:avLst/>
              <a:gdLst/>
              <a:ahLst/>
              <a:cxnLst/>
              <a:rect l="l" t="t" r="r" b="b"/>
              <a:pathLst>
                <a:path w="3016" h="2975" extrusionOk="0">
                  <a:moveTo>
                    <a:pt x="1431" y="0"/>
                  </a:moveTo>
                  <a:cubicBezTo>
                    <a:pt x="608" y="0"/>
                    <a:pt x="0" y="673"/>
                    <a:pt x="0" y="1467"/>
                  </a:cubicBezTo>
                  <a:cubicBezTo>
                    <a:pt x="0" y="2285"/>
                    <a:pt x="646" y="2974"/>
                    <a:pt x="1508" y="2974"/>
                  </a:cubicBezTo>
                  <a:cubicBezTo>
                    <a:pt x="2326" y="2974"/>
                    <a:pt x="2972" y="2285"/>
                    <a:pt x="3015" y="1467"/>
                  </a:cubicBezTo>
                  <a:cubicBezTo>
                    <a:pt x="2973" y="673"/>
                    <a:pt x="2364" y="0"/>
                    <a:pt x="1580" y="0"/>
                  </a:cubicBezTo>
                  <a:cubicBezTo>
                    <a:pt x="1556" y="0"/>
                    <a:pt x="1532" y="1"/>
                    <a:pt x="1508" y="2"/>
                  </a:cubicBezTo>
                  <a:cubicBezTo>
                    <a:pt x="1482" y="1"/>
                    <a:pt x="1457" y="0"/>
                    <a:pt x="1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4"/>
            <p:cNvSpPr/>
            <p:nvPr/>
          </p:nvSpPr>
          <p:spPr>
            <a:xfrm>
              <a:off x="2598575" y="462050"/>
              <a:ext cx="75400" cy="74375"/>
            </a:xfrm>
            <a:custGeom>
              <a:avLst/>
              <a:gdLst/>
              <a:ahLst/>
              <a:cxnLst/>
              <a:rect l="l" t="t" r="r" b="b"/>
              <a:pathLst>
                <a:path w="3016" h="2975" extrusionOk="0">
                  <a:moveTo>
                    <a:pt x="1435" y="0"/>
                  </a:moveTo>
                  <a:cubicBezTo>
                    <a:pt x="649" y="0"/>
                    <a:pt x="0" y="673"/>
                    <a:pt x="0" y="1467"/>
                  </a:cubicBezTo>
                  <a:cubicBezTo>
                    <a:pt x="0" y="2285"/>
                    <a:pt x="689" y="2974"/>
                    <a:pt x="1508" y="2974"/>
                  </a:cubicBezTo>
                  <a:cubicBezTo>
                    <a:pt x="2326" y="2974"/>
                    <a:pt x="3015" y="2285"/>
                    <a:pt x="3015" y="1467"/>
                  </a:cubicBezTo>
                  <a:cubicBezTo>
                    <a:pt x="3015" y="673"/>
                    <a:pt x="2366" y="0"/>
                    <a:pt x="1580" y="0"/>
                  </a:cubicBezTo>
                  <a:cubicBezTo>
                    <a:pt x="1556" y="0"/>
                    <a:pt x="1532" y="1"/>
                    <a:pt x="1508" y="2"/>
                  </a:cubicBezTo>
                  <a:cubicBezTo>
                    <a:pt x="1483" y="1"/>
                    <a:pt x="1459" y="0"/>
                    <a:pt x="1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4"/>
            <p:cNvSpPr/>
            <p:nvPr/>
          </p:nvSpPr>
          <p:spPr>
            <a:xfrm>
              <a:off x="2523175" y="462050"/>
              <a:ext cx="75425" cy="74375"/>
            </a:xfrm>
            <a:custGeom>
              <a:avLst/>
              <a:gdLst/>
              <a:ahLst/>
              <a:cxnLst/>
              <a:rect l="l" t="t" r="r" b="b"/>
              <a:pathLst>
                <a:path w="3017" h="2975" extrusionOk="0">
                  <a:moveTo>
                    <a:pt x="1436" y="0"/>
                  </a:moveTo>
                  <a:cubicBezTo>
                    <a:pt x="650" y="0"/>
                    <a:pt x="1" y="673"/>
                    <a:pt x="1" y="1467"/>
                  </a:cubicBezTo>
                  <a:cubicBezTo>
                    <a:pt x="1" y="2285"/>
                    <a:pt x="690" y="2974"/>
                    <a:pt x="1508" y="2974"/>
                  </a:cubicBezTo>
                  <a:cubicBezTo>
                    <a:pt x="2327" y="2974"/>
                    <a:pt x="3016" y="2285"/>
                    <a:pt x="3016" y="1467"/>
                  </a:cubicBezTo>
                  <a:cubicBezTo>
                    <a:pt x="3016" y="673"/>
                    <a:pt x="2367" y="0"/>
                    <a:pt x="1581" y="0"/>
                  </a:cubicBezTo>
                  <a:cubicBezTo>
                    <a:pt x="1557" y="0"/>
                    <a:pt x="1533" y="1"/>
                    <a:pt x="1508" y="2"/>
                  </a:cubicBezTo>
                  <a:cubicBezTo>
                    <a:pt x="1484" y="1"/>
                    <a:pt x="1460" y="0"/>
                    <a:pt x="1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4"/>
            <p:cNvSpPr/>
            <p:nvPr/>
          </p:nvSpPr>
          <p:spPr>
            <a:xfrm>
              <a:off x="2448875" y="462050"/>
              <a:ext cx="74325" cy="74375"/>
            </a:xfrm>
            <a:custGeom>
              <a:avLst/>
              <a:gdLst/>
              <a:ahLst/>
              <a:cxnLst/>
              <a:rect l="l" t="t" r="r" b="b"/>
              <a:pathLst>
                <a:path w="2973" h="2975" extrusionOk="0">
                  <a:moveTo>
                    <a:pt x="1432" y="0"/>
                  </a:moveTo>
                  <a:cubicBezTo>
                    <a:pt x="609" y="0"/>
                    <a:pt x="1" y="673"/>
                    <a:pt x="1" y="1467"/>
                  </a:cubicBezTo>
                  <a:cubicBezTo>
                    <a:pt x="1" y="2285"/>
                    <a:pt x="647" y="2974"/>
                    <a:pt x="1508" y="2974"/>
                  </a:cubicBezTo>
                  <a:cubicBezTo>
                    <a:pt x="2327" y="2974"/>
                    <a:pt x="2973" y="2285"/>
                    <a:pt x="2973" y="1467"/>
                  </a:cubicBezTo>
                  <a:cubicBezTo>
                    <a:pt x="2973" y="673"/>
                    <a:pt x="2365" y="0"/>
                    <a:pt x="1581" y="0"/>
                  </a:cubicBezTo>
                  <a:cubicBezTo>
                    <a:pt x="1557" y="0"/>
                    <a:pt x="1533" y="1"/>
                    <a:pt x="1508" y="2"/>
                  </a:cubicBezTo>
                  <a:cubicBezTo>
                    <a:pt x="1483" y="1"/>
                    <a:pt x="1457" y="0"/>
                    <a:pt x="1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4"/>
            <p:cNvSpPr/>
            <p:nvPr/>
          </p:nvSpPr>
          <p:spPr>
            <a:xfrm>
              <a:off x="2373500" y="462050"/>
              <a:ext cx="75400" cy="74375"/>
            </a:xfrm>
            <a:custGeom>
              <a:avLst/>
              <a:gdLst/>
              <a:ahLst/>
              <a:cxnLst/>
              <a:rect l="l" t="t" r="r" b="b"/>
              <a:pathLst>
                <a:path w="3016" h="2975" extrusionOk="0">
                  <a:moveTo>
                    <a:pt x="1581" y="0"/>
                  </a:moveTo>
                  <a:cubicBezTo>
                    <a:pt x="1557" y="0"/>
                    <a:pt x="1533" y="1"/>
                    <a:pt x="1508" y="2"/>
                  </a:cubicBezTo>
                  <a:cubicBezTo>
                    <a:pt x="690" y="2"/>
                    <a:pt x="1" y="648"/>
                    <a:pt x="1" y="1467"/>
                  </a:cubicBezTo>
                  <a:cubicBezTo>
                    <a:pt x="1" y="2285"/>
                    <a:pt x="690" y="2974"/>
                    <a:pt x="1508" y="2974"/>
                  </a:cubicBezTo>
                  <a:cubicBezTo>
                    <a:pt x="2327" y="2974"/>
                    <a:pt x="3016" y="2285"/>
                    <a:pt x="3016" y="1467"/>
                  </a:cubicBezTo>
                  <a:cubicBezTo>
                    <a:pt x="3016" y="673"/>
                    <a:pt x="2367" y="0"/>
                    <a:pt x="1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4"/>
            <p:cNvSpPr/>
            <p:nvPr/>
          </p:nvSpPr>
          <p:spPr>
            <a:xfrm>
              <a:off x="2299200" y="462050"/>
              <a:ext cx="74325" cy="74375"/>
            </a:xfrm>
            <a:custGeom>
              <a:avLst/>
              <a:gdLst/>
              <a:ahLst/>
              <a:cxnLst/>
              <a:rect l="l" t="t" r="r" b="b"/>
              <a:pathLst>
                <a:path w="2973" h="2975" extrusionOk="0">
                  <a:moveTo>
                    <a:pt x="1432" y="0"/>
                  </a:moveTo>
                  <a:cubicBezTo>
                    <a:pt x="609" y="0"/>
                    <a:pt x="1" y="673"/>
                    <a:pt x="1" y="1467"/>
                  </a:cubicBezTo>
                  <a:cubicBezTo>
                    <a:pt x="1" y="2285"/>
                    <a:pt x="647" y="2974"/>
                    <a:pt x="1508" y="2974"/>
                  </a:cubicBezTo>
                  <a:cubicBezTo>
                    <a:pt x="2327" y="2974"/>
                    <a:pt x="2973" y="2285"/>
                    <a:pt x="2973" y="1467"/>
                  </a:cubicBezTo>
                  <a:cubicBezTo>
                    <a:pt x="2973" y="673"/>
                    <a:pt x="2365" y="0"/>
                    <a:pt x="1581" y="0"/>
                  </a:cubicBezTo>
                  <a:cubicBezTo>
                    <a:pt x="1557" y="0"/>
                    <a:pt x="1533" y="1"/>
                    <a:pt x="1508" y="2"/>
                  </a:cubicBezTo>
                  <a:cubicBezTo>
                    <a:pt x="1483" y="1"/>
                    <a:pt x="1457" y="0"/>
                    <a:pt x="1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4"/>
            <p:cNvSpPr/>
            <p:nvPr/>
          </p:nvSpPr>
          <p:spPr>
            <a:xfrm>
              <a:off x="3349100" y="386725"/>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4"/>
            <p:cNvSpPr/>
            <p:nvPr/>
          </p:nvSpPr>
          <p:spPr>
            <a:xfrm>
              <a:off x="3273725" y="386725"/>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4"/>
            <p:cNvSpPr/>
            <p:nvPr/>
          </p:nvSpPr>
          <p:spPr>
            <a:xfrm>
              <a:off x="3199425" y="386725"/>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4"/>
            <p:cNvSpPr/>
            <p:nvPr/>
          </p:nvSpPr>
          <p:spPr>
            <a:xfrm>
              <a:off x="3124050" y="386725"/>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4"/>
            <p:cNvSpPr/>
            <p:nvPr/>
          </p:nvSpPr>
          <p:spPr>
            <a:xfrm>
              <a:off x="3048675" y="386725"/>
              <a:ext cx="75400" cy="75400"/>
            </a:xfrm>
            <a:custGeom>
              <a:avLst/>
              <a:gdLst/>
              <a:ahLst/>
              <a:cxnLst/>
              <a:rect l="l" t="t" r="r" b="b"/>
              <a:pathLst>
                <a:path w="3016" h="3016" extrusionOk="0">
                  <a:moveTo>
                    <a:pt x="1508" y="0"/>
                  </a:moveTo>
                  <a:cubicBezTo>
                    <a:pt x="690" y="0"/>
                    <a:pt x="0" y="689"/>
                    <a:pt x="0" y="1508"/>
                  </a:cubicBezTo>
                  <a:cubicBezTo>
                    <a:pt x="0" y="2326"/>
                    <a:pt x="690" y="3015"/>
                    <a:pt x="1508" y="3015"/>
                  </a:cubicBezTo>
                  <a:cubicBezTo>
                    <a:pt x="2326" y="3015"/>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4"/>
            <p:cNvSpPr/>
            <p:nvPr/>
          </p:nvSpPr>
          <p:spPr>
            <a:xfrm>
              <a:off x="2974375" y="386725"/>
              <a:ext cx="74325" cy="75400"/>
            </a:xfrm>
            <a:custGeom>
              <a:avLst/>
              <a:gdLst/>
              <a:ahLst/>
              <a:cxnLst/>
              <a:rect l="l" t="t" r="r" b="b"/>
              <a:pathLst>
                <a:path w="2973" h="3016" extrusionOk="0">
                  <a:moveTo>
                    <a:pt x="1465" y="0"/>
                  </a:moveTo>
                  <a:cubicBezTo>
                    <a:pt x="647" y="0"/>
                    <a:pt x="0" y="689"/>
                    <a:pt x="0" y="1508"/>
                  </a:cubicBezTo>
                  <a:cubicBezTo>
                    <a:pt x="0" y="2326"/>
                    <a:pt x="647" y="3015"/>
                    <a:pt x="1465" y="3015"/>
                  </a:cubicBezTo>
                  <a:cubicBezTo>
                    <a:pt x="2326" y="3015"/>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4"/>
            <p:cNvSpPr/>
            <p:nvPr/>
          </p:nvSpPr>
          <p:spPr>
            <a:xfrm>
              <a:off x="2899000" y="386725"/>
              <a:ext cx="75400" cy="75400"/>
            </a:xfrm>
            <a:custGeom>
              <a:avLst/>
              <a:gdLst/>
              <a:ahLst/>
              <a:cxnLst/>
              <a:rect l="l" t="t" r="r" b="b"/>
              <a:pathLst>
                <a:path w="3016" h="3016" extrusionOk="0">
                  <a:moveTo>
                    <a:pt x="1508" y="0"/>
                  </a:moveTo>
                  <a:cubicBezTo>
                    <a:pt x="646" y="0"/>
                    <a:pt x="0" y="689"/>
                    <a:pt x="0" y="1508"/>
                  </a:cubicBezTo>
                  <a:cubicBezTo>
                    <a:pt x="0" y="2326"/>
                    <a:pt x="646" y="3015"/>
                    <a:pt x="1508" y="3015"/>
                  </a:cubicBezTo>
                  <a:cubicBezTo>
                    <a:pt x="2326" y="3015"/>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4"/>
            <p:cNvSpPr/>
            <p:nvPr/>
          </p:nvSpPr>
          <p:spPr>
            <a:xfrm>
              <a:off x="2823625" y="386725"/>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4"/>
            <p:cNvSpPr/>
            <p:nvPr/>
          </p:nvSpPr>
          <p:spPr>
            <a:xfrm>
              <a:off x="2748250" y="386725"/>
              <a:ext cx="75400" cy="75400"/>
            </a:xfrm>
            <a:custGeom>
              <a:avLst/>
              <a:gdLst/>
              <a:ahLst/>
              <a:cxnLst/>
              <a:rect l="l" t="t" r="r" b="b"/>
              <a:pathLst>
                <a:path w="3016" h="3016" extrusionOk="0">
                  <a:moveTo>
                    <a:pt x="1508" y="0"/>
                  </a:moveTo>
                  <a:cubicBezTo>
                    <a:pt x="689" y="0"/>
                    <a:pt x="0" y="689"/>
                    <a:pt x="43"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4"/>
            <p:cNvSpPr/>
            <p:nvPr/>
          </p:nvSpPr>
          <p:spPr>
            <a:xfrm>
              <a:off x="2673950" y="386725"/>
              <a:ext cx="75400" cy="75400"/>
            </a:xfrm>
            <a:custGeom>
              <a:avLst/>
              <a:gdLst/>
              <a:ahLst/>
              <a:cxnLst/>
              <a:rect l="l" t="t" r="r" b="b"/>
              <a:pathLst>
                <a:path w="3016" h="3016" extrusionOk="0">
                  <a:moveTo>
                    <a:pt x="1508" y="0"/>
                  </a:moveTo>
                  <a:cubicBezTo>
                    <a:pt x="646" y="0"/>
                    <a:pt x="0" y="689"/>
                    <a:pt x="0" y="1508"/>
                  </a:cubicBezTo>
                  <a:cubicBezTo>
                    <a:pt x="0" y="2326"/>
                    <a:pt x="646" y="3015"/>
                    <a:pt x="1508" y="3015"/>
                  </a:cubicBezTo>
                  <a:cubicBezTo>
                    <a:pt x="2326" y="3015"/>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4"/>
            <p:cNvSpPr/>
            <p:nvPr/>
          </p:nvSpPr>
          <p:spPr>
            <a:xfrm>
              <a:off x="2598575" y="386725"/>
              <a:ext cx="75400" cy="75400"/>
            </a:xfrm>
            <a:custGeom>
              <a:avLst/>
              <a:gdLst/>
              <a:ahLst/>
              <a:cxnLst/>
              <a:rect l="l" t="t" r="r" b="b"/>
              <a:pathLst>
                <a:path w="3016" h="3016" extrusionOk="0">
                  <a:moveTo>
                    <a:pt x="1508" y="0"/>
                  </a:moveTo>
                  <a:cubicBezTo>
                    <a:pt x="689" y="0"/>
                    <a:pt x="0" y="689"/>
                    <a:pt x="0" y="1508"/>
                  </a:cubicBezTo>
                  <a:cubicBezTo>
                    <a:pt x="0" y="2326"/>
                    <a:pt x="689" y="3015"/>
                    <a:pt x="1508" y="3015"/>
                  </a:cubicBezTo>
                  <a:cubicBezTo>
                    <a:pt x="2326" y="3015"/>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4"/>
            <p:cNvSpPr/>
            <p:nvPr/>
          </p:nvSpPr>
          <p:spPr>
            <a:xfrm>
              <a:off x="2523175" y="386725"/>
              <a:ext cx="75425" cy="75400"/>
            </a:xfrm>
            <a:custGeom>
              <a:avLst/>
              <a:gdLst/>
              <a:ahLst/>
              <a:cxnLst/>
              <a:rect l="l" t="t" r="r" b="b"/>
              <a:pathLst>
                <a:path w="3017"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4"/>
            <p:cNvSpPr/>
            <p:nvPr/>
          </p:nvSpPr>
          <p:spPr>
            <a:xfrm>
              <a:off x="2448875" y="386725"/>
              <a:ext cx="74325" cy="75400"/>
            </a:xfrm>
            <a:custGeom>
              <a:avLst/>
              <a:gdLst/>
              <a:ahLst/>
              <a:cxnLst/>
              <a:rect l="l" t="t" r="r" b="b"/>
              <a:pathLst>
                <a:path w="2973" h="3016" extrusionOk="0">
                  <a:moveTo>
                    <a:pt x="1508" y="0"/>
                  </a:moveTo>
                  <a:cubicBezTo>
                    <a:pt x="647" y="0"/>
                    <a:pt x="1" y="689"/>
                    <a:pt x="1" y="1508"/>
                  </a:cubicBezTo>
                  <a:cubicBezTo>
                    <a:pt x="1" y="2326"/>
                    <a:pt x="647" y="3015"/>
                    <a:pt x="1508" y="3015"/>
                  </a:cubicBezTo>
                  <a:cubicBezTo>
                    <a:pt x="2327" y="3015"/>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4"/>
            <p:cNvSpPr/>
            <p:nvPr/>
          </p:nvSpPr>
          <p:spPr>
            <a:xfrm>
              <a:off x="2373500" y="386725"/>
              <a:ext cx="75400" cy="75400"/>
            </a:xfrm>
            <a:custGeom>
              <a:avLst/>
              <a:gdLst/>
              <a:ahLst/>
              <a:cxnLst/>
              <a:rect l="l" t="t" r="r" b="b"/>
              <a:pathLst>
                <a:path w="3016" h="3016" extrusionOk="0">
                  <a:moveTo>
                    <a:pt x="1508" y="0"/>
                  </a:moveTo>
                  <a:cubicBezTo>
                    <a:pt x="690" y="0"/>
                    <a:pt x="1" y="689"/>
                    <a:pt x="1" y="1508"/>
                  </a:cubicBezTo>
                  <a:cubicBezTo>
                    <a:pt x="1" y="2326"/>
                    <a:pt x="690" y="3015"/>
                    <a:pt x="1508" y="3015"/>
                  </a:cubicBezTo>
                  <a:cubicBezTo>
                    <a:pt x="2327" y="3015"/>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4"/>
            <p:cNvSpPr/>
            <p:nvPr/>
          </p:nvSpPr>
          <p:spPr>
            <a:xfrm>
              <a:off x="3273725" y="312425"/>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4"/>
            <p:cNvSpPr/>
            <p:nvPr/>
          </p:nvSpPr>
          <p:spPr>
            <a:xfrm>
              <a:off x="3199425" y="312425"/>
              <a:ext cx="74325" cy="74325"/>
            </a:xfrm>
            <a:custGeom>
              <a:avLst/>
              <a:gdLst/>
              <a:ahLst/>
              <a:cxnLst/>
              <a:rect l="l" t="t" r="r" b="b"/>
              <a:pathLst>
                <a:path w="2973" h="2973" extrusionOk="0">
                  <a:moveTo>
                    <a:pt x="1508" y="0"/>
                  </a:moveTo>
                  <a:cubicBezTo>
                    <a:pt x="647" y="0"/>
                    <a:pt x="1" y="689"/>
                    <a:pt x="1" y="1508"/>
                  </a:cubicBezTo>
                  <a:cubicBezTo>
                    <a:pt x="1" y="2326"/>
                    <a:pt x="647" y="2972"/>
                    <a:pt x="1508" y="2972"/>
                  </a:cubicBezTo>
                  <a:cubicBezTo>
                    <a:pt x="2327" y="2972"/>
                    <a:pt x="2973" y="2326"/>
                    <a:pt x="2973" y="1508"/>
                  </a:cubicBezTo>
                  <a:cubicBezTo>
                    <a:pt x="2973"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4"/>
            <p:cNvSpPr/>
            <p:nvPr/>
          </p:nvSpPr>
          <p:spPr>
            <a:xfrm>
              <a:off x="3124050" y="312425"/>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4"/>
            <p:cNvSpPr/>
            <p:nvPr/>
          </p:nvSpPr>
          <p:spPr>
            <a:xfrm>
              <a:off x="3048675" y="312425"/>
              <a:ext cx="75400" cy="74325"/>
            </a:xfrm>
            <a:custGeom>
              <a:avLst/>
              <a:gdLst/>
              <a:ahLst/>
              <a:cxnLst/>
              <a:rect l="l" t="t" r="r" b="b"/>
              <a:pathLst>
                <a:path w="3016" h="2973" extrusionOk="0">
                  <a:moveTo>
                    <a:pt x="1508" y="0"/>
                  </a:moveTo>
                  <a:cubicBezTo>
                    <a:pt x="690" y="0"/>
                    <a:pt x="0" y="689"/>
                    <a:pt x="0" y="1508"/>
                  </a:cubicBezTo>
                  <a:cubicBezTo>
                    <a:pt x="0" y="2326"/>
                    <a:pt x="690" y="2972"/>
                    <a:pt x="1508" y="2972"/>
                  </a:cubicBezTo>
                  <a:cubicBezTo>
                    <a:pt x="2326" y="2972"/>
                    <a:pt x="3016" y="2326"/>
                    <a:pt x="3016" y="1508"/>
                  </a:cubicBezTo>
                  <a:cubicBezTo>
                    <a:pt x="3016"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4"/>
            <p:cNvSpPr/>
            <p:nvPr/>
          </p:nvSpPr>
          <p:spPr>
            <a:xfrm>
              <a:off x="2974375" y="312425"/>
              <a:ext cx="74325" cy="74325"/>
            </a:xfrm>
            <a:custGeom>
              <a:avLst/>
              <a:gdLst/>
              <a:ahLst/>
              <a:cxnLst/>
              <a:rect l="l" t="t" r="r" b="b"/>
              <a:pathLst>
                <a:path w="2973" h="2973" extrusionOk="0">
                  <a:moveTo>
                    <a:pt x="1465" y="0"/>
                  </a:moveTo>
                  <a:cubicBezTo>
                    <a:pt x="647" y="0"/>
                    <a:pt x="0" y="689"/>
                    <a:pt x="0" y="1508"/>
                  </a:cubicBezTo>
                  <a:cubicBezTo>
                    <a:pt x="0" y="2326"/>
                    <a:pt x="647" y="2972"/>
                    <a:pt x="1465" y="2972"/>
                  </a:cubicBezTo>
                  <a:cubicBezTo>
                    <a:pt x="2326" y="2972"/>
                    <a:pt x="2972" y="2326"/>
                    <a:pt x="2972" y="1508"/>
                  </a:cubicBezTo>
                  <a:cubicBezTo>
                    <a:pt x="2972" y="689"/>
                    <a:pt x="2326"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4"/>
            <p:cNvSpPr/>
            <p:nvPr/>
          </p:nvSpPr>
          <p:spPr>
            <a:xfrm>
              <a:off x="2899000" y="312425"/>
              <a:ext cx="75400" cy="74325"/>
            </a:xfrm>
            <a:custGeom>
              <a:avLst/>
              <a:gdLst/>
              <a:ahLst/>
              <a:cxnLst/>
              <a:rect l="l" t="t" r="r" b="b"/>
              <a:pathLst>
                <a:path w="3016" h="2973" extrusionOk="0">
                  <a:moveTo>
                    <a:pt x="1508" y="0"/>
                  </a:moveTo>
                  <a:cubicBezTo>
                    <a:pt x="646" y="0"/>
                    <a:pt x="0" y="689"/>
                    <a:pt x="0" y="1508"/>
                  </a:cubicBezTo>
                  <a:cubicBezTo>
                    <a:pt x="0" y="2326"/>
                    <a:pt x="646" y="2972"/>
                    <a:pt x="1508" y="2972"/>
                  </a:cubicBezTo>
                  <a:cubicBezTo>
                    <a:pt x="2326" y="2972"/>
                    <a:pt x="2972" y="2326"/>
                    <a:pt x="3015" y="1508"/>
                  </a:cubicBezTo>
                  <a:cubicBezTo>
                    <a:pt x="2972"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4"/>
            <p:cNvSpPr/>
            <p:nvPr/>
          </p:nvSpPr>
          <p:spPr>
            <a:xfrm>
              <a:off x="2823625" y="312425"/>
              <a:ext cx="75400" cy="74325"/>
            </a:xfrm>
            <a:custGeom>
              <a:avLst/>
              <a:gdLst/>
              <a:ahLst/>
              <a:cxnLst/>
              <a:rect l="l" t="t" r="r" b="b"/>
              <a:pathLst>
                <a:path w="3016" h="2973" extrusionOk="0">
                  <a:moveTo>
                    <a:pt x="1508" y="0"/>
                  </a:moveTo>
                  <a:cubicBezTo>
                    <a:pt x="689" y="0"/>
                    <a:pt x="0" y="689"/>
                    <a:pt x="0" y="1508"/>
                  </a:cubicBezTo>
                  <a:cubicBezTo>
                    <a:pt x="0" y="2326"/>
                    <a:pt x="689" y="2972"/>
                    <a:pt x="1508" y="2972"/>
                  </a:cubicBezTo>
                  <a:cubicBezTo>
                    <a:pt x="2326" y="2972"/>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4"/>
            <p:cNvSpPr/>
            <p:nvPr/>
          </p:nvSpPr>
          <p:spPr>
            <a:xfrm>
              <a:off x="2748250" y="312425"/>
              <a:ext cx="75400" cy="74325"/>
            </a:xfrm>
            <a:custGeom>
              <a:avLst/>
              <a:gdLst/>
              <a:ahLst/>
              <a:cxnLst/>
              <a:rect l="l" t="t" r="r" b="b"/>
              <a:pathLst>
                <a:path w="3016" h="2973" extrusionOk="0">
                  <a:moveTo>
                    <a:pt x="1508" y="0"/>
                  </a:moveTo>
                  <a:cubicBezTo>
                    <a:pt x="689" y="0"/>
                    <a:pt x="0" y="689"/>
                    <a:pt x="43" y="1508"/>
                  </a:cubicBezTo>
                  <a:cubicBezTo>
                    <a:pt x="0" y="2326"/>
                    <a:pt x="689" y="2972"/>
                    <a:pt x="1508" y="2972"/>
                  </a:cubicBezTo>
                  <a:cubicBezTo>
                    <a:pt x="2326" y="2972"/>
                    <a:pt x="3015" y="2326"/>
                    <a:pt x="3015" y="1508"/>
                  </a:cubicBezTo>
                  <a:cubicBezTo>
                    <a:pt x="3015" y="689"/>
                    <a:pt x="2326"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4"/>
            <p:cNvSpPr/>
            <p:nvPr/>
          </p:nvSpPr>
          <p:spPr>
            <a:xfrm>
              <a:off x="2373500" y="312425"/>
              <a:ext cx="75400" cy="74325"/>
            </a:xfrm>
            <a:custGeom>
              <a:avLst/>
              <a:gdLst/>
              <a:ahLst/>
              <a:cxnLst/>
              <a:rect l="l" t="t" r="r" b="b"/>
              <a:pathLst>
                <a:path w="3016" h="2973" extrusionOk="0">
                  <a:moveTo>
                    <a:pt x="1508" y="0"/>
                  </a:moveTo>
                  <a:cubicBezTo>
                    <a:pt x="690" y="0"/>
                    <a:pt x="1" y="689"/>
                    <a:pt x="1" y="1508"/>
                  </a:cubicBezTo>
                  <a:cubicBezTo>
                    <a:pt x="1" y="2326"/>
                    <a:pt x="690" y="2972"/>
                    <a:pt x="1508" y="2972"/>
                  </a:cubicBezTo>
                  <a:cubicBezTo>
                    <a:pt x="2327" y="2972"/>
                    <a:pt x="3016" y="2326"/>
                    <a:pt x="3016" y="1508"/>
                  </a:cubicBezTo>
                  <a:cubicBezTo>
                    <a:pt x="3016" y="689"/>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4"/>
            <p:cNvSpPr/>
            <p:nvPr/>
          </p:nvSpPr>
          <p:spPr>
            <a:xfrm>
              <a:off x="3273725" y="238125"/>
              <a:ext cx="75400" cy="74325"/>
            </a:xfrm>
            <a:custGeom>
              <a:avLst/>
              <a:gdLst/>
              <a:ahLst/>
              <a:cxnLst/>
              <a:rect l="l" t="t" r="r" b="b"/>
              <a:pathLst>
                <a:path w="3016" h="2973" extrusionOk="0">
                  <a:moveTo>
                    <a:pt x="1508" y="0"/>
                  </a:moveTo>
                  <a:cubicBezTo>
                    <a:pt x="690" y="0"/>
                    <a:pt x="1" y="646"/>
                    <a:pt x="1" y="1508"/>
                  </a:cubicBezTo>
                  <a:cubicBezTo>
                    <a:pt x="1" y="2326"/>
                    <a:pt x="690" y="2972"/>
                    <a:pt x="1508" y="2972"/>
                  </a:cubicBezTo>
                  <a:cubicBezTo>
                    <a:pt x="2327" y="2972"/>
                    <a:pt x="3016" y="2326"/>
                    <a:pt x="3016" y="1508"/>
                  </a:cubicBezTo>
                  <a:cubicBezTo>
                    <a:pt x="3016" y="646"/>
                    <a:pt x="2327"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3" name="Google Shape;2163;p14"/>
          <p:cNvSpPr txBox="1">
            <a:spLocks noGrp="1"/>
          </p:cNvSpPr>
          <p:nvPr>
            <p:ph type="title"/>
          </p:nvPr>
        </p:nvSpPr>
        <p:spPr>
          <a:xfrm>
            <a:off x="457200" y="411475"/>
            <a:ext cx="8229600" cy="3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	Quanti tipi di governo esistono in Africa?</a:t>
            </a:r>
            <a:endParaRPr/>
          </a:p>
        </p:txBody>
      </p:sp>
      <p:sp>
        <p:nvSpPr>
          <p:cNvPr id="2164" name="Google Shape;2164;p14"/>
          <p:cNvSpPr txBox="1"/>
          <p:nvPr/>
        </p:nvSpPr>
        <p:spPr>
          <a:xfrm>
            <a:off x="352725" y="1279150"/>
            <a:ext cx="48180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Roboto"/>
                <a:ea typeface="Roboto"/>
                <a:cs typeface="Roboto"/>
                <a:sym typeface="Roboto"/>
              </a:rPr>
              <a:t>Che cos’è una Repubblica?</a:t>
            </a:r>
            <a:endParaRPr b="1" dirty="0">
              <a:latin typeface="Roboto"/>
              <a:ea typeface="Roboto"/>
              <a:cs typeface="Roboto"/>
              <a:sym typeface="Roboto"/>
            </a:endParaRPr>
          </a:p>
          <a:p>
            <a:pPr marL="0" lvl="0" indent="0" algn="l" rtl="0">
              <a:spcBef>
                <a:spcPts val="0"/>
              </a:spcBef>
              <a:spcAft>
                <a:spcPts val="0"/>
              </a:spcAft>
              <a:buNone/>
            </a:pPr>
            <a:r>
              <a:rPr lang="en" dirty="0">
                <a:latin typeface="Roboto"/>
                <a:ea typeface="Roboto"/>
                <a:cs typeface="Roboto"/>
                <a:sym typeface="Roboto"/>
              </a:rPr>
              <a:t>La Repubblica è una forma di stato di carattere rappresentativo in cui l’organo supremo </a:t>
            </a:r>
            <a:r>
              <a:rPr lang="en" dirty="0" smtClean="0">
                <a:latin typeface="Roboto"/>
                <a:ea typeface="Roboto"/>
                <a:cs typeface="Roboto"/>
                <a:sym typeface="Roboto"/>
              </a:rPr>
              <a:t>(Capo </a:t>
            </a:r>
            <a:r>
              <a:rPr lang="en" dirty="0">
                <a:latin typeface="Roboto"/>
                <a:ea typeface="Roboto"/>
                <a:cs typeface="Roboto"/>
                <a:sym typeface="Roboto"/>
              </a:rPr>
              <a:t>dello stato) viene eletto direttamento dal corpo elettorale o dai membri del Parlamento.</a:t>
            </a:r>
            <a:endParaRPr dirty="0">
              <a:latin typeface="Roboto"/>
              <a:ea typeface="Roboto"/>
              <a:cs typeface="Roboto"/>
              <a:sym typeface="Roboto"/>
            </a:endParaRPr>
          </a:p>
          <a:p>
            <a:pPr marL="0" lvl="0" indent="0" algn="l" rtl="0">
              <a:spcBef>
                <a:spcPts val="0"/>
              </a:spcBef>
              <a:spcAft>
                <a:spcPts val="0"/>
              </a:spcAft>
              <a:buNone/>
            </a:pPr>
            <a:r>
              <a:rPr lang="en" dirty="0">
                <a:latin typeface="Roboto"/>
                <a:ea typeface="Roboto"/>
                <a:cs typeface="Roboto"/>
                <a:sym typeface="Roboto"/>
              </a:rPr>
              <a:t>La parola deriva dal termine latino </a:t>
            </a:r>
            <a:r>
              <a:rPr lang="en" b="1" i="1" dirty="0">
                <a:solidFill>
                  <a:schemeClr val="dk1"/>
                </a:solidFill>
                <a:highlight>
                  <a:srgbClr val="FAF9F6"/>
                </a:highlight>
                <a:latin typeface="Roboto"/>
                <a:ea typeface="Roboto"/>
                <a:cs typeface="Roboto"/>
                <a:sym typeface="Roboto"/>
              </a:rPr>
              <a:t>res publica</a:t>
            </a:r>
            <a:r>
              <a:rPr lang="en" i="1" dirty="0">
                <a:solidFill>
                  <a:schemeClr val="dk1"/>
                </a:solidFill>
                <a:highlight>
                  <a:srgbClr val="FAF9F6"/>
                </a:highlight>
                <a:latin typeface="Roboto"/>
                <a:ea typeface="Roboto"/>
                <a:cs typeface="Roboto"/>
                <a:sym typeface="Roboto"/>
              </a:rPr>
              <a:t> </a:t>
            </a:r>
            <a:r>
              <a:rPr lang="en" dirty="0">
                <a:solidFill>
                  <a:schemeClr val="dk1"/>
                </a:solidFill>
                <a:highlight>
                  <a:srgbClr val="FAF9F6"/>
                </a:highlight>
                <a:latin typeface="Roboto"/>
                <a:ea typeface="Roboto"/>
                <a:cs typeface="Roboto"/>
                <a:sym typeface="Roboto"/>
              </a:rPr>
              <a:t>e vuol dire </a:t>
            </a:r>
            <a:r>
              <a:rPr lang="en" b="1" i="1" dirty="0">
                <a:solidFill>
                  <a:schemeClr val="dk1"/>
                </a:solidFill>
                <a:highlight>
                  <a:srgbClr val="FAF9F6"/>
                </a:highlight>
                <a:latin typeface="Roboto"/>
                <a:ea typeface="Roboto"/>
                <a:cs typeface="Roboto"/>
                <a:sym typeface="Roboto"/>
              </a:rPr>
              <a:t>cosa pubblica</a:t>
            </a:r>
            <a:r>
              <a:rPr lang="en" dirty="0">
                <a:solidFill>
                  <a:schemeClr val="dk1"/>
                </a:solidFill>
                <a:highlight>
                  <a:srgbClr val="FAF9F6"/>
                </a:highlight>
                <a:latin typeface="Roboto"/>
                <a:ea typeface="Roboto"/>
                <a:cs typeface="Roboto"/>
                <a:sym typeface="Roboto"/>
              </a:rPr>
              <a:t>.</a:t>
            </a:r>
            <a:endParaRPr dirty="0">
              <a:solidFill>
                <a:schemeClr val="dk1"/>
              </a:solidFill>
              <a:latin typeface="Roboto"/>
              <a:ea typeface="Roboto"/>
              <a:cs typeface="Roboto"/>
              <a:sym typeface="Roboto"/>
            </a:endParaRPr>
          </a:p>
        </p:txBody>
      </p:sp>
      <p:sp>
        <p:nvSpPr>
          <p:cNvPr id="2165" name="Google Shape;2165;p14"/>
          <p:cNvSpPr txBox="1"/>
          <p:nvPr/>
        </p:nvSpPr>
        <p:spPr>
          <a:xfrm>
            <a:off x="206175" y="878950"/>
            <a:ext cx="511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In Africa ci sono in tutto 5 repubbliche e 3 monarchie.</a:t>
            </a:r>
            <a:endParaRPr>
              <a:latin typeface="Roboto"/>
              <a:ea typeface="Roboto"/>
              <a:cs typeface="Roboto"/>
              <a:sym typeface="Roboto"/>
            </a:endParaRPr>
          </a:p>
        </p:txBody>
      </p:sp>
      <p:sp>
        <p:nvSpPr>
          <p:cNvPr id="2166" name="Google Shape;2166;p14"/>
          <p:cNvSpPr txBox="1"/>
          <p:nvPr/>
        </p:nvSpPr>
        <p:spPr>
          <a:xfrm>
            <a:off x="352725" y="3035825"/>
            <a:ext cx="61404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oboto"/>
                <a:ea typeface="Roboto"/>
                <a:cs typeface="Roboto"/>
                <a:sym typeface="Roboto"/>
              </a:rPr>
              <a:t>Che cos’è una Monarchia?</a:t>
            </a:r>
            <a:endParaRPr b="1">
              <a:latin typeface="Roboto"/>
              <a:ea typeface="Roboto"/>
              <a:cs typeface="Roboto"/>
              <a:sym typeface="Roboto"/>
            </a:endParaRPr>
          </a:p>
          <a:p>
            <a:pPr marL="0" lvl="0" indent="0" algn="l" rtl="0">
              <a:spcBef>
                <a:spcPts val="0"/>
              </a:spcBef>
              <a:spcAft>
                <a:spcPts val="0"/>
              </a:spcAft>
              <a:buNone/>
            </a:pPr>
            <a:r>
              <a:rPr lang="en">
                <a:solidFill>
                  <a:schemeClr val="dk1"/>
                </a:solidFill>
                <a:latin typeface="Roboto"/>
                <a:ea typeface="Roboto"/>
                <a:cs typeface="Roboto"/>
                <a:sym typeface="Roboto"/>
              </a:rPr>
              <a:t>La Monarchia è una forma di governo nella quale i poteri di sovranità popolare e nazionale fanno capo a un’autorità sostanzialmente, ma non esclusivamente, monopersonale, basata su fattori di legittimazione tradizionale (m. assoluta) o legale (m. costituzionale) e comunque, in genere, sul principio della ‘rappresentanza senza elezione’.</a:t>
            </a:r>
            <a:endParaRPr>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70"/>
        <p:cNvGrpSpPr/>
        <p:nvPr/>
      </p:nvGrpSpPr>
      <p:grpSpPr>
        <a:xfrm>
          <a:off x="0" y="0"/>
          <a:ext cx="0" cy="0"/>
          <a:chOff x="0" y="0"/>
          <a:chExt cx="0" cy="0"/>
        </a:xfrm>
      </p:grpSpPr>
      <p:sp>
        <p:nvSpPr>
          <p:cNvPr id="2171" name="Google Shape;2171;p15"/>
          <p:cNvSpPr txBox="1">
            <a:spLocks noGrp="1"/>
          </p:cNvSpPr>
          <p:nvPr>
            <p:ph type="title"/>
          </p:nvPr>
        </p:nvSpPr>
        <p:spPr>
          <a:xfrm>
            <a:off x="457200" y="411475"/>
            <a:ext cx="8229600" cy="3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Repubblica presidenziale</a:t>
            </a:r>
            <a:endParaRPr/>
          </a:p>
        </p:txBody>
      </p:sp>
      <p:grpSp>
        <p:nvGrpSpPr>
          <p:cNvPr id="2172" name="Google Shape;2172;p15"/>
          <p:cNvGrpSpPr/>
          <p:nvPr/>
        </p:nvGrpSpPr>
        <p:grpSpPr>
          <a:xfrm>
            <a:off x="303902" y="1037298"/>
            <a:ext cx="3455490" cy="3694706"/>
            <a:chOff x="1362500" y="244275"/>
            <a:chExt cx="4858675" cy="5194300"/>
          </a:xfrm>
        </p:grpSpPr>
        <p:sp>
          <p:nvSpPr>
            <p:cNvPr id="2173" name="Google Shape;2173;p15"/>
            <p:cNvSpPr/>
            <p:nvPr/>
          </p:nvSpPr>
          <p:spPr>
            <a:xfrm>
              <a:off x="1362500" y="244275"/>
              <a:ext cx="4857675" cy="5194300"/>
            </a:xfrm>
            <a:custGeom>
              <a:avLst/>
              <a:gdLst/>
              <a:ahLst/>
              <a:cxnLst/>
              <a:rect l="l" t="t" r="r" b="b"/>
              <a:pathLst>
                <a:path w="194307" h="207772" extrusionOk="0">
                  <a:moveTo>
                    <a:pt x="138531" y="23750"/>
                  </a:moveTo>
                  <a:lnTo>
                    <a:pt x="138612" y="23790"/>
                  </a:lnTo>
                  <a:lnTo>
                    <a:pt x="139176" y="24355"/>
                  </a:lnTo>
                  <a:cubicBezTo>
                    <a:pt x="139176" y="24556"/>
                    <a:pt x="139217" y="24798"/>
                    <a:pt x="139257" y="25000"/>
                  </a:cubicBezTo>
                  <a:lnTo>
                    <a:pt x="139217" y="24960"/>
                  </a:lnTo>
                  <a:cubicBezTo>
                    <a:pt x="139217" y="24758"/>
                    <a:pt x="139136" y="24556"/>
                    <a:pt x="138975" y="24435"/>
                  </a:cubicBezTo>
                  <a:cubicBezTo>
                    <a:pt x="138733" y="24274"/>
                    <a:pt x="138571" y="24032"/>
                    <a:pt x="138531" y="23750"/>
                  </a:cubicBezTo>
                  <a:close/>
                  <a:moveTo>
                    <a:pt x="4195" y="55852"/>
                  </a:moveTo>
                  <a:lnTo>
                    <a:pt x="4235" y="55973"/>
                  </a:lnTo>
                  <a:lnTo>
                    <a:pt x="4114" y="55932"/>
                  </a:lnTo>
                  <a:cubicBezTo>
                    <a:pt x="4155" y="55892"/>
                    <a:pt x="4155" y="55852"/>
                    <a:pt x="4195" y="55852"/>
                  </a:cubicBezTo>
                  <a:close/>
                  <a:moveTo>
                    <a:pt x="79755" y="1"/>
                  </a:moveTo>
                  <a:cubicBezTo>
                    <a:pt x="79235" y="1"/>
                    <a:pt x="78693" y="124"/>
                    <a:pt x="78199" y="480"/>
                  </a:cubicBezTo>
                  <a:cubicBezTo>
                    <a:pt x="77715" y="803"/>
                    <a:pt x="77150" y="964"/>
                    <a:pt x="76586" y="964"/>
                  </a:cubicBezTo>
                  <a:cubicBezTo>
                    <a:pt x="76263" y="964"/>
                    <a:pt x="75900" y="1004"/>
                    <a:pt x="75577" y="1085"/>
                  </a:cubicBezTo>
                  <a:cubicBezTo>
                    <a:pt x="75497" y="1004"/>
                    <a:pt x="75416" y="924"/>
                    <a:pt x="75335" y="883"/>
                  </a:cubicBezTo>
                  <a:cubicBezTo>
                    <a:pt x="75174" y="722"/>
                    <a:pt x="74972" y="641"/>
                    <a:pt x="74730" y="561"/>
                  </a:cubicBezTo>
                  <a:cubicBezTo>
                    <a:pt x="74650" y="561"/>
                    <a:pt x="74569" y="520"/>
                    <a:pt x="74488" y="480"/>
                  </a:cubicBezTo>
                  <a:cubicBezTo>
                    <a:pt x="74355" y="413"/>
                    <a:pt x="74210" y="383"/>
                    <a:pt x="74066" y="383"/>
                  </a:cubicBezTo>
                  <a:cubicBezTo>
                    <a:pt x="73948" y="383"/>
                    <a:pt x="73831" y="403"/>
                    <a:pt x="73722" y="440"/>
                  </a:cubicBezTo>
                  <a:cubicBezTo>
                    <a:pt x="73561" y="520"/>
                    <a:pt x="73480" y="641"/>
                    <a:pt x="73440" y="762"/>
                  </a:cubicBezTo>
                  <a:cubicBezTo>
                    <a:pt x="73440" y="803"/>
                    <a:pt x="73440" y="803"/>
                    <a:pt x="73440" y="843"/>
                  </a:cubicBezTo>
                  <a:lnTo>
                    <a:pt x="73359" y="803"/>
                  </a:lnTo>
                  <a:lnTo>
                    <a:pt x="73279" y="803"/>
                  </a:lnTo>
                  <a:cubicBezTo>
                    <a:pt x="73198" y="803"/>
                    <a:pt x="73117" y="803"/>
                    <a:pt x="72996" y="762"/>
                  </a:cubicBezTo>
                  <a:cubicBezTo>
                    <a:pt x="72916" y="762"/>
                    <a:pt x="72835" y="762"/>
                    <a:pt x="72795" y="722"/>
                  </a:cubicBezTo>
                  <a:cubicBezTo>
                    <a:pt x="72652" y="436"/>
                    <a:pt x="72388" y="272"/>
                    <a:pt x="72103" y="272"/>
                  </a:cubicBezTo>
                  <a:cubicBezTo>
                    <a:pt x="71985" y="272"/>
                    <a:pt x="71864" y="300"/>
                    <a:pt x="71746" y="359"/>
                  </a:cubicBezTo>
                  <a:lnTo>
                    <a:pt x="71665" y="278"/>
                  </a:lnTo>
                  <a:lnTo>
                    <a:pt x="71343" y="520"/>
                  </a:lnTo>
                  <a:lnTo>
                    <a:pt x="71262" y="561"/>
                  </a:lnTo>
                  <a:cubicBezTo>
                    <a:pt x="71141" y="641"/>
                    <a:pt x="71020" y="722"/>
                    <a:pt x="70980" y="883"/>
                  </a:cubicBezTo>
                  <a:cubicBezTo>
                    <a:pt x="70819" y="883"/>
                    <a:pt x="70698" y="924"/>
                    <a:pt x="70577" y="924"/>
                  </a:cubicBezTo>
                  <a:cubicBezTo>
                    <a:pt x="70399" y="983"/>
                    <a:pt x="70222" y="1020"/>
                    <a:pt x="70061" y="1020"/>
                  </a:cubicBezTo>
                  <a:cubicBezTo>
                    <a:pt x="70002" y="1020"/>
                    <a:pt x="69945" y="1015"/>
                    <a:pt x="69891" y="1004"/>
                  </a:cubicBezTo>
                  <a:cubicBezTo>
                    <a:pt x="69862" y="1000"/>
                    <a:pt x="69833" y="998"/>
                    <a:pt x="69805" y="998"/>
                  </a:cubicBezTo>
                  <a:cubicBezTo>
                    <a:pt x="69553" y="998"/>
                    <a:pt x="69318" y="1154"/>
                    <a:pt x="69246" y="1407"/>
                  </a:cubicBezTo>
                  <a:lnTo>
                    <a:pt x="69004" y="1407"/>
                  </a:lnTo>
                  <a:cubicBezTo>
                    <a:pt x="68963" y="1246"/>
                    <a:pt x="68883" y="1166"/>
                    <a:pt x="68802" y="1085"/>
                  </a:cubicBezTo>
                  <a:cubicBezTo>
                    <a:pt x="68721" y="1004"/>
                    <a:pt x="68600" y="924"/>
                    <a:pt x="68479" y="924"/>
                  </a:cubicBezTo>
                  <a:cubicBezTo>
                    <a:pt x="68399" y="803"/>
                    <a:pt x="68237" y="762"/>
                    <a:pt x="68076" y="762"/>
                  </a:cubicBezTo>
                  <a:cubicBezTo>
                    <a:pt x="67373" y="594"/>
                    <a:pt x="66670" y="523"/>
                    <a:pt x="65967" y="523"/>
                  </a:cubicBezTo>
                  <a:cubicBezTo>
                    <a:pt x="65662" y="523"/>
                    <a:pt x="65357" y="536"/>
                    <a:pt x="65051" y="561"/>
                  </a:cubicBezTo>
                  <a:cubicBezTo>
                    <a:pt x="64971" y="561"/>
                    <a:pt x="64890" y="641"/>
                    <a:pt x="64850" y="682"/>
                  </a:cubicBezTo>
                  <a:cubicBezTo>
                    <a:pt x="64677" y="768"/>
                    <a:pt x="64492" y="808"/>
                    <a:pt x="64309" y="808"/>
                  </a:cubicBezTo>
                  <a:cubicBezTo>
                    <a:pt x="64150" y="808"/>
                    <a:pt x="63991" y="778"/>
                    <a:pt x="63842" y="722"/>
                  </a:cubicBezTo>
                  <a:cubicBezTo>
                    <a:pt x="63697" y="656"/>
                    <a:pt x="63544" y="625"/>
                    <a:pt x="63394" y="625"/>
                  </a:cubicBezTo>
                  <a:cubicBezTo>
                    <a:pt x="63082" y="625"/>
                    <a:pt x="62782" y="759"/>
                    <a:pt x="62591" y="1004"/>
                  </a:cubicBezTo>
                  <a:lnTo>
                    <a:pt x="62551" y="1085"/>
                  </a:lnTo>
                  <a:lnTo>
                    <a:pt x="62470" y="1125"/>
                  </a:lnTo>
                  <a:lnTo>
                    <a:pt x="62390" y="1125"/>
                  </a:lnTo>
                  <a:cubicBezTo>
                    <a:pt x="62087" y="1085"/>
                    <a:pt x="61775" y="1065"/>
                    <a:pt x="61457" y="1065"/>
                  </a:cubicBezTo>
                  <a:cubicBezTo>
                    <a:pt x="61140" y="1065"/>
                    <a:pt x="60817" y="1085"/>
                    <a:pt x="60494" y="1125"/>
                  </a:cubicBezTo>
                  <a:cubicBezTo>
                    <a:pt x="60234" y="1172"/>
                    <a:pt x="59961" y="1192"/>
                    <a:pt x="59689" y="1192"/>
                  </a:cubicBezTo>
                  <a:cubicBezTo>
                    <a:pt x="59498" y="1192"/>
                    <a:pt x="59307" y="1182"/>
                    <a:pt x="59123" y="1166"/>
                  </a:cubicBezTo>
                  <a:lnTo>
                    <a:pt x="59042" y="1166"/>
                  </a:lnTo>
                  <a:cubicBezTo>
                    <a:pt x="58948" y="1139"/>
                    <a:pt x="58859" y="1125"/>
                    <a:pt x="58772" y="1125"/>
                  </a:cubicBezTo>
                  <a:cubicBezTo>
                    <a:pt x="58599" y="1125"/>
                    <a:pt x="58437" y="1179"/>
                    <a:pt x="58276" y="1287"/>
                  </a:cubicBezTo>
                  <a:cubicBezTo>
                    <a:pt x="58155" y="1287"/>
                    <a:pt x="58034" y="1367"/>
                    <a:pt x="57954" y="1448"/>
                  </a:cubicBezTo>
                  <a:lnTo>
                    <a:pt x="57792" y="1488"/>
                  </a:lnTo>
                  <a:cubicBezTo>
                    <a:pt x="57550" y="1488"/>
                    <a:pt x="57349" y="1569"/>
                    <a:pt x="57187" y="1730"/>
                  </a:cubicBezTo>
                  <a:lnTo>
                    <a:pt x="57026" y="1730"/>
                  </a:lnTo>
                  <a:cubicBezTo>
                    <a:pt x="56865" y="1770"/>
                    <a:pt x="56663" y="1851"/>
                    <a:pt x="56542" y="1932"/>
                  </a:cubicBezTo>
                  <a:cubicBezTo>
                    <a:pt x="56421" y="1972"/>
                    <a:pt x="56340" y="2012"/>
                    <a:pt x="56260" y="2053"/>
                  </a:cubicBezTo>
                  <a:cubicBezTo>
                    <a:pt x="56098" y="2093"/>
                    <a:pt x="55977" y="2214"/>
                    <a:pt x="55856" y="2335"/>
                  </a:cubicBezTo>
                  <a:cubicBezTo>
                    <a:pt x="55735" y="2416"/>
                    <a:pt x="55655" y="2577"/>
                    <a:pt x="55614" y="2738"/>
                  </a:cubicBezTo>
                  <a:lnTo>
                    <a:pt x="55574" y="2779"/>
                  </a:lnTo>
                  <a:cubicBezTo>
                    <a:pt x="55534" y="2819"/>
                    <a:pt x="55453" y="2859"/>
                    <a:pt x="55372" y="2900"/>
                  </a:cubicBezTo>
                  <a:cubicBezTo>
                    <a:pt x="55211" y="2698"/>
                    <a:pt x="55010" y="2617"/>
                    <a:pt x="54768" y="2577"/>
                  </a:cubicBezTo>
                  <a:cubicBezTo>
                    <a:pt x="54485" y="2617"/>
                    <a:pt x="54243" y="2738"/>
                    <a:pt x="54082" y="2980"/>
                  </a:cubicBezTo>
                  <a:cubicBezTo>
                    <a:pt x="54042" y="3021"/>
                    <a:pt x="53921" y="3021"/>
                    <a:pt x="53800" y="3021"/>
                  </a:cubicBezTo>
                  <a:lnTo>
                    <a:pt x="53517" y="3021"/>
                  </a:lnTo>
                  <a:cubicBezTo>
                    <a:pt x="53457" y="3003"/>
                    <a:pt x="53397" y="2995"/>
                    <a:pt x="53337" y="2995"/>
                  </a:cubicBezTo>
                  <a:cubicBezTo>
                    <a:pt x="53118" y="2995"/>
                    <a:pt x="52910" y="3104"/>
                    <a:pt x="52751" y="3263"/>
                  </a:cubicBezTo>
                  <a:cubicBezTo>
                    <a:pt x="52590" y="3303"/>
                    <a:pt x="52469" y="3384"/>
                    <a:pt x="52388" y="3545"/>
                  </a:cubicBezTo>
                  <a:cubicBezTo>
                    <a:pt x="52227" y="3626"/>
                    <a:pt x="52146" y="3747"/>
                    <a:pt x="52106" y="3908"/>
                  </a:cubicBezTo>
                  <a:lnTo>
                    <a:pt x="52065" y="3989"/>
                  </a:lnTo>
                  <a:lnTo>
                    <a:pt x="52065" y="4029"/>
                  </a:lnTo>
                  <a:cubicBezTo>
                    <a:pt x="51985" y="4069"/>
                    <a:pt x="51945" y="4069"/>
                    <a:pt x="51904" y="4069"/>
                  </a:cubicBezTo>
                  <a:cubicBezTo>
                    <a:pt x="51662" y="4069"/>
                    <a:pt x="51461" y="4150"/>
                    <a:pt x="51299" y="4352"/>
                  </a:cubicBezTo>
                  <a:cubicBezTo>
                    <a:pt x="51178" y="4352"/>
                    <a:pt x="51057" y="4432"/>
                    <a:pt x="50977" y="4513"/>
                  </a:cubicBezTo>
                  <a:cubicBezTo>
                    <a:pt x="50869" y="4544"/>
                    <a:pt x="50761" y="4557"/>
                    <a:pt x="50655" y="4557"/>
                  </a:cubicBezTo>
                  <a:cubicBezTo>
                    <a:pt x="50485" y="4557"/>
                    <a:pt x="50320" y="4522"/>
                    <a:pt x="50170" y="4473"/>
                  </a:cubicBezTo>
                  <a:cubicBezTo>
                    <a:pt x="49928" y="4432"/>
                    <a:pt x="49686" y="4392"/>
                    <a:pt x="49484" y="4392"/>
                  </a:cubicBezTo>
                  <a:cubicBezTo>
                    <a:pt x="49409" y="4397"/>
                    <a:pt x="49341" y="4399"/>
                    <a:pt x="49279" y="4399"/>
                  </a:cubicBezTo>
                  <a:cubicBezTo>
                    <a:pt x="48812" y="4399"/>
                    <a:pt x="48709" y="4255"/>
                    <a:pt x="48638" y="3827"/>
                  </a:cubicBezTo>
                  <a:cubicBezTo>
                    <a:pt x="48597" y="3585"/>
                    <a:pt x="48436" y="3424"/>
                    <a:pt x="48194" y="3384"/>
                  </a:cubicBezTo>
                  <a:cubicBezTo>
                    <a:pt x="47992" y="3384"/>
                    <a:pt x="47791" y="3505"/>
                    <a:pt x="47710" y="3706"/>
                  </a:cubicBezTo>
                  <a:cubicBezTo>
                    <a:pt x="47629" y="3827"/>
                    <a:pt x="47549" y="3868"/>
                    <a:pt x="47307" y="3948"/>
                  </a:cubicBezTo>
                  <a:cubicBezTo>
                    <a:pt x="47226" y="3948"/>
                    <a:pt x="47145" y="3989"/>
                    <a:pt x="47065" y="4029"/>
                  </a:cubicBezTo>
                  <a:cubicBezTo>
                    <a:pt x="46864" y="3895"/>
                    <a:pt x="46636" y="3817"/>
                    <a:pt x="46403" y="3817"/>
                  </a:cubicBezTo>
                  <a:cubicBezTo>
                    <a:pt x="46355" y="3817"/>
                    <a:pt x="46307" y="3820"/>
                    <a:pt x="46258" y="3827"/>
                  </a:cubicBezTo>
                  <a:lnTo>
                    <a:pt x="45452" y="3827"/>
                  </a:lnTo>
                  <a:cubicBezTo>
                    <a:pt x="45320" y="3837"/>
                    <a:pt x="45192" y="3842"/>
                    <a:pt x="45065" y="3842"/>
                  </a:cubicBezTo>
                  <a:cubicBezTo>
                    <a:pt x="44683" y="3842"/>
                    <a:pt x="44312" y="3797"/>
                    <a:pt x="43919" y="3706"/>
                  </a:cubicBezTo>
                  <a:lnTo>
                    <a:pt x="43717" y="3424"/>
                  </a:lnTo>
                  <a:cubicBezTo>
                    <a:pt x="43475" y="3182"/>
                    <a:pt x="43274" y="2940"/>
                    <a:pt x="43072" y="2658"/>
                  </a:cubicBezTo>
                  <a:cubicBezTo>
                    <a:pt x="43032" y="2537"/>
                    <a:pt x="43032" y="2456"/>
                    <a:pt x="43032" y="2375"/>
                  </a:cubicBezTo>
                  <a:cubicBezTo>
                    <a:pt x="43072" y="2012"/>
                    <a:pt x="42870" y="1690"/>
                    <a:pt x="42508" y="1569"/>
                  </a:cubicBezTo>
                  <a:cubicBezTo>
                    <a:pt x="42415" y="1538"/>
                    <a:pt x="42317" y="1525"/>
                    <a:pt x="42217" y="1525"/>
                  </a:cubicBezTo>
                  <a:cubicBezTo>
                    <a:pt x="42056" y="1525"/>
                    <a:pt x="41891" y="1559"/>
                    <a:pt x="41741" y="1609"/>
                  </a:cubicBezTo>
                  <a:cubicBezTo>
                    <a:pt x="41627" y="1638"/>
                    <a:pt x="41513" y="1666"/>
                    <a:pt x="41399" y="1666"/>
                  </a:cubicBezTo>
                  <a:cubicBezTo>
                    <a:pt x="41352" y="1666"/>
                    <a:pt x="41305" y="1661"/>
                    <a:pt x="41257" y="1649"/>
                  </a:cubicBezTo>
                  <a:cubicBezTo>
                    <a:pt x="41221" y="1644"/>
                    <a:pt x="41186" y="1642"/>
                    <a:pt x="41152" y="1642"/>
                  </a:cubicBezTo>
                  <a:cubicBezTo>
                    <a:pt x="40916" y="1642"/>
                    <a:pt x="40723" y="1761"/>
                    <a:pt x="40652" y="1972"/>
                  </a:cubicBezTo>
                  <a:cubicBezTo>
                    <a:pt x="40330" y="2617"/>
                    <a:pt x="40007" y="3222"/>
                    <a:pt x="39644" y="3827"/>
                  </a:cubicBezTo>
                  <a:cubicBezTo>
                    <a:pt x="39322" y="4311"/>
                    <a:pt x="39039" y="4755"/>
                    <a:pt x="38797" y="5279"/>
                  </a:cubicBezTo>
                  <a:cubicBezTo>
                    <a:pt x="38354" y="5561"/>
                    <a:pt x="38031" y="6005"/>
                    <a:pt x="37829" y="6489"/>
                  </a:cubicBezTo>
                  <a:cubicBezTo>
                    <a:pt x="37749" y="6529"/>
                    <a:pt x="37708" y="6570"/>
                    <a:pt x="37628" y="6650"/>
                  </a:cubicBezTo>
                  <a:cubicBezTo>
                    <a:pt x="37426" y="6731"/>
                    <a:pt x="37265" y="6892"/>
                    <a:pt x="37103" y="7054"/>
                  </a:cubicBezTo>
                  <a:cubicBezTo>
                    <a:pt x="36821" y="7094"/>
                    <a:pt x="36498" y="7215"/>
                    <a:pt x="36216" y="7376"/>
                  </a:cubicBezTo>
                  <a:cubicBezTo>
                    <a:pt x="36095" y="7457"/>
                    <a:pt x="35934" y="7497"/>
                    <a:pt x="35813" y="7578"/>
                  </a:cubicBezTo>
                  <a:cubicBezTo>
                    <a:pt x="35490" y="7699"/>
                    <a:pt x="35168" y="7779"/>
                    <a:pt x="34845" y="7860"/>
                  </a:cubicBezTo>
                  <a:cubicBezTo>
                    <a:pt x="33837" y="8142"/>
                    <a:pt x="32829" y="8384"/>
                    <a:pt x="32062" y="9312"/>
                  </a:cubicBezTo>
                  <a:cubicBezTo>
                    <a:pt x="31901" y="9514"/>
                    <a:pt x="31699" y="9675"/>
                    <a:pt x="31498" y="9796"/>
                  </a:cubicBezTo>
                  <a:cubicBezTo>
                    <a:pt x="31014" y="9998"/>
                    <a:pt x="30651" y="10401"/>
                    <a:pt x="30489" y="10885"/>
                  </a:cubicBezTo>
                  <a:lnTo>
                    <a:pt x="30409" y="11086"/>
                  </a:lnTo>
                  <a:cubicBezTo>
                    <a:pt x="30368" y="11369"/>
                    <a:pt x="30247" y="11611"/>
                    <a:pt x="30167" y="11893"/>
                  </a:cubicBezTo>
                  <a:lnTo>
                    <a:pt x="29159" y="12901"/>
                  </a:lnTo>
                  <a:cubicBezTo>
                    <a:pt x="28594" y="13426"/>
                    <a:pt x="28271" y="14111"/>
                    <a:pt x="28231" y="14837"/>
                  </a:cubicBezTo>
                  <a:cubicBezTo>
                    <a:pt x="28191" y="15039"/>
                    <a:pt x="28150" y="15240"/>
                    <a:pt x="28110" y="15402"/>
                  </a:cubicBezTo>
                  <a:lnTo>
                    <a:pt x="28110" y="15482"/>
                  </a:lnTo>
                  <a:cubicBezTo>
                    <a:pt x="27908" y="15926"/>
                    <a:pt x="27949" y="16450"/>
                    <a:pt x="28191" y="16854"/>
                  </a:cubicBezTo>
                  <a:cubicBezTo>
                    <a:pt x="28392" y="17055"/>
                    <a:pt x="28392" y="17337"/>
                    <a:pt x="28191" y="17539"/>
                  </a:cubicBezTo>
                  <a:cubicBezTo>
                    <a:pt x="27989" y="17821"/>
                    <a:pt x="27787" y="18063"/>
                    <a:pt x="27586" y="18346"/>
                  </a:cubicBezTo>
                  <a:cubicBezTo>
                    <a:pt x="26739" y="19354"/>
                    <a:pt x="25973" y="20362"/>
                    <a:pt x="24763" y="20846"/>
                  </a:cubicBezTo>
                  <a:lnTo>
                    <a:pt x="24521" y="20927"/>
                  </a:lnTo>
                  <a:cubicBezTo>
                    <a:pt x="24158" y="21048"/>
                    <a:pt x="23835" y="21209"/>
                    <a:pt x="23593" y="21451"/>
                  </a:cubicBezTo>
                  <a:cubicBezTo>
                    <a:pt x="22585" y="22379"/>
                    <a:pt x="21294" y="22943"/>
                    <a:pt x="19923" y="22984"/>
                  </a:cubicBezTo>
                  <a:lnTo>
                    <a:pt x="19560" y="22984"/>
                  </a:lnTo>
                  <a:cubicBezTo>
                    <a:pt x="19448" y="22975"/>
                    <a:pt x="19328" y="22966"/>
                    <a:pt x="19203" y="22966"/>
                  </a:cubicBezTo>
                  <a:cubicBezTo>
                    <a:pt x="18745" y="22966"/>
                    <a:pt x="18241" y="23083"/>
                    <a:pt x="17987" y="23750"/>
                  </a:cubicBezTo>
                  <a:lnTo>
                    <a:pt x="17745" y="23992"/>
                  </a:lnTo>
                  <a:cubicBezTo>
                    <a:pt x="17100" y="24798"/>
                    <a:pt x="16576" y="25686"/>
                    <a:pt x="16132" y="26654"/>
                  </a:cubicBezTo>
                  <a:lnTo>
                    <a:pt x="15810" y="26815"/>
                  </a:lnTo>
                  <a:cubicBezTo>
                    <a:pt x="15487" y="26976"/>
                    <a:pt x="15124" y="27137"/>
                    <a:pt x="14801" y="27258"/>
                  </a:cubicBezTo>
                  <a:lnTo>
                    <a:pt x="14600" y="27339"/>
                  </a:lnTo>
                  <a:cubicBezTo>
                    <a:pt x="14035" y="27500"/>
                    <a:pt x="13350" y="27742"/>
                    <a:pt x="13188" y="28630"/>
                  </a:cubicBezTo>
                  <a:cubicBezTo>
                    <a:pt x="13148" y="28670"/>
                    <a:pt x="13148" y="28751"/>
                    <a:pt x="13067" y="28791"/>
                  </a:cubicBezTo>
                  <a:cubicBezTo>
                    <a:pt x="13027" y="28872"/>
                    <a:pt x="12946" y="28952"/>
                    <a:pt x="12906" y="29033"/>
                  </a:cubicBezTo>
                  <a:cubicBezTo>
                    <a:pt x="12785" y="29275"/>
                    <a:pt x="12664" y="29477"/>
                    <a:pt x="12503" y="29719"/>
                  </a:cubicBezTo>
                  <a:cubicBezTo>
                    <a:pt x="12019" y="30283"/>
                    <a:pt x="11777" y="31009"/>
                    <a:pt x="11696" y="31735"/>
                  </a:cubicBezTo>
                  <a:cubicBezTo>
                    <a:pt x="11696" y="32179"/>
                    <a:pt x="11414" y="32582"/>
                    <a:pt x="11051" y="32743"/>
                  </a:cubicBezTo>
                  <a:cubicBezTo>
                    <a:pt x="10567" y="33026"/>
                    <a:pt x="10123" y="33348"/>
                    <a:pt x="9720" y="33751"/>
                  </a:cubicBezTo>
                  <a:cubicBezTo>
                    <a:pt x="9397" y="34034"/>
                    <a:pt x="9034" y="34316"/>
                    <a:pt x="8631" y="34558"/>
                  </a:cubicBezTo>
                  <a:lnTo>
                    <a:pt x="8349" y="34881"/>
                  </a:lnTo>
                  <a:cubicBezTo>
                    <a:pt x="8147" y="35002"/>
                    <a:pt x="7986" y="35244"/>
                    <a:pt x="7986" y="35486"/>
                  </a:cubicBezTo>
                  <a:cubicBezTo>
                    <a:pt x="7905" y="35889"/>
                    <a:pt x="7704" y="36252"/>
                    <a:pt x="7462" y="36574"/>
                  </a:cubicBezTo>
                  <a:cubicBezTo>
                    <a:pt x="7260" y="36897"/>
                    <a:pt x="7099" y="37260"/>
                    <a:pt x="6978" y="37583"/>
                  </a:cubicBezTo>
                  <a:cubicBezTo>
                    <a:pt x="6776" y="37704"/>
                    <a:pt x="6655" y="37905"/>
                    <a:pt x="6655" y="38107"/>
                  </a:cubicBezTo>
                  <a:lnTo>
                    <a:pt x="6534" y="38228"/>
                  </a:lnTo>
                  <a:cubicBezTo>
                    <a:pt x="6413" y="38430"/>
                    <a:pt x="6292" y="38591"/>
                    <a:pt x="6211" y="38793"/>
                  </a:cubicBezTo>
                  <a:cubicBezTo>
                    <a:pt x="6131" y="38833"/>
                    <a:pt x="6131" y="38954"/>
                    <a:pt x="6090" y="39035"/>
                  </a:cubicBezTo>
                  <a:cubicBezTo>
                    <a:pt x="6090" y="39075"/>
                    <a:pt x="6050" y="39115"/>
                    <a:pt x="6090" y="39115"/>
                  </a:cubicBezTo>
                  <a:lnTo>
                    <a:pt x="6050" y="39115"/>
                  </a:lnTo>
                  <a:cubicBezTo>
                    <a:pt x="5566" y="39115"/>
                    <a:pt x="5163" y="39398"/>
                    <a:pt x="4961" y="39841"/>
                  </a:cubicBezTo>
                  <a:lnTo>
                    <a:pt x="4921" y="39881"/>
                  </a:lnTo>
                  <a:cubicBezTo>
                    <a:pt x="4477" y="40688"/>
                    <a:pt x="4114" y="41575"/>
                    <a:pt x="3913" y="42503"/>
                  </a:cubicBezTo>
                  <a:cubicBezTo>
                    <a:pt x="3872" y="42745"/>
                    <a:pt x="3792" y="43027"/>
                    <a:pt x="3711" y="43229"/>
                  </a:cubicBezTo>
                  <a:cubicBezTo>
                    <a:pt x="3711" y="43269"/>
                    <a:pt x="3671" y="43350"/>
                    <a:pt x="3671" y="43390"/>
                  </a:cubicBezTo>
                  <a:cubicBezTo>
                    <a:pt x="3550" y="43592"/>
                    <a:pt x="3509" y="43874"/>
                    <a:pt x="3590" y="44116"/>
                  </a:cubicBezTo>
                  <a:cubicBezTo>
                    <a:pt x="3671" y="44277"/>
                    <a:pt x="3792" y="44358"/>
                    <a:pt x="3953" y="44398"/>
                  </a:cubicBezTo>
                  <a:cubicBezTo>
                    <a:pt x="3996" y="44409"/>
                    <a:pt x="4039" y="44414"/>
                    <a:pt x="4083" y="44414"/>
                  </a:cubicBezTo>
                  <a:cubicBezTo>
                    <a:pt x="4201" y="44414"/>
                    <a:pt x="4319" y="44377"/>
                    <a:pt x="4437" y="44318"/>
                  </a:cubicBezTo>
                  <a:cubicBezTo>
                    <a:pt x="4437" y="44277"/>
                    <a:pt x="4477" y="44277"/>
                    <a:pt x="4518" y="44237"/>
                  </a:cubicBezTo>
                  <a:cubicBezTo>
                    <a:pt x="4558" y="44600"/>
                    <a:pt x="4719" y="45084"/>
                    <a:pt x="5082" y="45165"/>
                  </a:cubicBezTo>
                  <a:cubicBezTo>
                    <a:pt x="5243" y="45165"/>
                    <a:pt x="5284" y="45245"/>
                    <a:pt x="5364" y="45407"/>
                  </a:cubicBezTo>
                  <a:cubicBezTo>
                    <a:pt x="5364" y="45487"/>
                    <a:pt x="5405" y="45528"/>
                    <a:pt x="5445" y="45608"/>
                  </a:cubicBezTo>
                  <a:cubicBezTo>
                    <a:pt x="5485" y="45649"/>
                    <a:pt x="5445" y="45729"/>
                    <a:pt x="5485" y="45810"/>
                  </a:cubicBezTo>
                  <a:cubicBezTo>
                    <a:pt x="5526" y="45971"/>
                    <a:pt x="5526" y="46132"/>
                    <a:pt x="5526" y="46294"/>
                  </a:cubicBezTo>
                  <a:cubicBezTo>
                    <a:pt x="5526" y="46415"/>
                    <a:pt x="5445" y="46455"/>
                    <a:pt x="5284" y="46576"/>
                  </a:cubicBezTo>
                  <a:cubicBezTo>
                    <a:pt x="5082" y="46697"/>
                    <a:pt x="4921" y="46899"/>
                    <a:pt x="4880" y="47141"/>
                  </a:cubicBezTo>
                  <a:cubicBezTo>
                    <a:pt x="4759" y="47342"/>
                    <a:pt x="4719" y="47544"/>
                    <a:pt x="4759" y="47786"/>
                  </a:cubicBezTo>
                  <a:lnTo>
                    <a:pt x="4759" y="47947"/>
                  </a:lnTo>
                  <a:cubicBezTo>
                    <a:pt x="4397" y="48270"/>
                    <a:pt x="4356" y="48835"/>
                    <a:pt x="4679" y="49238"/>
                  </a:cubicBezTo>
                  <a:cubicBezTo>
                    <a:pt x="4759" y="49318"/>
                    <a:pt x="4840" y="49439"/>
                    <a:pt x="4880" y="49560"/>
                  </a:cubicBezTo>
                  <a:cubicBezTo>
                    <a:pt x="4961" y="49681"/>
                    <a:pt x="5042" y="49843"/>
                    <a:pt x="5163" y="49964"/>
                  </a:cubicBezTo>
                  <a:cubicBezTo>
                    <a:pt x="5163" y="50327"/>
                    <a:pt x="5203" y="50730"/>
                    <a:pt x="5243" y="51133"/>
                  </a:cubicBezTo>
                  <a:cubicBezTo>
                    <a:pt x="5324" y="51577"/>
                    <a:pt x="5324" y="52061"/>
                    <a:pt x="5284" y="52545"/>
                  </a:cubicBezTo>
                  <a:cubicBezTo>
                    <a:pt x="5122" y="52908"/>
                    <a:pt x="5042" y="53311"/>
                    <a:pt x="5001" y="53714"/>
                  </a:cubicBezTo>
                  <a:cubicBezTo>
                    <a:pt x="4921" y="53835"/>
                    <a:pt x="4880" y="53997"/>
                    <a:pt x="4880" y="54118"/>
                  </a:cubicBezTo>
                  <a:cubicBezTo>
                    <a:pt x="4638" y="54521"/>
                    <a:pt x="4397" y="54924"/>
                    <a:pt x="4276" y="55368"/>
                  </a:cubicBezTo>
                  <a:cubicBezTo>
                    <a:pt x="4155" y="55448"/>
                    <a:pt x="4114" y="55569"/>
                    <a:pt x="4074" y="55690"/>
                  </a:cubicBezTo>
                  <a:cubicBezTo>
                    <a:pt x="3993" y="55771"/>
                    <a:pt x="3953" y="55892"/>
                    <a:pt x="3953" y="56013"/>
                  </a:cubicBezTo>
                  <a:cubicBezTo>
                    <a:pt x="3832" y="56134"/>
                    <a:pt x="3751" y="56295"/>
                    <a:pt x="3711" y="56497"/>
                  </a:cubicBezTo>
                  <a:cubicBezTo>
                    <a:pt x="3590" y="56618"/>
                    <a:pt x="3550" y="56779"/>
                    <a:pt x="3550" y="56941"/>
                  </a:cubicBezTo>
                  <a:cubicBezTo>
                    <a:pt x="3429" y="57021"/>
                    <a:pt x="3388" y="57183"/>
                    <a:pt x="3429" y="57344"/>
                  </a:cubicBezTo>
                  <a:cubicBezTo>
                    <a:pt x="3227" y="57586"/>
                    <a:pt x="3146" y="57828"/>
                    <a:pt x="3146" y="58110"/>
                  </a:cubicBezTo>
                  <a:cubicBezTo>
                    <a:pt x="3025" y="59723"/>
                    <a:pt x="2017" y="61175"/>
                    <a:pt x="525" y="61861"/>
                  </a:cubicBezTo>
                  <a:lnTo>
                    <a:pt x="485" y="61861"/>
                  </a:lnTo>
                  <a:cubicBezTo>
                    <a:pt x="202" y="61901"/>
                    <a:pt x="1" y="62143"/>
                    <a:pt x="41" y="62425"/>
                  </a:cubicBezTo>
                  <a:cubicBezTo>
                    <a:pt x="41" y="62627"/>
                    <a:pt x="122" y="62788"/>
                    <a:pt x="283" y="62950"/>
                  </a:cubicBezTo>
                  <a:cubicBezTo>
                    <a:pt x="404" y="63030"/>
                    <a:pt x="565" y="63071"/>
                    <a:pt x="727" y="63071"/>
                  </a:cubicBezTo>
                  <a:cubicBezTo>
                    <a:pt x="848" y="63071"/>
                    <a:pt x="888" y="63071"/>
                    <a:pt x="969" y="63353"/>
                  </a:cubicBezTo>
                  <a:cubicBezTo>
                    <a:pt x="1090" y="63635"/>
                    <a:pt x="1211" y="63877"/>
                    <a:pt x="1332" y="64119"/>
                  </a:cubicBezTo>
                  <a:cubicBezTo>
                    <a:pt x="1614" y="64442"/>
                    <a:pt x="1735" y="64885"/>
                    <a:pt x="1694" y="65289"/>
                  </a:cubicBezTo>
                  <a:lnTo>
                    <a:pt x="1614" y="65571"/>
                  </a:lnTo>
                  <a:lnTo>
                    <a:pt x="1936" y="65652"/>
                  </a:lnTo>
                  <a:cubicBezTo>
                    <a:pt x="1936" y="65652"/>
                    <a:pt x="1936" y="65692"/>
                    <a:pt x="1936" y="65732"/>
                  </a:cubicBezTo>
                  <a:cubicBezTo>
                    <a:pt x="1936" y="65853"/>
                    <a:pt x="1936" y="65974"/>
                    <a:pt x="1936" y="66095"/>
                  </a:cubicBezTo>
                  <a:cubicBezTo>
                    <a:pt x="1815" y="66095"/>
                    <a:pt x="1694" y="66136"/>
                    <a:pt x="1573" y="66216"/>
                  </a:cubicBezTo>
                  <a:cubicBezTo>
                    <a:pt x="1493" y="66297"/>
                    <a:pt x="1452" y="66418"/>
                    <a:pt x="1452" y="66499"/>
                  </a:cubicBezTo>
                  <a:cubicBezTo>
                    <a:pt x="1412" y="66620"/>
                    <a:pt x="1412" y="66700"/>
                    <a:pt x="1372" y="66821"/>
                  </a:cubicBezTo>
                  <a:lnTo>
                    <a:pt x="1372" y="66862"/>
                  </a:lnTo>
                  <a:cubicBezTo>
                    <a:pt x="1412" y="67467"/>
                    <a:pt x="1372" y="68031"/>
                    <a:pt x="1332" y="68636"/>
                  </a:cubicBezTo>
                  <a:cubicBezTo>
                    <a:pt x="1251" y="69120"/>
                    <a:pt x="1049" y="70370"/>
                    <a:pt x="2299" y="70854"/>
                  </a:cubicBezTo>
                  <a:cubicBezTo>
                    <a:pt x="2299" y="70895"/>
                    <a:pt x="2299" y="70895"/>
                    <a:pt x="2299" y="70935"/>
                  </a:cubicBezTo>
                  <a:cubicBezTo>
                    <a:pt x="2299" y="70975"/>
                    <a:pt x="2299" y="71016"/>
                    <a:pt x="2299" y="71016"/>
                  </a:cubicBezTo>
                  <a:cubicBezTo>
                    <a:pt x="2299" y="71338"/>
                    <a:pt x="2420" y="71620"/>
                    <a:pt x="2662" y="71862"/>
                  </a:cubicBezTo>
                  <a:cubicBezTo>
                    <a:pt x="2501" y="71862"/>
                    <a:pt x="2380" y="71903"/>
                    <a:pt x="2259" y="71983"/>
                  </a:cubicBezTo>
                  <a:cubicBezTo>
                    <a:pt x="2098" y="72064"/>
                    <a:pt x="1977" y="72225"/>
                    <a:pt x="1936" y="72387"/>
                  </a:cubicBezTo>
                  <a:cubicBezTo>
                    <a:pt x="1936" y="72508"/>
                    <a:pt x="1936" y="72629"/>
                    <a:pt x="1977" y="72709"/>
                  </a:cubicBezTo>
                  <a:cubicBezTo>
                    <a:pt x="1815" y="72750"/>
                    <a:pt x="1654" y="72951"/>
                    <a:pt x="1694" y="73153"/>
                  </a:cubicBezTo>
                  <a:cubicBezTo>
                    <a:pt x="1694" y="73395"/>
                    <a:pt x="1735" y="73637"/>
                    <a:pt x="2178" y="73718"/>
                  </a:cubicBezTo>
                  <a:lnTo>
                    <a:pt x="2219" y="73718"/>
                  </a:lnTo>
                  <a:cubicBezTo>
                    <a:pt x="2259" y="73758"/>
                    <a:pt x="2299" y="73798"/>
                    <a:pt x="2380" y="73798"/>
                  </a:cubicBezTo>
                  <a:cubicBezTo>
                    <a:pt x="2340" y="74000"/>
                    <a:pt x="2420" y="74202"/>
                    <a:pt x="2582" y="74363"/>
                  </a:cubicBezTo>
                  <a:cubicBezTo>
                    <a:pt x="2728" y="74461"/>
                    <a:pt x="2890" y="74514"/>
                    <a:pt x="3057" y="74514"/>
                  </a:cubicBezTo>
                  <a:cubicBezTo>
                    <a:pt x="3166" y="74514"/>
                    <a:pt x="3277" y="74491"/>
                    <a:pt x="3388" y="74443"/>
                  </a:cubicBezTo>
                  <a:lnTo>
                    <a:pt x="3509" y="74443"/>
                  </a:lnTo>
                  <a:cubicBezTo>
                    <a:pt x="3671" y="74403"/>
                    <a:pt x="3872" y="74323"/>
                    <a:pt x="3993" y="74202"/>
                  </a:cubicBezTo>
                  <a:cubicBezTo>
                    <a:pt x="4114" y="74081"/>
                    <a:pt x="4235" y="74040"/>
                    <a:pt x="4397" y="74000"/>
                  </a:cubicBezTo>
                  <a:cubicBezTo>
                    <a:pt x="4558" y="74000"/>
                    <a:pt x="4719" y="73919"/>
                    <a:pt x="4800" y="73798"/>
                  </a:cubicBezTo>
                  <a:cubicBezTo>
                    <a:pt x="4880" y="74081"/>
                    <a:pt x="5082" y="74363"/>
                    <a:pt x="5364" y="74524"/>
                  </a:cubicBezTo>
                  <a:cubicBezTo>
                    <a:pt x="5526" y="74685"/>
                    <a:pt x="5687" y="74806"/>
                    <a:pt x="5727" y="75008"/>
                  </a:cubicBezTo>
                  <a:cubicBezTo>
                    <a:pt x="5768" y="75129"/>
                    <a:pt x="5889" y="75250"/>
                    <a:pt x="6010" y="75290"/>
                  </a:cubicBezTo>
                  <a:cubicBezTo>
                    <a:pt x="6044" y="75297"/>
                    <a:pt x="6079" y="75301"/>
                    <a:pt x="6113" y="75301"/>
                  </a:cubicBezTo>
                  <a:cubicBezTo>
                    <a:pt x="6278" y="75301"/>
                    <a:pt x="6434" y="75222"/>
                    <a:pt x="6534" y="75089"/>
                  </a:cubicBezTo>
                  <a:lnTo>
                    <a:pt x="6574" y="75048"/>
                  </a:lnTo>
                  <a:cubicBezTo>
                    <a:pt x="6655" y="75331"/>
                    <a:pt x="6695" y="75613"/>
                    <a:pt x="6695" y="75895"/>
                  </a:cubicBezTo>
                  <a:cubicBezTo>
                    <a:pt x="6695" y="76016"/>
                    <a:pt x="6736" y="76137"/>
                    <a:pt x="6816" y="76178"/>
                  </a:cubicBezTo>
                  <a:cubicBezTo>
                    <a:pt x="6978" y="76339"/>
                    <a:pt x="7099" y="76460"/>
                    <a:pt x="7179" y="76621"/>
                  </a:cubicBezTo>
                  <a:cubicBezTo>
                    <a:pt x="7421" y="77025"/>
                    <a:pt x="7744" y="77347"/>
                    <a:pt x="8147" y="77549"/>
                  </a:cubicBezTo>
                  <a:cubicBezTo>
                    <a:pt x="8429" y="77710"/>
                    <a:pt x="8671" y="77912"/>
                    <a:pt x="8913" y="78113"/>
                  </a:cubicBezTo>
                  <a:cubicBezTo>
                    <a:pt x="8994" y="78234"/>
                    <a:pt x="9115" y="78355"/>
                    <a:pt x="9236" y="78476"/>
                  </a:cubicBezTo>
                  <a:cubicBezTo>
                    <a:pt x="9115" y="78476"/>
                    <a:pt x="8994" y="78557"/>
                    <a:pt x="8913" y="78678"/>
                  </a:cubicBezTo>
                  <a:cubicBezTo>
                    <a:pt x="8833" y="78799"/>
                    <a:pt x="8792" y="78960"/>
                    <a:pt x="8873" y="79122"/>
                  </a:cubicBezTo>
                  <a:lnTo>
                    <a:pt x="8913" y="79404"/>
                  </a:lnTo>
                  <a:lnTo>
                    <a:pt x="9236" y="79323"/>
                  </a:lnTo>
                  <a:cubicBezTo>
                    <a:pt x="9326" y="79301"/>
                    <a:pt x="9403" y="79290"/>
                    <a:pt x="9471" y="79290"/>
                  </a:cubicBezTo>
                  <a:cubicBezTo>
                    <a:pt x="9768" y="79290"/>
                    <a:pt x="9878" y="79509"/>
                    <a:pt x="10043" y="79969"/>
                  </a:cubicBezTo>
                  <a:lnTo>
                    <a:pt x="10164" y="80251"/>
                  </a:lnTo>
                  <a:cubicBezTo>
                    <a:pt x="10244" y="80493"/>
                    <a:pt x="10285" y="80695"/>
                    <a:pt x="10244" y="80936"/>
                  </a:cubicBezTo>
                  <a:cubicBezTo>
                    <a:pt x="10244" y="81219"/>
                    <a:pt x="10285" y="81501"/>
                    <a:pt x="10365" y="81783"/>
                  </a:cubicBezTo>
                  <a:cubicBezTo>
                    <a:pt x="10285" y="81824"/>
                    <a:pt x="10204" y="81864"/>
                    <a:pt x="10164" y="81945"/>
                  </a:cubicBezTo>
                  <a:cubicBezTo>
                    <a:pt x="10083" y="82187"/>
                    <a:pt x="10123" y="82429"/>
                    <a:pt x="10285" y="82590"/>
                  </a:cubicBezTo>
                  <a:cubicBezTo>
                    <a:pt x="10406" y="82671"/>
                    <a:pt x="10446" y="82711"/>
                    <a:pt x="10285" y="83114"/>
                  </a:cubicBezTo>
                  <a:lnTo>
                    <a:pt x="9962" y="83760"/>
                  </a:lnTo>
                  <a:lnTo>
                    <a:pt x="10648" y="83518"/>
                  </a:lnTo>
                  <a:cubicBezTo>
                    <a:pt x="10809" y="83477"/>
                    <a:pt x="11010" y="83397"/>
                    <a:pt x="11172" y="83397"/>
                  </a:cubicBezTo>
                  <a:cubicBezTo>
                    <a:pt x="11172" y="83518"/>
                    <a:pt x="11172" y="83598"/>
                    <a:pt x="11131" y="83719"/>
                  </a:cubicBezTo>
                  <a:cubicBezTo>
                    <a:pt x="11051" y="83840"/>
                    <a:pt x="11091" y="84001"/>
                    <a:pt x="11172" y="84122"/>
                  </a:cubicBezTo>
                  <a:cubicBezTo>
                    <a:pt x="11051" y="84163"/>
                    <a:pt x="10970" y="84163"/>
                    <a:pt x="10890" y="84203"/>
                  </a:cubicBezTo>
                  <a:lnTo>
                    <a:pt x="10648" y="84324"/>
                  </a:lnTo>
                  <a:lnTo>
                    <a:pt x="10728" y="84647"/>
                  </a:lnTo>
                  <a:cubicBezTo>
                    <a:pt x="10769" y="84808"/>
                    <a:pt x="10849" y="85211"/>
                    <a:pt x="11212" y="85252"/>
                  </a:cubicBezTo>
                  <a:cubicBezTo>
                    <a:pt x="11575" y="85332"/>
                    <a:pt x="11898" y="85453"/>
                    <a:pt x="12180" y="85655"/>
                  </a:cubicBezTo>
                  <a:cubicBezTo>
                    <a:pt x="12382" y="85776"/>
                    <a:pt x="12583" y="85857"/>
                    <a:pt x="12785" y="85937"/>
                  </a:cubicBezTo>
                  <a:lnTo>
                    <a:pt x="13269" y="86139"/>
                  </a:lnTo>
                  <a:cubicBezTo>
                    <a:pt x="13874" y="86341"/>
                    <a:pt x="14438" y="86663"/>
                    <a:pt x="14882" y="87107"/>
                  </a:cubicBezTo>
                  <a:cubicBezTo>
                    <a:pt x="15406" y="87792"/>
                    <a:pt x="16052" y="88276"/>
                    <a:pt x="16818" y="88639"/>
                  </a:cubicBezTo>
                  <a:cubicBezTo>
                    <a:pt x="16818" y="89123"/>
                    <a:pt x="17100" y="89406"/>
                    <a:pt x="17705" y="89527"/>
                  </a:cubicBezTo>
                  <a:cubicBezTo>
                    <a:pt x="18149" y="89648"/>
                    <a:pt x="18512" y="89890"/>
                    <a:pt x="18794" y="90212"/>
                  </a:cubicBezTo>
                  <a:cubicBezTo>
                    <a:pt x="18915" y="90333"/>
                    <a:pt x="19036" y="90454"/>
                    <a:pt x="19157" y="90535"/>
                  </a:cubicBezTo>
                  <a:cubicBezTo>
                    <a:pt x="19560" y="90857"/>
                    <a:pt x="19883" y="91220"/>
                    <a:pt x="20206" y="91624"/>
                  </a:cubicBezTo>
                  <a:cubicBezTo>
                    <a:pt x="20649" y="92148"/>
                    <a:pt x="21133" y="92632"/>
                    <a:pt x="21698" y="93035"/>
                  </a:cubicBezTo>
                  <a:cubicBezTo>
                    <a:pt x="22545" y="93559"/>
                    <a:pt x="23392" y="94043"/>
                    <a:pt x="24319" y="94406"/>
                  </a:cubicBezTo>
                  <a:cubicBezTo>
                    <a:pt x="24843" y="94648"/>
                    <a:pt x="25327" y="94890"/>
                    <a:pt x="25852" y="95132"/>
                  </a:cubicBezTo>
                  <a:cubicBezTo>
                    <a:pt x="26015" y="95223"/>
                    <a:pt x="26203" y="95265"/>
                    <a:pt x="26394" y="95265"/>
                  </a:cubicBezTo>
                  <a:cubicBezTo>
                    <a:pt x="26626" y="95265"/>
                    <a:pt x="26862" y="95203"/>
                    <a:pt x="27061" y="95092"/>
                  </a:cubicBezTo>
                  <a:lnTo>
                    <a:pt x="27586" y="94850"/>
                  </a:lnTo>
                  <a:cubicBezTo>
                    <a:pt x="28150" y="94568"/>
                    <a:pt x="28715" y="94326"/>
                    <a:pt x="29320" y="94124"/>
                  </a:cubicBezTo>
                  <a:cubicBezTo>
                    <a:pt x="29683" y="94003"/>
                    <a:pt x="30046" y="93842"/>
                    <a:pt x="30368" y="93680"/>
                  </a:cubicBezTo>
                  <a:cubicBezTo>
                    <a:pt x="30772" y="93519"/>
                    <a:pt x="31135" y="93358"/>
                    <a:pt x="31538" y="93237"/>
                  </a:cubicBezTo>
                  <a:cubicBezTo>
                    <a:pt x="32506" y="93076"/>
                    <a:pt x="33433" y="92995"/>
                    <a:pt x="34361" y="92914"/>
                  </a:cubicBezTo>
                  <a:cubicBezTo>
                    <a:pt x="34845" y="92874"/>
                    <a:pt x="35329" y="92874"/>
                    <a:pt x="35813" y="92793"/>
                  </a:cubicBezTo>
                  <a:cubicBezTo>
                    <a:pt x="35931" y="92788"/>
                    <a:pt x="36049" y="92786"/>
                    <a:pt x="36166" y="92786"/>
                  </a:cubicBezTo>
                  <a:cubicBezTo>
                    <a:pt x="36975" y="92786"/>
                    <a:pt x="37781" y="92905"/>
                    <a:pt x="38555" y="93116"/>
                  </a:cubicBezTo>
                  <a:lnTo>
                    <a:pt x="39281" y="93237"/>
                  </a:lnTo>
                  <a:lnTo>
                    <a:pt x="39765" y="93318"/>
                  </a:lnTo>
                  <a:cubicBezTo>
                    <a:pt x="40330" y="93358"/>
                    <a:pt x="40854" y="93559"/>
                    <a:pt x="41338" y="93842"/>
                  </a:cubicBezTo>
                  <a:cubicBezTo>
                    <a:pt x="41536" y="94039"/>
                    <a:pt x="41812" y="94138"/>
                    <a:pt x="42085" y="94138"/>
                  </a:cubicBezTo>
                  <a:cubicBezTo>
                    <a:pt x="42202" y="94138"/>
                    <a:pt x="42318" y="94120"/>
                    <a:pt x="42427" y="94084"/>
                  </a:cubicBezTo>
                  <a:lnTo>
                    <a:pt x="42548" y="94084"/>
                  </a:lnTo>
                  <a:cubicBezTo>
                    <a:pt x="42830" y="94003"/>
                    <a:pt x="43112" y="93842"/>
                    <a:pt x="43354" y="93640"/>
                  </a:cubicBezTo>
                  <a:cubicBezTo>
                    <a:pt x="43556" y="93519"/>
                    <a:pt x="43758" y="93398"/>
                    <a:pt x="43959" y="93318"/>
                  </a:cubicBezTo>
                  <a:cubicBezTo>
                    <a:pt x="44968" y="93197"/>
                    <a:pt x="45935" y="92874"/>
                    <a:pt x="46863" y="92430"/>
                  </a:cubicBezTo>
                  <a:lnTo>
                    <a:pt x="46944" y="92390"/>
                  </a:lnTo>
                  <a:cubicBezTo>
                    <a:pt x="47880" y="91835"/>
                    <a:pt x="48756" y="91340"/>
                    <a:pt x="49778" y="91340"/>
                  </a:cubicBezTo>
                  <a:cubicBezTo>
                    <a:pt x="49945" y="91340"/>
                    <a:pt x="50115" y="91353"/>
                    <a:pt x="50291" y="91382"/>
                  </a:cubicBezTo>
                  <a:cubicBezTo>
                    <a:pt x="50354" y="91398"/>
                    <a:pt x="50419" y="91405"/>
                    <a:pt x="50483" y="91405"/>
                  </a:cubicBezTo>
                  <a:cubicBezTo>
                    <a:pt x="50913" y="91405"/>
                    <a:pt x="51340" y="91071"/>
                    <a:pt x="51340" y="90615"/>
                  </a:cubicBezTo>
                  <a:cubicBezTo>
                    <a:pt x="51380" y="90454"/>
                    <a:pt x="51461" y="90333"/>
                    <a:pt x="51541" y="90333"/>
                  </a:cubicBezTo>
                  <a:cubicBezTo>
                    <a:pt x="51904" y="90293"/>
                    <a:pt x="52227" y="90212"/>
                    <a:pt x="52590" y="90091"/>
                  </a:cubicBezTo>
                  <a:cubicBezTo>
                    <a:pt x="52872" y="90011"/>
                    <a:pt x="53154" y="89930"/>
                    <a:pt x="53437" y="89890"/>
                  </a:cubicBezTo>
                  <a:lnTo>
                    <a:pt x="53800" y="89890"/>
                  </a:lnTo>
                  <a:cubicBezTo>
                    <a:pt x="55354" y="89687"/>
                    <a:pt x="56936" y="89597"/>
                    <a:pt x="58499" y="89597"/>
                  </a:cubicBezTo>
                  <a:cubicBezTo>
                    <a:pt x="58802" y="89597"/>
                    <a:pt x="59104" y="89601"/>
                    <a:pt x="59405" y="89607"/>
                  </a:cubicBezTo>
                  <a:cubicBezTo>
                    <a:pt x="60131" y="89607"/>
                    <a:pt x="60817" y="89890"/>
                    <a:pt x="61341" y="90373"/>
                  </a:cubicBezTo>
                  <a:cubicBezTo>
                    <a:pt x="62188" y="91422"/>
                    <a:pt x="62874" y="92632"/>
                    <a:pt x="63277" y="93922"/>
                  </a:cubicBezTo>
                  <a:cubicBezTo>
                    <a:pt x="63519" y="94890"/>
                    <a:pt x="64285" y="95616"/>
                    <a:pt x="65293" y="95778"/>
                  </a:cubicBezTo>
                  <a:cubicBezTo>
                    <a:pt x="65535" y="95804"/>
                    <a:pt x="65777" y="95818"/>
                    <a:pt x="66019" y="95818"/>
                  </a:cubicBezTo>
                  <a:cubicBezTo>
                    <a:pt x="66503" y="95818"/>
                    <a:pt x="66987" y="95764"/>
                    <a:pt x="67471" y="95657"/>
                  </a:cubicBezTo>
                  <a:cubicBezTo>
                    <a:pt x="67955" y="95576"/>
                    <a:pt x="68399" y="95536"/>
                    <a:pt x="68883" y="95495"/>
                  </a:cubicBezTo>
                  <a:cubicBezTo>
                    <a:pt x="69205" y="95495"/>
                    <a:pt x="69528" y="95415"/>
                    <a:pt x="69851" y="95294"/>
                  </a:cubicBezTo>
                  <a:cubicBezTo>
                    <a:pt x="70133" y="95213"/>
                    <a:pt x="70456" y="95173"/>
                    <a:pt x="70738" y="95132"/>
                  </a:cubicBezTo>
                  <a:lnTo>
                    <a:pt x="70940" y="95132"/>
                  </a:lnTo>
                  <a:cubicBezTo>
                    <a:pt x="71037" y="95154"/>
                    <a:pt x="71131" y="95164"/>
                    <a:pt x="71223" y="95164"/>
                  </a:cubicBezTo>
                  <a:cubicBezTo>
                    <a:pt x="71472" y="95164"/>
                    <a:pt x="71701" y="95089"/>
                    <a:pt x="71907" y="94971"/>
                  </a:cubicBezTo>
                  <a:cubicBezTo>
                    <a:pt x="71988" y="95092"/>
                    <a:pt x="72069" y="95173"/>
                    <a:pt x="72190" y="95213"/>
                  </a:cubicBezTo>
                  <a:cubicBezTo>
                    <a:pt x="72311" y="95273"/>
                    <a:pt x="72442" y="95304"/>
                    <a:pt x="72573" y="95304"/>
                  </a:cubicBezTo>
                  <a:cubicBezTo>
                    <a:pt x="72704" y="95304"/>
                    <a:pt x="72835" y="95273"/>
                    <a:pt x="72956" y="95213"/>
                  </a:cubicBezTo>
                  <a:cubicBezTo>
                    <a:pt x="72996" y="95334"/>
                    <a:pt x="73037" y="95455"/>
                    <a:pt x="73037" y="95576"/>
                  </a:cubicBezTo>
                  <a:cubicBezTo>
                    <a:pt x="73077" y="95939"/>
                    <a:pt x="73279" y="96302"/>
                    <a:pt x="73601" y="96463"/>
                  </a:cubicBezTo>
                  <a:cubicBezTo>
                    <a:pt x="73963" y="96717"/>
                    <a:pt x="74358" y="96873"/>
                    <a:pt x="74785" y="96873"/>
                  </a:cubicBezTo>
                  <a:cubicBezTo>
                    <a:pt x="74834" y="96873"/>
                    <a:pt x="74883" y="96871"/>
                    <a:pt x="74932" y="96866"/>
                  </a:cubicBezTo>
                  <a:lnTo>
                    <a:pt x="74932" y="96866"/>
                  </a:lnTo>
                  <a:cubicBezTo>
                    <a:pt x="74892" y="97350"/>
                    <a:pt x="75093" y="97794"/>
                    <a:pt x="75456" y="98117"/>
                  </a:cubicBezTo>
                  <a:cubicBezTo>
                    <a:pt x="75779" y="98359"/>
                    <a:pt x="75940" y="98762"/>
                    <a:pt x="75819" y="99125"/>
                  </a:cubicBezTo>
                  <a:cubicBezTo>
                    <a:pt x="75577" y="100012"/>
                    <a:pt x="75456" y="100940"/>
                    <a:pt x="75497" y="101827"/>
                  </a:cubicBezTo>
                  <a:cubicBezTo>
                    <a:pt x="75497" y="102029"/>
                    <a:pt x="75456" y="102271"/>
                    <a:pt x="75335" y="102432"/>
                  </a:cubicBezTo>
                  <a:cubicBezTo>
                    <a:pt x="75255" y="102593"/>
                    <a:pt x="75093" y="102795"/>
                    <a:pt x="74972" y="102956"/>
                  </a:cubicBezTo>
                  <a:cubicBezTo>
                    <a:pt x="74851" y="103158"/>
                    <a:pt x="74650" y="103480"/>
                    <a:pt x="74488" y="103722"/>
                  </a:cubicBezTo>
                  <a:lnTo>
                    <a:pt x="74448" y="103803"/>
                  </a:lnTo>
                  <a:cubicBezTo>
                    <a:pt x="74246" y="104005"/>
                    <a:pt x="74166" y="104327"/>
                    <a:pt x="74246" y="104610"/>
                  </a:cubicBezTo>
                  <a:cubicBezTo>
                    <a:pt x="74367" y="104811"/>
                    <a:pt x="74569" y="104932"/>
                    <a:pt x="74811" y="104932"/>
                  </a:cubicBezTo>
                  <a:cubicBezTo>
                    <a:pt x="74771" y="105134"/>
                    <a:pt x="74811" y="105295"/>
                    <a:pt x="74851" y="105457"/>
                  </a:cubicBezTo>
                  <a:cubicBezTo>
                    <a:pt x="74824" y="105453"/>
                    <a:pt x="74797" y="105451"/>
                    <a:pt x="74770" y="105451"/>
                  </a:cubicBezTo>
                  <a:cubicBezTo>
                    <a:pt x="74482" y="105451"/>
                    <a:pt x="74240" y="105645"/>
                    <a:pt x="74166" y="105941"/>
                  </a:cubicBezTo>
                  <a:cubicBezTo>
                    <a:pt x="74085" y="106223"/>
                    <a:pt x="74126" y="106545"/>
                    <a:pt x="74246" y="106787"/>
                  </a:cubicBezTo>
                  <a:lnTo>
                    <a:pt x="74126" y="106787"/>
                  </a:lnTo>
                  <a:lnTo>
                    <a:pt x="74126" y="107070"/>
                  </a:lnTo>
                  <a:lnTo>
                    <a:pt x="74126" y="107312"/>
                  </a:lnTo>
                  <a:cubicBezTo>
                    <a:pt x="74126" y="107513"/>
                    <a:pt x="74126" y="107675"/>
                    <a:pt x="74126" y="107836"/>
                  </a:cubicBezTo>
                  <a:cubicBezTo>
                    <a:pt x="74085" y="108522"/>
                    <a:pt x="73924" y="108965"/>
                    <a:pt x="73642" y="109127"/>
                  </a:cubicBezTo>
                  <a:cubicBezTo>
                    <a:pt x="73521" y="109187"/>
                    <a:pt x="73379" y="109217"/>
                    <a:pt x="73233" y="109217"/>
                  </a:cubicBezTo>
                  <a:cubicBezTo>
                    <a:pt x="73087" y="109217"/>
                    <a:pt x="72936" y="109187"/>
                    <a:pt x="72795" y="109127"/>
                  </a:cubicBezTo>
                  <a:lnTo>
                    <a:pt x="72553" y="109046"/>
                  </a:lnTo>
                  <a:lnTo>
                    <a:pt x="72432" y="109328"/>
                  </a:lnTo>
                  <a:cubicBezTo>
                    <a:pt x="72311" y="109691"/>
                    <a:pt x="72391" y="110135"/>
                    <a:pt x="72633" y="110457"/>
                  </a:cubicBezTo>
                  <a:cubicBezTo>
                    <a:pt x="73117" y="111143"/>
                    <a:pt x="73521" y="111909"/>
                    <a:pt x="73803" y="112675"/>
                  </a:cubicBezTo>
                  <a:cubicBezTo>
                    <a:pt x="74166" y="113643"/>
                    <a:pt x="74730" y="114490"/>
                    <a:pt x="75416" y="115216"/>
                  </a:cubicBezTo>
                  <a:lnTo>
                    <a:pt x="75577" y="115418"/>
                  </a:lnTo>
                  <a:cubicBezTo>
                    <a:pt x="75981" y="115821"/>
                    <a:pt x="76384" y="116184"/>
                    <a:pt x="76787" y="116547"/>
                  </a:cubicBezTo>
                  <a:cubicBezTo>
                    <a:pt x="77150" y="116829"/>
                    <a:pt x="77513" y="117112"/>
                    <a:pt x="77795" y="117434"/>
                  </a:cubicBezTo>
                  <a:cubicBezTo>
                    <a:pt x="78279" y="117918"/>
                    <a:pt x="78683" y="118402"/>
                    <a:pt x="79126" y="118886"/>
                  </a:cubicBezTo>
                  <a:cubicBezTo>
                    <a:pt x="79691" y="119531"/>
                    <a:pt x="80296" y="120177"/>
                    <a:pt x="80901" y="120822"/>
                  </a:cubicBezTo>
                  <a:cubicBezTo>
                    <a:pt x="81143" y="121104"/>
                    <a:pt x="81344" y="121387"/>
                    <a:pt x="81465" y="121709"/>
                  </a:cubicBezTo>
                  <a:cubicBezTo>
                    <a:pt x="81627" y="122032"/>
                    <a:pt x="81788" y="122314"/>
                    <a:pt x="82030" y="122596"/>
                  </a:cubicBezTo>
                  <a:cubicBezTo>
                    <a:pt x="82191" y="122838"/>
                    <a:pt x="82353" y="123121"/>
                    <a:pt x="82433" y="123403"/>
                  </a:cubicBezTo>
                  <a:cubicBezTo>
                    <a:pt x="82393" y="123443"/>
                    <a:pt x="82393" y="123484"/>
                    <a:pt x="82353" y="123484"/>
                  </a:cubicBezTo>
                  <a:cubicBezTo>
                    <a:pt x="82111" y="123685"/>
                    <a:pt x="82111" y="124048"/>
                    <a:pt x="82353" y="124250"/>
                  </a:cubicBezTo>
                  <a:cubicBezTo>
                    <a:pt x="82635" y="124573"/>
                    <a:pt x="82796" y="124976"/>
                    <a:pt x="82837" y="125379"/>
                  </a:cubicBezTo>
                  <a:cubicBezTo>
                    <a:pt x="82877" y="125621"/>
                    <a:pt x="82917" y="125823"/>
                    <a:pt x="82998" y="126065"/>
                  </a:cubicBezTo>
                  <a:cubicBezTo>
                    <a:pt x="83119" y="126428"/>
                    <a:pt x="83361" y="126791"/>
                    <a:pt x="83643" y="127073"/>
                  </a:cubicBezTo>
                  <a:cubicBezTo>
                    <a:pt x="83845" y="127275"/>
                    <a:pt x="84006" y="127557"/>
                    <a:pt x="84127" y="127839"/>
                  </a:cubicBezTo>
                  <a:lnTo>
                    <a:pt x="84288" y="128283"/>
                  </a:lnTo>
                  <a:cubicBezTo>
                    <a:pt x="84692" y="129533"/>
                    <a:pt x="85216" y="130743"/>
                    <a:pt x="85902" y="131872"/>
                  </a:cubicBezTo>
                  <a:cubicBezTo>
                    <a:pt x="85942" y="132074"/>
                    <a:pt x="85982" y="132275"/>
                    <a:pt x="85942" y="132437"/>
                  </a:cubicBezTo>
                  <a:cubicBezTo>
                    <a:pt x="85458" y="132759"/>
                    <a:pt x="85135" y="133203"/>
                    <a:pt x="84974" y="133768"/>
                  </a:cubicBezTo>
                  <a:cubicBezTo>
                    <a:pt x="84934" y="134211"/>
                    <a:pt x="85055" y="134615"/>
                    <a:pt x="85337" y="134977"/>
                  </a:cubicBezTo>
                  <a:cubicBezTo>
                    <a:pt x="85579" y="136026"/>
                    <a:pt x="86023" y="137034"/>
                    <a:pt x="86668" y="137881"/>
                  </a:cubicBezTo>
                  <a:cubicBezTo>
                    <a:pt x="87152" y="138486"/>
                    <a:pt x="87353" y="139212"/>
                    <a:pt x="87273" y="139978"/>
                  </a:cubicBezTo>
                  <a:cubicBezTo>
                    <a:pt x="87273" y="140059"/>
                    <a:pt x="87273" y="140140"/>
                    <a:pt x="87232" y="140180"/>
                  </a:cubicBezTo>
                  <a:cubicBezTo>
                    <a:pt x="87152" y="140462"/>
                    <a:pt x="87152" y="140745"/>
                    <a:pt x="87152" y="141027"/>
                  </a:cubicBezTo>
                  <a:cubicBezTo>
                    <a:pt x="87192" y="142398"/>
                    <a:pt x="86910" y="142882"/>
                    <a:pt x="85781" y="143608"/>
                  </a:cubicBezTo>
                  <a:cubicBezTo>
                    <a:pt x="85014" y="144092"/>
                    <a:pt x="85014" y="144414"/>
                    <a:pt x="85014" y="144535"/>
                  </a:cubicBezTo>
                  <a:cubicBezTo>
                    <a:pt x="85014" y="144898"/>
                    <a:pt x="84853" y="145060"/>
                    <a:pt x="84530" y="145342"/>
                  </a:cubicBezTo>
                  <a:cubicBezTo>
                    <a:pt x="84369" y="145463"/>
                    <a:pt x="84248" y="145584"/>
                    <a:pt x="84127" y="145705"/>
                  </a:cubicBezTo>
                  <a:lnTo>
                    <a:pt x="84087" y="145745"/>
                  </a:lnTo>
                  <a:cubicBezTo>
                    <a:pt x="83885" y="145826"/>
                    <a:pt x="83764" y="146028"/>
                    <a:pt x="83764" y="146270"/>
                  </a:cubicBezTo>
                  <a:cubicBezTo>
                    <a:pt x="83764" y="146552"/>
                    <a:pt x="83724" y="146834"/>
                    <a:pt x="83603" y="147117"/>
                  </a:cubicBezTo>
                  <a:cubicBezTo>
                    <a:pt x="83482" y="147359"/>
                    <a:pt x="83401" y="147641"/>
                    <a:pt x="83401" y="147923"/>
                  </a:cubicBezTo>
                  <a:cubicBezTo>
                    <a:pt x="83361" y="148689"/>
                    <a:pt x="83240" y="149456"/>
                    <a:pt x="82958" y="150222"/>
                  </a:cubicBezTo>
                  <a:cubicBezTo>
                    <a:pt x="82756" y="150786"/>
                    <a:pt x="82595" y="151432"/>
                    <a:pt x="82514" y="152037"/>
                  </a:cubicBezTo>
                  <a:lnTo>
                    <a:pt x="82514" y="152117"/>
                  </a:lnTo>
                  <a:cubicBezTo>
                    <a:pt x="82514" y="152238"/>
                    <a:pt x="82474" y="152440"/>
                    <a:pt x="82393" y="152480"/>
                  </a:cubicBezTo>
                  <a:cubicBezTo>
                    <a:pt x="81869" y="152642"/>
                    <a:pt x="81586" y="153206"/>
                    <a:pt x="81828" y="153731"/>
                  </a:cubicBezTo>
                  <a:lnTo>
                    <a:pt x="81828" y="153892"/>
                  </a:lnTo>
                  <a:cubicBezTo>
                    <a:pt x="81869" y="154053"/>
                    <a:pt x="81909" y="154174"/>
                    <a:pt x="81949" y="154295"/>
                  </a:cubicBezTo>
                  <a:cubicBezTo>
                    <a:pt x="81990" y="154456"/>
                    <a:pt x="82030" y="154618"/>
                    <a:pt x="82030" y="154739"/>
                  </a:cubicBezTo>
                  <a:cubicBezTo>
                    <a:pt x="81586" y="154900"/>
                    <a:pt x="81425" y="155424"/>
                    <a:pt x="81707" y="155828"/>
                  </a:cubicBezTo>
                  <a:lnTo>
                    <a:pt x="81707" y="155868"/>
                  </a:lnTo>
                  <a:cubicBezTo>
                    <a:pt x="81949" y="156433"/>
                    <a:pt x="81949" y="156997"/>
                    <a:pt x="81788" y="157562"/>
                  </a:cubicBezTo>
                  <a:cubicBezTo>
                    <a:pt x="81707" y="157844"/>
                    <a:pt x="81707" y="158126"/>
                    <a:pt x="81748" y="158449"/>
                  </a:cubicBezTo>
                  <a:cubicBezTo>
                    <a:pt x="81949" y="159699"/>
                    <a:pt x="82554" y="160909"/>
                    <a:pt x="83522" y="161756"/>
                  </a:cubicBezTo>
                  <a:cubicBezTo>
                    <a:pt x="83643" y="161877"/>
                    <a:pt x="83724" y="161998"/>
                    <a:pt x="83804" y="162119"/>
                  </a:cubicBezTo>
                  <a:lnTo>
                    <a:pt x="83804" y="162159"/>
                  </a:lnTo>
                  <a:cubicBezTo>
                    <a:pt x="84530" y="163289"/>
                    <a:pt x="85176" y="164498"/>
                    <a:pt x="85740" y="165708"/>
                  </a:cubicBezTo>
                  <a:cubicBezTo>
                    <a:pt x="86184" y="166636"/>
                    <a:pt x="86668" y="167604"/>
                    <a:pt x="87192" y="168491"/>
                  </a:cubicBezTo>
                  <a:cubicBezTo>
                    <a:pt x="87273" y="168652"/>
                    <a:pt x="87394" y="168854"/>
                    <a:pt x="87474" y="169015"/>
                  </a:cubicBezTo>
                  <a:cubicBezTo>
                    <a:pt x="87878" y="169701"/>
                    <a:pt x="88281" y="170386"/>
                    <a:pt x="88805" y="171032"/>
                  </a:cubicBezTo>
                  <a:lnTo>
                    <a:pt x="88926" y="171193"/>
                  </a:lnTo>
                  <a:cubicBezTo>
                    <a:pt x="89612" y="171959"/>
                    <a:pt x="90217" y="172685"/>
                    <a:pt x="89733" y="173693"/>
                  </a:cubicBezTo>
                  <a:cubicBezTo>
                    <a:pt x="89652" y="173895"/>
                    <a:pt x="89652" y="174097"/>
                    <a:pt x="89733" y="174298"/>
                  </a:cubicBezTo>
                  <a:lnTo>
                    <a:pt x="89733" y="174379"/>
                  </a:lnTo>
                  <a:cubicBezTo>
                    <a:pt x="89733" y="174540"/>
                    <a:pt x="89773" y="174702"/>
                    <a:pt x="89814" y="174823"/>
                  </a:cubicBezTo>
                  <a:cubicBezTo>
                    <a:pt x="89935" y="175226"/>
                    <a:pt x="89975" y="175629"/>
                    <a:pt x="89894" y="175992"/>
                  </a:cubicBezTo>
                  <a:cubicBezTo>
                    <a:pt x="89693" y="176758"/>
                    <a:pt x="89814" y="177605"/>
                    <a:pt x="90257" y="178251"/>
                  </a:cubicBezTo>
                  <a:lnTo>
                    <a:pt x="90378" y="178533"/>
                  </a:lnTo>
                  <a:cubicBezTo>
                    <a:pt x="90660" y="179017"/>
                    <a:pt x="90822" y="179541"/>
                    <a:pt x="90862" y="180106"/>
                  </a:cubicBezTo>
                  <a:cubicBezTo>
                    <a:pt x="90862" y="181396"/>
                    <a:pt x="91185" y="182687"/>
                    <a:pt x="91709" y="183816"/>
                  </a:cubicBezTo>
                  <a:cubicBezTo>
                    <a:pt x="91749" y="183897"/>
                    <a:pt x="91749" y="183897"/>
                    <a:pt x="91709" y="183897"/>
                  </a:cubicBezTo>
                  <a:cubicBezTo>
                    <a:pt x="91709" y="184744"/>
                    <a:pt x="91951" y="185590"/>
                    <a:pt x="92395" y="186316"/>
                  </a:cubicBezTo>
                  <a:lnTo>
                    <a:pt x="92475" y="186518"/>
                  </a:lnTo>
                  <a:cubicBezTo>
                    <a:pt x="93201" y="187970"/>
                    <a:pt x="94290" y="189260"/>
                    <a:pt x="95621" y="190228"/>
                  </a:cubicBezTo>
                  <a:cubicBezTo>
                    <a:pt x="95661" y="190269"/>
                    <a:pt x="95702" y="190309"/>
                    <a:pt x="95742" y="190349"/>
                  </a:cubicBezTo>
                  <a:cubicBezTo>
                    <a:pt x="96387" y="191438"/>
                    <a:pt x="96911" y="192648"/>
                    <a:pt x="97315" y="193858"/>
                  </a:cubicBezTo>
                  <a:lnTo>
                    <a:pt x="97516" y="194382"/>
                  </a:lnTo>
                  <a:cubicBezTo>
                    <a:pt x="97960" y="195713"/>
                    <a:pt x="98646" y="196963"/>
                    <a:pt x="99573" y="198052"/>
                  </a:cubicBezTo>
                  <a:cubicBezTo>
                    <a:pt x="100138" y="198778"/>
                    <a:pt x="100460" y="199706"/>
                    <a:pt x="100380" y="200674"/>
                  </a:cubicBezTo>
                  <a:cubicBezTo>
                    <a:pt x="100380" y="200916"/>
                    <a:pt x="100339" y="200996"/>
                    <a:pt x="100299" y="201037"/>
                  </a:cubicBezTo>
                  <a:cubicBezTo>
                    <a:pt x="100259" y="201057"/>
                    <a:pt x="100218" y="201067"/>
                    <a:pt x="100178" y="201067"/>
                  </a:cubicBezTo>
                  <a:cubicBezTo>
                    <a:pt x="100138" y="201067"/>
                    <a:pt x="100097" y="201057"/>
                    <a:pt x="100057" y="201037"/>
                  </a:cubicBezTo>
                  <a:cubicBezTo>
                    <a:pt x="99983" y="201022"/>
                    <a:pt x="99909" y="201012"/>
                    <a:pt x="99838" y="201012"/>
                  </a:cubicBezTo>
                  <a:cubicBezTo>
                    <a:pt x="99713" y="201012"/>
                    <a:pt x="99595" y="201040"/>
                    <a:pt x="99493" y="201117"/>
                  </a:cubicBezTo>
                  <a:cubicBezTo>
                    <a:pt x="99331" y="201279"/>
                    <a:pt x="99210" y="201561"/>
                    <a:pt x="99210" y="201803"/>
                  </a:cubicBezTo>
                  <a:cubicBezTo>
                    <a:pt x="99210" y="201843"/>
                    <a:pt x="99210" y="201883"/>
                    <a:pt x="99210" y="201924"/>
                  </a:cubicBezTo>
                  <a:cubicBezTo>
                    <a:pt x="99170" y="202287"/>
                    <a:pt x="99331" y="202650"/>
                    <a:pt x="99613" y="202932"/>
                  </a:cubicBezTo>
                  <a:cubicBezTo>
                    <a:pt x="99815" y="203174"/>
                    <a:pt x="99896" y="203295"/>
                    <a:pt x="99815" y="203456"/>
                  </a:cubicBezTo>
                  <a:cubicBezTo>
                    <a:pt x="99775" y="203577"/>
                    <a:pt x="99815" y="203658"/>
                    <a:pt x="99855" y="203779"/>
                  </a:cubicBezTo>
                  <a:cubicBezTo>
                    <a:pt x="99976" y="203900"/>
                    <a:pt x="100097" y="203940"/>
                    <a:pt x="100259" y="203940"/>
                  </a:cubicBezTo>
                  <a:lnTo>
                    <a:pt x="100299" y="203940"/>
                  </a:lnTo>
                  <a:cubicBezTo>
                    <a:pt x="100460" y="203981"/>
                    <a:pt x="100581" y="204061"/>
                    <a:pt x="100662" y="204223"/>
                  </a:cubicBezTo>
                  <a:cubicBezTo>
                    <a:pt x="100743" y="204344"/>
                    <a:pt x="100743" y="204505"/>
                    <a:pt x="100662" y="204626"/>
                  </a:cubicBezTo>
                  <a:cubicBezTo>
                    <a:pt x="100380" y="205110"/>
                    <a:pt x="100420" y="205674"/>
                    <a:pt x="100702" y="206158"/>
                  </a:cubicBezTo>
                  <a:cubicBezTo>
                    <a:pt x="100743" y="206320"/>
                    <a:pt x="100904" y="206481"/>
                    <a:pt x="101065" y="206562"/>
                  </a:cubicBezTo>
                  <a:cubicBezTo>
                    <a:pt x="101146" y="206602"/>
                    <a:pt x="101217" y="206622"/>
                    <a:pt x="101287" y="206622"/>
                  </a:cubicBezTo>
                  <a:cubicBezTo>
                    <a:pt x="101358" y="206622"/>
                    <a:pt x="101428" y="206602"/>
                    <a:pt x="101509" y="206562"/>
                  </a:cubicBezTo>
                  <a:cubicBezTo>
                    <a:pt x="101670" y="206521"/>
                    <a:pt x="101791" y="206360"/>
                    <a:pt x="101832" y="206199"/>
                  </a:cubicBezTo>
                  <a:lnTo>
                    <a:pt x="101832" y="206158"/>
                  </a:lnTo>
                  <a:cubicBezTo>
                    <a:pt x="102033" y="206360"/>
                    <a:pt x="102275" y="206521"/>
                    <a:pt x="102598" y="206562"/>
                  </a:cubicBezTo>
                  <a:lnTo>
                    <a:pt x="102679" y="206562"/>
                  </a:lnTo>
                  <a:cubicBezTo>
                    <a:pt x="102799" y="206602"/>
                    <a:pt x="102880" y="206683"/>
                    <a:pt x="103001" y="206844"/>
                  </a:cubicBezTo>
                  <a:cubicBezTo>
                    <a:pt x="103082" y="207046"/>
                    <a:pt x="103203" y="207167"/>
                    <a:pt x="103404" y="207288"/>
                  </a:cubicBezTo>
                  <a:cubicBezTo>
                    <a:pt x="103808" y="207570"/>
                    <a:pt x="104332" y="207731"/>
                    <a:pt x="104856" y="207772"/>
                  </a:cubicBezTo>
                  <a:cubicBezTo>
                    <a:pt x="105421" y="207731"/>
                    <a:pt x="105945" y="207489"/>
                    <a:pt x="106348" y="207126"/>
                  </a:cubicBezTo>
                  <a:cubicBezTo>
                    <a:pt x="106913" y="206884"/>
                    <a:pt x="107518" y="206763"/>
                    <a:pt x="108123" y="206683"/>
                  </a:cubicBezTo>
                  <a:cubicBezTo>
                    <a:pt x="108224" y="206662"/>
                    <a:pt x="108325" y="206652"/>
                    <a:pt x="108425" y="206652"/>
                  </a:cubicBezTo>
                  <a:cubicBezTo>
                    <a:pt x="108526" y="206652"/>
                    <a:pt x="108627" y="206662"/>
                    <a:pt x="108728" y="206683"/>
                  </a:cubicBezTo>
                  <a:cubicBezTo>
                    <a:pt x="108784" y="206683"/>
                    <a:pt x="108843" y="206683"/>
                    <a:pt x="108903" y="206683"/>
                  </a:cubicBezTo>
                  <a:cubicBezTo>
                    <a:pt x="109443" y="206683"/>
                    <a:pt x="110111" y="206650"/>
                    <a:pt x="110583" y="205997"/>
                  </a:cubicBezTo>
                  <a:cubicBezTo>
                    <a:pt x="110785" y="205755"/>
                    <a:pt x="111107" y="205634"/>
                    <a:pt x="111390" y="205634"/>
                  </a:cubicBezTo>
                  <a:cubicBezTo>
                    <a:pt x="111476" y="205623"/>
                    <a:pt x="111562" y="205618"/>
                    <a:pt x="111648" y="205618"/>
                  </a:cubicBezTo>
                  <a:cubicBezTo>
                    <a:pt x="111882" y="205618"/>
                    <a:pt x="112110" y="205656"/>
                    <a:pt x="112317" y="205715"/>
                  </a:cubicBezTo>
                  <a:cubicBezTo>
                    <a:pt x="112640" y="205795"/>
                    <a:pt x="112922" y="205836"/>
                    <a:pt x="113245" y="205836"/>
                  </a:cubicBezTo>
                  <a:cubicBezTo>
                    <a:pt x="113446" y="205795"/>
                    <a:pt x="113688" y="205755"/>
                    <a:pt x="113890" y="205634"/>
                  </a:cubicBezTo>
                  <a:cubicBezTo>
                    <a:pt x="114051" y="205553"/>
                    <a:pt x="114172" y="205513"/>
                    <a:pt x="114253" y="205513"/>
                  </a:cubicBezTo>
                  <a:cubicBezTo>
                    <a:pt x="114535" y="205594"/>
                    <a:pt x="114777" y="205634"/>
                    <a:pt x="115019" y="205674"/>
                  </a:cubicBezTo>
                  <a:cubicBezTo>
                    <a:pt x="115503" y="205755"/>
                    <a:pt x="115947" y="205876"/>
                    <a:pt x="116390" y="206078"/>
                  </a:cubicBezTo>
                  <a:cubicBezTo>
                    <a:pt x="116579" y="206185"/>
                    <a:pt x="116803" y="206239"/>
                    <a:pt x="117027" y="206239"/>
                  </a:cubicBezTo>
                  <a:cubicBezTo>
                    <a:pt x="117139" y="206239"/>
                    <a:pt x="117251" y="206226"/>
                    <a:pt x="117358" y="206199"/>
                  </a:cubicBezTo>
                  <a:cubicBezTo>
                    <a:pt x="117479" y="206158"/>
                    <a:pt x="117560" y="206078"/>
                    <a:pt x="117641" y="205957"/>
                  </a:cubicBezTo>
                  <a:cubicBezTo>
                    <a:pt x="117758" y="205698"/>
                    <a:pt x="117876" y="205576"/>
                    <a:pt x="118074" y="205576"/>
                  </a:cubicBezTo>
                  <a:cubicBezTo>
                    <a:pt x="118215" y="205576"/>
                    <a:pt x="118397" y="205638"/>
                    <a:pt x="118649" y="205755"/>
                  </a:cubicBezTo>
                  <a:cubicBezTo>
                    <a:pt x="118763" y="205784"/>
                    <a:pt x="118897" y="205812"/>
                    <a:pt x="119023" y="205812"/>
                  </a:cubicBezTo>
                  <a:cubicBezTo>
                    <a:pt x="119075" y="205812"/>
                    <a:pt x="119126" y="205807"/>
                    <a:pt x="119173" y="205795"/>
                  </a:cubicBezTo>
                  <a:lnTo>
                    <a:pt x="119375" y="205795"/>
                  </a:lnTo>
                  <a:cubicBezTo>
                    <a:pt x="119496" y="205795"/>
                    <a:pt x="119657" y="205755"/>
                    <a:pt x="119738" y="205674"/>
                  </a:cubicBezTo>
                  <a:cubicBezTo>
                    <a:pt x="119859" y="205553"/>
                    <a:pt x="119899" y="205392"/>
                    <a:pt x="119899" y="205271"/>
                  </a:cubicBezTo>
                  <a:cubicBezTo>
                    <a:pt x="119899" y="205110"/>
                    <a:pt x="119939" y="204948"/>
                    <a:pt x="120060" y="204827"/>
                  </a:cubicBezTo>
                  <a:cubicBezTo>
                    <a:pt x="120101" y="204807"/>
                    <a:pt x="120141" y="204797"/>
                    <a:pt x="120181" y="204797"/>
                  </a:cubicBezTo>
                  <a:cubicBezTo>
                    <a:pt x="120222" y="204797"/>
                    <a:pt x="120262" y="204807"/>
                    <a:pt x="120302" y="204827"/>
                  </a:cubicBezTo>
                  <a:cubicBezTo>
                    <a:pt x="120651" y="204984"/>
                    <a:pt x="120977" y="205047"/>
                    <a:pt x="121286" y="205047"/>
                  </a:cubicBezTo>
                  <a:cubicBezTo>
                    <a:pt x="122013" y="205047"/>
                    <a:pt x="122640" y="204695"/>
                    <a:pt x="123206" y="204384"/>
                  </a:cubicBezTo>
                  <a:lnTo>
                    <a:pt x="123448" y="204263"/>
                  </a:lnTo>
                  <a:cubicBezTo>
                    <a:pt x="124214" y="203779"/>
                    <a:pt x="124980" y="203255"/>
                    <a:pt x="125666" y="202690"/>
                  </a:cubicBezTo>
                  <a:cubicBezTo>
                    <a:pt x="125989" y="202448"/>
                    <a:pt x="126311" y="202206"/>
                    <a:pt x="126634" y="201964"/>
                  </a:cubicBezTo>
                  <a:lnTo>
                    <a:pt x="126674" y="201924"/>
                  </a:lnTo>
                  <a:cubicBezTo>
                    <a:pt x="127521" y="201400"/>
                    <a:pt x="128287" y="200714"/>
                    <a:pt x="128933" y="199907"/>
                  </a:cubicBezTo>
                  <a:cubicBezTo>
                    <a:pt x="129175" y="199585"/>
                    <a:pt x="129457" y="199302"/>
                    <a:pt x="129820" y="199101"/>
                  </a:cubicBezTo>
                  <a:cubicBezTo>
                    <a:pt x="131352" y="198173"/>
                    <a:pt x="132361" y="196762"/>
                    <a:pt x="133288" y="195390"/>
                  </a:cubicBezTo>
                  <a:lnTo>
                    <a:pt x="133611" y="194907"/>
                  </a:lnTo>
                  <a:cubicBezTo>
                    <a:pt x="133813" y="194624"/>
                    <a:pt x="133974" y="194302"/>
                    <a:pt x="134176" y="193979"/>
                  </a:cubicBezTo>
                  <a:cubicBezTo>
                    <a:pt x="134458" y="193374"/>
                    <a:pt x="134861" y="192809"/>
                    <a:pt x="135385" y="192325"/>
                  </a:cubicBezTo>
                  <a:lnTo>
                    <a:pt x="135668" y="192083"/>
                  </a:lnTo>
                  <a:cubicBezTo>
                    <a:pt x="135990" y="191801"/>
                    <a:pt x="136353" y="191519"/>
                    <a:pt x="136757" y="191358"/>
                  </a:cubicBezTo>
                  <a:cubicBezTo>
                    <a:pt x="137684" y="190874"/>
                    <a:pt x="138370" y="189986"/>
                    <a:pt x="138531" y="188938"/>
                  </a:cubicBezTo>
                  <a:cubicBezTo>
                    <a:pt x="138692" y="188373"/>
                    <a:pt x="138854" y="187809"/>
                    <a:pt x="139096" y="187244"/>
                  </a:cubicBezTo>
                  <a:cubicBezTo>
                    <a:pt x="139499" y="186397"/>
                    <a:pt x="139701" y="185510"/>
                    <a:pt x="139781" y="184582"/>
                  </a:cubicBezTo>
                  <a:cubicBezTo>
                    <a:pt x="139822" y="184340"/>
                    <a:pt x="139822" y="184139"/>
                    <a:pt x="139862" y="183937"/>
                  </a:cubicBezTo>
                  <a:cubicBezTo>
                    <a:pt x="139983" y="183413"/>
                    <a:pt x="139983" y="182929"/>
                    <a:pt x="139862" y="182404"/>
                  </a:cubicBezTo>
                  <a:lnTo>
                    <a:pt x="139741" y="181961"/>
                  </a:lnTo>
                  <a:cubicBezTo>
                    <a:pt x="139943" y="181759"/>
                    <a:pt x="140185" y="181598"/>
                    <a:pt x="140467" y="181477"/>
                  </a:cubicBezTo>
                  <a:cubicBezTo>
                    <a:pt x="141757" y="180832"/>
                    <a:pt x="143129" y="180307"/>
                    <a:pt x="144540" y="179985"/>
                  </a:cubicBezTo>
                  <a:lnTo>
                    <a:pt x="144701" y="179944"/>
                  </a:lnTo>
                  <a:cubicBezTo>
                    <a:pt x="145508" y="179662"/>
                    <a:pt x="146194" y="179138"/>
                    <a:pt x="146678" y="178452"/>
                  </a:cubicBezTo>
                  <a:cubicBezTo>
                    <a:pt x="146718" y="178412"/>
                    <a:pt x="146758" y="178331"/>
                    <a:pt x="146839" y="178251"/>
                  </a:cubicBezTo>
                  <a:cubicBezTo>
                    <a:pt x="147202" y="177968"/>
                    <a:pt x="147363" y="177484"/>
                    <a:pt x="147242" y="177041"/>
                  </a:cubicBezTo>
                  <a:cubicBezTo>
                    <a:pt x="147081" y="176194"/>
                    <a:pt x="147242" y="175266"/>
                    <a:pt x="147686" y="174500"/>
                  </a:cubicBezTo>
                  <a:cubicBezTo>
                    <a:pt x="147726" y="174419"/>
                    <a:pt x="147887" y="174056"/>
                    <a:pt x="147686" y="173855"/>
                  </a:cubicBezTo>
                  <a:cubicBezTo>
                    <a:pt x="147484" y="173613"/>
                    <a:pt x="147524" y="173492"/>
                    <a:pt x="147645" y="173088"/>
                  </a:cubicBezTo>
                  <a:cubicBezTo>
                    <a:pt x="147686" y="173008"/>
                    <a:pt x="147726" y="172887"/>
                    <a:pt x="147766" y="172766"/>
                  </a:cubicBezTo>
                  <a:cubicBezTo>
                    <a:pt x="147847" y="172484"/>
                    <a:pt x="148008" y="171879"/>
                    <a:pt x="147242" y="171637"/>
                  </a:cubicBezTo>
                  <a:cubicBezTo>
                    <a:pt x="147242" y="171637"/>
                    <a:pt x="147242" y="171596"/>
                    <a:pt x="147242" y="171596"/>
                  </a:cubicBezTo>
                  <a:cubicBezTo>
                    <a:pt x="147726" y="171516"/>
                    <a:pt x="147968" y="171032"/>
                    <a:pt x="147847" y="170588"/>
                  </a:cubicBezTo>
                  <a:cubicBezTo>
                    <a:pt x="147847" y="170507"/>
                    <a:pt x="147847" y="170427"/>
                    <a:pt x="147847" y="170346"/>
                  </a:cubicBezTo>
                  <a:lnTo>
                    <a:pt x="147847" y="170265"/>
                  </a:lnTo>
                  <a:cubicBezTo>
                    <a:pt x="147928" y="169822"/>
                    <a:pt x="147807" y="169580"/>
                    <a:pt x="147484" y="169499"/>
                  </a:cubicBezTo>
                  <a:cubicBezTo>
                    <a:pt x="147450" y="169492"/>
                    <a:pt x="147415" y="169489"/>
                    <a:pt x="147381" y="169489"/>
                  </a:cubicBezTo>
                  <a:cubicBezTo>
                    <a:pt x="147216" y="169489"/>
                    <a:pt x="147060" y="169567"/>
                    <a:pt x="146960" y="169701"/>
                  </a:cubicBezTo>
                  <a:cubicBezTo>
                    <a:pt x="146718" y="169378"/>
                    <a:pt x="146597" y="169136"/>
                    <a:pt x="146718" y="168733"/>
                  </a:cubicBezTo>
                  <a:cubicBezTo>
                    <a:pt x="146920" y="168168"/>
                    <a:pt x="146758" y="167563"/>
                    <a:pt x="146274" y="167160"/>
                  </a:cubicBezTo>
                  <a:cubicBezTo>
                    <a:pt x="145871" y="166918"/>
                    <a:pt x="145911" y="166797"/>
                    <a:pt x="145992" y="166273"/>
                  </a:cubicBezTo>
                  <a:lnTo>
                    <a:pt x="145992" y="166192"/>
                  </a:lnTo>
                  <a:cubicBezTo>
                    <a:pt x="146113" y="165668"/>
                    <a:pt x="146153" y="165466"/>
                    <a:pt x="146678" y="165265"/>
                  </a:cubicBezTo>
                  <a:cubicBezTo>
                    <a:pt x="147323" y="164942"/>
                    <a:pt x="147887" y="164458"/>
                    <a:pt x="148291" y="163813"/>
                  </a:cubicBezTo>
                  <a:lnTo>
                    <a:pt x="148412" y="163651"/>
                  </a:lnTo>
                  <a:cubicBezTo>
                    <a:pt x="148613" y="163369"/>
                    <a:pt x="148896" y="163127"/>
                    <a:pt x="149259" y="163006"/>
                  </a:cubicBezTo>
                  <a:cubicBezTo>
                    <a:pt x="149864" y="162966"/>
                    <a:pt x="150468" y="162643"/>
                    <a:pt x="150791" y="162079"/>
                  </a:cubicBezTo>
                  <a:lnTo>
                    <a:pt x="150993" y="161877"/>
                  </a:lnTo>
                  <a:lnTo>
                    <a:pt x="151154" y="161675"/>
                  </a:lnTo>
                  <a:cubicBezTo>
                    <a:pt x="152001" y="160627"/>
                    <a:pt x="153009" y="159699"/>
                    <a:pt x="154219" y="158973"/>
                  </a:cubicBezTo>
                  <a:cubicBezTo>
                    <a:pt x="154380" y="158893"/>
                    <a:pt x="154542" y="158812"/>
                    <a:pt x="154703" y="158691"/>
                  </a:cubicBezTo>
                  <a:cubicBezTo>
                    <a:pt x="155026" y="158489"/>
                    <a:pt x="155348" y="158328"/>
                    <a:pt x="155711" y="158247"/>
                  </a:cubicBezTo>
                  <a:lnTo>
                    <a:pt x="156074" y="158167"/>
                  </a:lnTo>
                  <a:cubicBezTo>
                    <a:pt x="157082" y="158005"/>
                    <a:pt x="158010" y="157642"/>
                    <a:pt x="158897" y="157158"/>
                  </a:cubicBezTo>
                  <a:cubicBezTo>
                    <a:pt x="159784" y="156554"/>
                    <a:pt x="160591" y="155868"/>
                    <a:pt x="161317" y="155061"/>
                  </a:cubicBezTo>
                  <a:lnTo>
                    <a:pt x="161519" y="154860"/>
                  </a:lnTo>
                  <a:cubicBezTo>
                    <a:pt x="162406" y="153972"/>
                    <a:pt x="163293" y="153045"/>
                    <a:pt x="163575" y="151674"/>
                  </a:cubicBezTo>
                  <a:cubicBezTo>
                    <a:pt x="163616" y="151553"/>
                    <a:pt x="163656" y="151432"/>
                    <a:pt x="163696" y="151311"/>
                  </a:cubicBezTo>
                  <a:cubicBezTo>
                    <a:pt x="163817" y="151109"/>
                    <a:pt x="163858" y="150907"/>
                    <a:pt x="163898" y="150665"/>
                  </a:cubicBezTo>
                  <a:cubicBezTo>
                    <a:pt x="163938" y="150101"/>
                    <a:pt x="163817" y="149577"/>
                    <a:pt x="163535" y="149093"/>
                  </a:cubicBezTo>
                  <a:cubicBezTo>
                    <a:pt x="163333" y="148689"/>
                    <a:pt x="163253" y="148286"/>
                    <a:pt x="163253" y="147842"/>
                  </a:cubicBezTo>
                  <a:cubicBezTo>
                    <a:pt x="163253" y="147721"/>
                    <a:pt x="163253" y="147560"/>
                    <a:pt x="163293" y="147439"/>
                  </a:cubicBezTo>
                  <a:cubicBezTo>
                    <a:pt x="163374" y="147117"/>
                    <a:pt x="163374" y="146834"/>
                    <a:pt x="163374" y="146512"/>
                  </a:cubicBezTo>
                  <a:cubicBezTo>
                    <a:pt x="163333" y="146229"/>
                    <a:pt x="163293" y="145947"/>
                    <a:pt x="163132" y="145705"/>
                  </a:cubicBezTo>
                  <a:cubicBezTo>
                    <a:pt x="163495" y="145503"/>
                    <a:pt x="163656" y="145140"/>
                    <a:pt x="163616" y="144777"/>
                  </a:cubicBezTo>
                  <a:cubicBezTo>
                    <a:pt x="163616" y="144173"/>
                    <a:pt x="163575" y="143608"/>
                    <a:pt x="163454" y="143043"/>
                  </a:cubicBezTo>
                  <a:cubicBezTo>
                    <a:pt x="163293" y="142398"/>
                    <a:pt x="163253" y="141793"/>
                    <a:pt x="163293" y="141148"/>
                  </a:cubicBezTo>
                  <a:lnTo>
                    <a:pt x="163293" y="140987"/>
                  </a:lnTo>
                  <a:lnTo>
                    <a:pt x="163293" y="140946"/>
                  </a:lnTo>
                  <a:lnTo>
                    <a:pt x="163374" y="140946"/>
                  </a:lnTo>
                  <a:cubicBezTo>
                    <a:pt x="163414" y="140956"/>
                    <a:pt x="163457" y="140961"/>
                    <a:pt x="163500" y="140961"/>
                  </a:cubicBezTo>
                  <a:cubicBezTo>
                    <a:pt x="163631" y="140961"/>
                    <a:pt x="163767" y="140916"/>
                    <a:pt x="163858" y="140825"/>
                  </a:cubicBezTo>
                  <a:cubicBezTo>
                    <a:pt x="163979" y="140704"/>
                    <a:pt x="164019" y="140543"/>
                    <a:pt x="163979" y="140422"/>
                  </a:cubicBezTo>
                  <a:cubicBezTo>
                    <a:pt x="163979" y="140382"/>
                    <a:pt x="163979" y="140341"/>
                    <a:pt x="163979" y="140301"/>
                  </a:cubicBezTo>
                  <a:cubicBezTo>
                    <a:pt x="163979" y="140140"/>
                    <a:pt x="164100" y="139656"/>
                    <a:pt x="163616" y="139575"/>
                  </a:cubicBezTo>
                  <a:lnTo>
                    <a:pt x="163575" y="139575"/>
                  </a:lnTo>
                  <a:cubicBezTo>
                    <a:pt x="163575" y="139535"/>
                    <a:pt x="163575" y="139494"/>
                    <a:pt x="163575" y="139494"/>
                  </a:cubicBezTo>
                  <a:lnTo>
                    <a:pt x="163575" y="139414"/>
                  </a:lnTo>
                  <a:cubicBezTo>
                    <a:pt x="163737" y="138042"/>
                    <a:pt x="163495" y="137559"/>
                    <a:pt x="162285" y="137034"/>
                  </a:cubicBezTo>
                  <a:cubicBezTo>
                    <a:pt x="161922" y="136913"/>
                    <a:pt x="161680" y="136631"/>
                    <a:pt x="161599" y="136268"/>
                  </a:cubicBezTo>
                  <a:cubicBezTo>
                    <a:pt x="161478" y="135865"/>
                    <a:pt x="161398" y="135461"/>
                    <a:pt x="161317" y="135018"/>
                  </a:cubicBezTo>
                  <a:cubicBezTo>
                    <a:pt x="161277" y="134332"/>
                    <a:pt x="161075" y="133647"/>
                    <a:pt x="160712" y="133042"/>
                  </a:cubicBezTo>
                  <a:cubicBezTo>
                    <a:pt x="160389" y="132638"/>
                    <a:pt x="160349" y="132074"/>
                    <a:pt x="160631" y="131630"/>
                  </a:cubicBezTo>
                  <a:cubicBezTo>
                    <a:pt x="160873" y="131187"/>
                    <a:pt x="160873" y="130622"/>
                    <a:pt x="160631" y="130178"/>
                  </a:cubicBezTo>
                  <a:cubicBezTo>
                    <a:pt x="160349" y="129735"/>
                    <a:pt x="160510" y="129452"/>
                    <a:pt x="160914" y="129009"/>
                  </a:cubicBezTo>
                  <a:cubicBezTo>
                    <a:pt x="161156" y="128726"/>
                    <a:pt x="161236" y="128364"/>
                    <a:pt x="161115" y="128001"/>
                  </a:cubicBezTo>
                  <a:cubicBezTo>
                    <a:pt x="161035" y="127718"/>
                    <a:pt x="160752" y="127517"/>
                    <a:pt x="160470" y="127436"/>
                  </a:cubicBezTo>
                  <a:cubicBezTo>
                    <a:pt x="160389" y="127436"/>
                    <a:pt x="160389" y="127436"/>
                    <a:pt x="160349" y="127275"/>
                  </a:cubicBezTo>
                  <a:cubicBezTo>
                    <a:pt x="160268" y="126831"/>
                    <a:pt x="159986" y="126508"/>
                    <a:pt x="159623" y="126347"/>
                  </a:cubicBezTo>
                  <a:cubicBezTo>
                    <a:pt x="159301" y="126226"/>
                    <a:pt x="159260" y="126145"/>
                    <a:pt x="159260" y="125863"/>
                  </a:cubicBezTo>
                  <a:cubicBezTo>
                    <a:pt x="159260" y="125742"/>
                    <a:pt x="159220" y="125621"/>
                    <a:pt x="159220" y="125500"/>
                  </a:cubicBezTo>
                  <a:cubicBezTo>
                    <a:pt x="159139" y="125339"/>
                    <a:pt x="159139" y="125137"/>
                    <a:pt x="159220" y="124976"/>
                  </a:cubicBezTo>
                  <a:lnTo>
                    <a:pt x="159381" y="124694"/>
                  </a:lnTo>
                  <a:cubicBezTo>
                    <a:pt x="159704" y="124129"/>
                    <a:pt x="159946" y="123484"/>
                    <a:pt x="160147" y="122838"/>
                  </a:cubicBezTo>
                  <a:cubicBezTo>
                    <a:pt x="160228" y="122314"/>
                    <a:pt x="160470" y="121830"/>
                    <a:pt x="160833" y="121467"/>
                  </a:cubicBezTo>
                  <a:cubicBezTo>
                    <a:pt x="161115" y="121225"/>
                    <a:pt x="161317" y="120903"/>
                    <a:pt x="161438" y="120580"/>
                  </a:cubicBezTo>
                  <a:lnTo>
                    <a:pt x="161519" y="120459"/>
                  </a:lnTo>
                  <a:cubicBezTo>
                    <a:pt x="161720" y="120096"/>
                    <a:pt x="161882" y="119693"/>
                    <a:pt x="162043" y="119330"/>
                  </a:cubicBezTo>
                  <a:cubicBezTo>
                    <a:pt x="162204" y="118886"/>
                    <a:pt x="162366" y="118483"/>
                    <a:pt x="162608" y="118120"/>
                  </a:cubicBezTo>
                  <a:lnTo>
                    <a:pt x="162648" y="118039"/>
                  </a:lnTo>
                  <a:cubicBezTo>
                    <a:pt x="163091" y="117434"/>
                    <a:pt x="163293" y="116708"/>
                    <a:pt x="163293" y="115942"/>
                  </a:cubicBezTo>
                  <a:cubicBezTo>
                    <a:pt x="163293" y="115781"/>
                    <a:pt x="163454" y="115660"/>
                    <a:pt x="163656" y="115620"/>
                  </a:cubicBezTo>
                  <a:cubicBezTo>
                    <a:pt x="164866" y="115378"/>
                    <a:pt x="165148" y="115136"/>
                    <a:pt x="165310" y="114006"/>
                  </a:cubicBezTo>
                  <a:cubicBezTo>
                    <a:pt x="165310" y="113966"/>
                    <a:pt x="165310" y="113926"/>
                    <a:pt x="165310" y="113885"/>
                  </a:cubicBezTo>
                  <a:cubicBezTo>
                    <a:pt x="165436" y="113913"/>
                    <a:pt x="165553" y="113925"/>
                    <a:pt x="165662" y="113925"/>
                  </a:cubicBezTo>
                  <a:cubicBezTo>
                    <a:pt x="166356" y="113925"/>
                    <a:pt x="166725" y="113422"/>
                    <a:pt x="167003" y="113038"/>
                  </a:cubicBezTo>
                  <a:cubicBezTo>
                    <a:pt x="167084" y="112917"/>
                    <a:pt x="167165" y="112796"/>
                    <a:pt x="167245" y="112716"/>
                  </a:cubicBezTo>
                  <a:cubicBezTo>
                    <a:pt x="167568" y="112313"/>
                    <a:pt x="167850" y="111909"/>
                    <a:pt x="168092" y="111466"/>
                  </a:cubicBezTo>
                  <a:cubicBezTo>
                    <a:pt x="168254" y="111183"/>
                    <a:pt x="168415" y="110941"/>
                    <a:pt x="168576" y="110699"/>
                  </a:cubicBezTo>
                  <a:cubicBezTo>
                    <a:pt x="168939" y="110175"/>
                    <a:pt x="169383" y="109691"/>
                    <a:pt x="169826" y="109248"/>
                  </a:cubicBezTo>
                  <a:lnTo>
                    <a:pt x="170391" y="108723"/>
                  </a:lnTo>
                  <a:cubicBezTo>
                    <a:pt x="170673" y="108401"/>
                    <a:pt x="170996" y="108038"/>
                    <a:pt x="171319" y="107715"/>
                  </a:cubicBezTo>
                  <a:cubicBezTo>
                    <a:pt x="172206" y="106707"/>
                    <a:pt x="173174" y="105739"/>
                    <a:pt x="174142" y="104852"/>
                  </a:cubicBezTo>
                  <a:lnTo>
                    <a:pt x="174343" y="104690"/>
                  </a:lnTo>
                  <a:cubicBezTo>
                    <a:pt x="175311" y="103803"/>
                    <a:pt x="176360" y="103037"/>
                    <a:pt x="177489" y="102351"/>
                  </a:cubicBezTo>
                  <a:lnTo>
                    <a:pt x="177691" y="102230"/>
                  </a:lnTo>
                  <a:cubicBezTo>
                    <a:pt x="178578" y="101827"/>
                    <a:pt x="179384" y="101303"/>
                    <a:pt x="180070" y="100617"/>
                  </a:cubicBezTo>
                  <a:lnTo>
                    <a:pt x="180836" y="99810"/>
                  </a:lnTo>
                  <a:cubicBezTo>
                    <a:pt x="182853" y="97713"/>
                    <a:pt x="184910" y="95576"/>
                    <a:pt x="186402" y="92955"/>
                  </a:cubicBezTo>
                  <a:cubicBezTo>
                    <a:pt x="186603" y="92592"/>
                    <a:pt x="186845" y="92229"/>
                    <a:pt x="187047" y="91866"/>
                  </a:cubicBezTo>
                  <a:cubicBezTo>
                    <a:pt x="187813" y="90777"/>
                    <a:pt x="188337" y="89607"/>
                    <a:pt x="188620" y="88317"/>
                  </a:cubicBezTo>
                  <a:cubicBezTo>
                    <a:pt x="188821" y="87470"/>
                    <a:pt x="189265" y="86663"/>
                    <a:pt x="189870" y="85978"/>
                  </a:cubicBezTo>
                  <a:cubicBezTo>
                    <a:pt x="190112" y="85615"/>
                    <a:pt x="190273" y="85211"/>
                    <a:pt x="190354" y="84768"/>
                  </a:cubicBezTo>
                  <a:cubicBezTo>
                    <a:pt x="190435" y="84284"/>
                    <a:pt x="190636" y="83840"/>
                    <a:pt x="190999" y="83518"/>
                  </a:cubicBezTo>
                  <a:cubicBezTo>
                    <a:pt x="191443" y="83074"/>
                    <a:pt x="191725" y="82550"/>
                    <a:pt x="191886" y="81945"/>
                  </a:cubicBezTo>
                  <a:cubicBezTo>
                    <a:pt x="192007" y="81501"/>
                    <a:pt x="192209" y="81098"/>
                    <a:pt x="192451" y="80735"/>
                  </a:cubicBezTo>
                  <a:cubicBezTo>
                    <a:pt x="193016" y="79928"/>
                    <a:pt x="193016" y="79001"/>
                    <a:pt x="193016" y="78073"/>
                  </a:cubicBezTo>
                  <a:lnTo>
                    <a:pt x="193016" y="77226"/>
                  </a:lnTo>
                  <a:cubicBezTo>
                    <a:pt x="193016" y="76944"/>
                    <a:pt x="193056" y="76984"/>
                    <a:pt x="193258" y="76944"/>
                  </a:cubicBezTo>
                  <a:cubicBezTo>
                    <a:pt x="193278" y="76924"/>
                    <a:pt x="193308" y="76914"/>
                    <a:pt x="193338" y="76914"/>
                  </a:cubicBezTo>
                  <a:cubicBezTo>
                    <a:pt x="193369" y="76914"/>
                    <a:pt x="193399" y="76924"/>
                    <a:pt x="193419" y="76944"/>
                  </a:cubicBezTo>
                  <a:lnTo>
                    <a:pt x="193701" y="76944"/>
                  </a:lnTo>
                  <a:cubicBezTo>
                    <a:pt x="193863" y="76944"/>
                    <a:pt x="193984" y="76904"/>
                    <a:pt x="194105" y="76823"/>
                  </a:cubicBezTo>
                  <a:cubicBezTo>
                    <a:pt x="194226" y="76742"/>
                    <a:pt x="194266" y="76621"/>
                    <a:pt x="194266" y="76460"/>
                  </a:cubicBezTo>
                  <a:lnTo>
                    <a:pt x="194266" y="76420"/>
                  </a:lnTo>
                  <a:cubicBezTo>
                    <a:pt x="194306" y="76258"/>
                    <a:pt x="194306" y="76097"/>
                    <a:pt x="194226" y="75936"/>
                  </a:cubicBezTo>
                  <a:cubicBezTo>
                    <a:pt x="194145" y="75855"/>
                    <a:pt x="193984" y="75774"/>
                    <a:pt x="193822" y="75774"/>
                  </a:cubicBezTo>
                  <a:cubicBezTo>
                    <a:pt x="193782" y="75774"/>
                    <a:pt x="193742" y="75774"/>
                    <a:pt x="193742" y="75734"/>
                  </a:cubicBezTo>
                  <a:cubicBezTo>
                    <a:pt x="193701" y="75452"/>
                    <a:pt x="193661" y="75210"/>
                    <a:pt x="193580" y="74927"/>
                  </a:cubicBezTo>
                  <a:cubicBezTo>
                    <a:pt x="193379" y="74323"/>
                    <a:pt x="193379" y="73718"/>
                    <a:pt x="193580" y="73113"/>
                  </a:cubicBezTo>
                  <a:cubicBezTo>
                    <a:pt x="193863" y="72669"/>
                    <a:pt x="193742" y="72145"/>
                    <a:pt x="193379" y="71822"/>
                  </a:cubicBezTo>
                  <a:cubicBezTo>
                    <a:pt x="193078" y="71582"/>
                    <a:pt x="192711" y="71453"/>
                    <a:pt x="192343" y="71453"/>
                  </a:cubicBezTo>
                  <a:cubicBezTo>
                    <a:pt x="192217" y="71453"/>
                    <a:pt x="192091" y="71469"/>
                    <a:pt x="191967" y="71499"/>
                  </a:cubicBezTo>
                  <a:cubicBezTo>
                    <a:pt x="191483" y="71620"/>
                    <a:pt x="191080" y="71903"/>
                    <a:pt x="190798" y="72346"/>
                  </a:cubicBezTo>
                  <a:cubicBezTo>
                    <a:pt x="190757" y="72387"/>
                    <a:pt x="190717" y="72427"/>
                    <a:pt x="190677" y="72467"/>
                  </a:cubicBezTo>
                  <a:cubicBezTo>
                    <a:pt x="190233" y="72709"/>
                    <a:pt x="189749" y="72871"/>
                    <a:pt x="189265" y="72992"/>
                  </a:cubicBezTo>
                  <a:cubicBezTo>
                    <a:pt x="188741" y="73072"/>
                    <a:pt x="188216" y="73274"/>
                    <a:pt x="187773" y="73516"/>
                  </a:cubicBezTo>
                  <a:cubicBezTo>
                    <a:pt x="187458" y="73661"/>
                    <a:pt x="187129" y="73734"/>
                    <a:pt x="186803" y="73734"/>
                  </a:cubicBezTo>
                  <a:cubicBezTo>
                    <a:pt x="186586" y="73734"/>
                    <a:pt x="186369" y="73701"/>
                    <a:pt x="186160" y="73637"/>
                  </a:cubicBezTo>
                  <a:cubicBezTo>
                    <a:pt x="186053" y="73620"/>
                    <a:pt x="185947" y="73612"/>
                    <a:pt x="185844" y="73612"/>
                  </a:cubicBezTo>
                  <a:cubicBezTo>
                    <a:pt x="185441" y="73612"/>
                    <a:pt x="185069" y="73735"/>
                    <a:pt x="184748" y="73960"/>
                  </a:cubicBezTo>
                  <a:cubicBezTo>
                    <a:pt x="184351" y="74183"/>
                    <a:pt x="184030" y="74300"/>
                    <a:pt x="183748" y="74300"/>
                  </a:cubicBezTo>
                  <a:cubicBezTo>
                    <a:pt x="183572" y="74300"/>
                    <a:pt x="183411" y="74254"/>
                    <a:pt x="183256" y="74161"/>
                  </a:cubicBezTo>
                  <a:cubicBezTo>
                    <a:pt x="183104" y="74085"/>
                    <a:pt x="182942" y="74045"/>
                    <a:pt x="182785" y="74045"/>
                  </a:cubicBezTo>
                  <a:cubicBezTo>
                    <a:pt x="182609" y="74045"/>
                    <a:pt x="182437" y="74095"/>
                    <a:pt x="182288" y="74202"/>
                  </a:cubicBezTo>
                  <a:cubicBezTo>
                    <a:pt x="182046" y="74363"/>
                    <a:pt x="181844" y="74524"/>
                    <a:pt x="181603" y="74645"/>
                  </a:cubicBezTo>
                  <a:cubicBezTo>
                    <a:pt x="181280" y="74887"/>
                    <a:pt x="180917" y="75169"/>
                    <a:pt x="180514" y="75371"/>
                  </a:cubicBezTo>
                  <a:cubicBezTo>
                    <a:pt x="180282" y="75500"/>
                    <a:pt x="180116" y="75596"/>
                    <a:pt x="179921" y="75596"/>
                  </a:cubicBezTo>
                  <a:cubicBezTo>
                    <a:pt x="179811" y="75596"/>
                    <a:pt x="179692" y="75565"/>
                    <a:pt x="179546" y="75492"/>
                  </a:cubicBezTo>
                  <a:cubicBezTo>
                    <a:pt x="179233" y="75299"/>
                    <a:pt x="178877" y="75207"/>
                    <a:pt x="178512" y="75207"/>
                  </a:cubicBezTo>
                  <a:cubicBezTo>
                    <a:pt x="178266" y="75207"/>
                    <a:pt x="178015" y="75249"/>
                    <a:pt x="177771" y="75331"/>
                  </a:cubicBezTo>
                  <a:cubicBezTo>
                    <a:pt x="177328" y="75532"/>
                    <a:pt x="176924" y="75774"/>
                    <a:pt x="176561" y="76016"/>
                  </a:cubicBezTo>
                  <a:lnTo>
                    <a:pt x="176440" y="76097"/>
                  </a:lnTo>
                  <a:cubicBezTo>
                    <a:pt x="175993" y="76441"/>
                    <a:pt x="175427" y="76639"/>
                    <a:pt x="174845" y="76639"/>
                  </a:cubicBezTo>
                  <a:cubicBezTo>
                    <a:pt x="174745" y="76639"/>
                    <a:pt x="174645" y="76633"/>
                    <a:pt x="174545" y="76621"/>
                  </a:cubicBezTo>
                  <a:cubicBezTo>
                    <a:pt x="173537" y="76420"/>
                    <a:pt x="172690" y="75774"/>
                    <a:pt x="172206" y="74887"/>
                  </a:cubicBezTo>
                  <a:cubicBezTo>
                    <a:pt x="172166" y="74766"/>
                    <a:pt x="172085" y="74685"/>
                    <a:pt x="172045" y="74564"/>
                  </a:cubicBezTo>
                  <a:cubicBezTo>
                    <a:pt x="171803" y="74040"/>
                    <a:pt x="171399" y="73597"/>
                    <a:pt x="170835" y="73355"/>
                  </a:cubicBezTo>
                  <a:cubicBezTo>
                    <a:pt x="170754" y="73314"/>
                    <a:pt x="170633" y="73274"/>
                    <a:pt x="170512" y="73274"/>
                  </a:cubicBezTo>
                  <a:cubicBezTo>
                    <a:pt x="170633" y="73153"/>
                    <a:pt x="170754" y="73072"/>
                    <a:pt x="170915" y="73032"/>
                  </a:cubicBezTo>
                  <a:cubicBezTo>
                    <a:pt x="171319" y="72951"/>
                    <a:pt x="171601" y="72588"/>
                    <a:pt x="171561" y="72185"/>
                  </a:cubicBezTo>
                  <a:cubicBezTo>
                    <a:pt x="171561" y="71257"/>
                    <a:pt x="170472" y="69483"/>
                    <a:pt x="169625" y="69120"/>
                  </a:cubicBezTo>
                  <a:cubicBezTo>
                    <a:pt x="169544" y="69080"/>
                    <a:pt x="169504" y="69080"/>
                    <a:pt x="169463" y="69039"/>
                  </a:cubicBezTo>
                  <a:cubicBezTo>
                    <a:pt x="168859" y="68999"/>
                    <a:pt x="168334" y="68596"/>
                    <a:pt x="168173" y="67991"/>
                  </a:cubicBezTo>
                  <a:cubicBezTo>
                    <a:pt x="168092" y="67830"/>
                    <a:pt x="167931" y="67628"/>
                    <a:pt x="167770" y="67507"/>
                  </a:cubicBezTo>
                  <a:cubicBezTo>
                    <a:pt x="167729" y="67467"/>
                    <a:pt x="167689" y="67386"/>
                    <a:pt x="167649" y="67346"/>
                  </a:cubicBezTo>
                  <a:cubicBezTo>
                    <a:pt x="167366" y="67023"/>
                    <a:pt x="167044" y="66781"/>
                    <a:pt x="166640" y="66620"/>
                  </a:cubicBezTo>
                  <a:cubicBezTo>
                    <a:pt x="166277" y="66418"/>
                    <a:pt x="165915" y="66136"/>
                    <a:pt x="165713" y="65773"/>
                  </a:cubicBezTo>
                  <a:cubicBezTo>
                    <a:pt x="165431" y="65289"/>
                    <a:pt x="165068" y="64644"/>
                    <a:pt x="164342" y="64482"/>
                  </a:cubicBezTo>
                  <a:cubicBezTo>
                    <a:pt x="163938" y="64402"/>
                    <a:pt x="163535" y="64200"/>
                    <a:pt x="163212" y="63958"/>
                  </a:cubicBezTo>
                  <a:cubicBezTo>
                    <a:pt x="162930" y="63756"/>
                    <a:pt x="162648" y="63595"/>
                    <a:pt x="162325" y="63474"/>
                  </a:cubicBezTo>
                  <a:cubicBezTo>
                    <a:pt x="162325" y="63474"/>
                    <a:pt x="162325" y="63474"/>
                    <a:pt x="162245" y="63353"/>
                  </a:cubicBezTo>
                  <a:cubicBezTo>
                    <a:pt x="162245" y="63313"/>
                    <a:pt x="162204" y="63272"/>
                    <a:pt x="162204" y="63232"/>
                  </a:cubicBezTo>
                  <a:cubicBezTo>
                    <a:pt x="161933" y="62757"/>
                    <a:pt x="161404" y="62338"/>
                    <a:pt x="160882" y="62338"/>
                  </a:cubicBezTo>
                  <a:cubicBezTo>
                    <a:pt x="160784" y="62338"/>
                    <a:pt x="160687" y="62353"/>
                    <a:pt x="160591" y="62385"/>
                  </a:cubicBezTo>
                  <a:cubicBezTo>
                    <a:pt x="160537" y="62407"/>
                    <a:pt x="160480" y="62417"/>
                    <a:pt x="160424" y="62417"/>
                  </a:cubicBezTo>
                  <a:cubicBezTo>
                    <a:pt x="160271" y="62417"/>
                    <a:pt x="160126" y="62342"/>
                    <a:pt x="160067" y="62224"/>
                  </a:cubicBezTo>
                  <a:cubicBezTo>
                    <a:pt x="159946" y="61861"/>
                    <a:pt x="159784" y="61538"/>
                    <a:pt x="159543" y="61256"/>
                  </a:cubicBezTo>
                  <a:cubicBezTo>
                    <a:pt x="159341" y="61054"/>
                    <a:pt x="159180" y="60772"/>
                    <a:pt x="159139" y="60449"/>
                  </a:cubicBezTo>
                  <a:cubicBezTo>
                    <a:pt x="158978" y="59522"/>
                    <a:pt x="158736" y="58554"/>
                    <a:pt x="158333" y="57667"/>
                  </a:cubicBezTo>
                  <a:lnTo>
                    <a:pt x="158333" y="57626"/>
                  </a:lnTo>
                  <a:cubicBezTo>
                    <a:pt x="157889" y="56376"/>
                    <a:pt x="157324" y="55166"/>
                    <a:pt x="156074" y="54481"/>
                  </a:cubicBezTo>
                  <a:lnTo>
                    <a:pt x="155994" y="54400"/>
                  </a:lnTo>
                  <a:cubicBezTo>
                    <a:pt x="155711" y="54319"/>
                    <a:pt x="155510" y="54118"/>
                    <a:pt x="155389" y="53876"/>
                  </a:cubicBezTo>
                  <a:cubicBezTo>
                    <a:pt x="155106" y="53351"/>
                    <a:pt x="154622" y="53029"/>
                    <a:pt x="154058" y="52908"/>
                  </a:cubicBezTo>
                  <a:cubicBezTo>
                    <a:pt x="153735" y="52827"/>
                    <a:pt x="153654" y="52706"/>
                    <a:pt x="153574" y="52545"/>
                  </a:cubicBezTo>
                  <a:cubicBezTo>
                    <a:pt x="153493" y="52343"/>
                    <a:pt x="153453" y="52222"/>
                    <a:pt x="153412" y="52101"/>
                  </a:cubicBezTo>
                  <a:cubicBezTo>
                    <a:pt x="153211" y="51658"/>
                    <a:pt x="153090" y="51174"/>
                    <a:pt x="153009" y="50690"/>
                  </a:cubicBezTo>
                  <a:cubicBezTo>
                    <a:pt x="152969" y="50165"/>
                    <a:pt x="152888" y="49601"/>
                    <a:pt x="152808" y="49117"/>
                  </a:cubicBezTo>
                  <a:cubicBezTo>
                    <a:pt x="152606" y="48230"/>
                    <a:pt x="152566" y="47383"/>
                    <a:pt x="152566" y="46495"/>
                  </a:cubicBezTo>
                  <a:cubicBezTo>
                    <a:pt x="152606" y="46253"/>
                    <a:pt x="152485" y="46052"/>
                    <a:pt x="152364" y="45890"/>
                  </a:cubicBezTo>
                  <a:cubicBezTo>
                    <a:pt x="151880" y="45286"/>
                    <a:pt x="151436" y="44681"/>
                    <a:pt x="151517" y="43914"/>
                  </a:cubicBezTo>
                  <a:cubicBezTo>
                    <a:pt x="151517" y="43551"/>
                    <a:pt x="151356" y="43229"/>
                    <a:pt x="151033" y="43108"/>
                  </a:cubicBezTo>
                  <a:cubicBezTo>
                    <a:pt x="150670" y="42906"/>
                    <a:pt x="150347" y="42664"/>
                    <a:pt x="150065" y="42382"/>
                  </a:cubicBezTo>
                  <a:cubicBezTo>
                    <a:pt x="149622" y="41938"/>
                    <a:pt x="149057" y="41575"/>
                    <a:pt x="148452" y="41414"/>
                  </a:cubicBezTo>
                  <a:cubicBezTo>
                    <a:pt x="148452" y="41414"/>
                    <a:pt x="148452" y="41374"/>
                    <a:pt x="148412" y="41374"/>
                  </a:cubicBezTo>
                  <a:cubicBezTo>
                    <a:pt x="148412" y="41333"/>
                    <a:pt x="148331" y="41253"/>
                    <a:pt x="148291" y="41212"/>
                  </a:cubicBezTo>
                  <a:cubicBezTo>
                    <a:pt x="148008" y="40930"/>
                    <a:pt x="147807" y="40567"/>
                    <a:pt x="147686" y="40204"/>
                  </a:cubicBezTo>
                  <a:cubicBezTo>
                    <a:pt x="147605" y="40043"/>
                    <a:pt x="147565" y="39881"/>
                    <a:pt x="147484" y="39720"/>
                  </a:cubicBezTo>
                  <a:lnTo>
                    <a:pt x="147484" y="39599"/>
                  </a:lnTo>
                  <a:lnTo>
                    <a:pt x="147484" y="39115"/>
                  </a:lnTo>
                  <a:cubicBezTo>
                    <a:pt x="147573" y="39182"/>
                    <a:pt x="147674" y="39212"/>
                    <a:pt x="147780" y="39212"/>
                  </a:cubicBezTo>
                  <a:cubicBezTo>
                    <a:pt x="147867" y="39212"/>
                    <a:pt x="147958" y="39192"/>
                    <a:pt x="148049" y="39156"/>
                  </a:cubicBezTo>
                  <a:cubicBezTo>
                    <a:pt x="148250" y="39035"/>
                    <a:pt x="148412" y="38793"/>
                    <a:pt x="148129" y="38349"/>
                  </a:cubicBezTo>
                  <a:lnTo>
                    <a:pt x="148129" y="38309"/>
                  </a:lnTo>
                  <a:cubicBezTo>
                    <a:pt x="148049" y="38107"/>
                    <a:pt x="147928" y="37946"/>
                    <a:pt x="147766" y="37865"/>
                  </a:cubicBezTo>
                  <a:cubicBezTo>
                    <a:pt x="147000" y="37421"/>
                    <a:pt x="146436" y="36816"/>
                    <a:pt x="146032" y="36050"/>
                  </a:cubicBezTo>
                  <a:cubicBezTo>
                    <a:pt x="145952" y="35929"/>
                    <a:pt x="145911" y="35808"/>
                    <a:pt x="145831" y="35647"/>
                  </a:cubicBezTo>
                  <a:cubicBezTo>
                    <a:pt x="145669" y="35163"/>
                    <a:pt x="145387" y="34719"/>
                    <a:pt x="144984" y="34397"/>
                  </a:cubicBezTo>
                  <a:cubicBezTo>
                    <a:pt x="144661" y="33509"/>
                    <a:pt x="144137" y="32703"/>
                    <a:pt x="143492" y="32017"/>
                  </a:cubicBezTo>
                  <a:lnTo>
                    <a:pt x="143371" y="31856"/>
                  </a:lnTo>
                  <a:cubicBezTo>
                    <a:pt x="143250" y="31574"/>
                    <a:pt x="143129" y="31291"/>
                    <a:pt x="142967" y="31009"/>
                  </a:cubicBezTo>
                  <a:cubicBezTo>
                    <a:pt x="142685" y="30565"/>
                    <a:pt x="142524" y="30081"/>
                    <a:pt x="142403" y="29557"/>
                  </a:cubicBezTo>
                  <a:cubicBezTo>
                    <a:pt x="142362" y="29194"/>
                    <a:pt x="142161" y="28831"/>
                    <a:pt x="141878" y="28589"/>
                  </a:cubicBezTo>
                  <a:cubicBezTo>
                    <a:pt x="141838" y="28549"/>
                    <a:pt x="141798" y="28509"/>
                    <a:pt x="141798" y="28509"/>
                  </a:cubicBezTo>
                  <a:cubicBezTo>
                    <a:pt x="141798" y="28468"/>
                    <a:pt x="141798" y="28428"/>
                    <a:pt x="141838" y="28388"/>
                  </a:cubicBezTo>
                  <a:lnTo>
                    <a:pt x="141838" y="28347"/>
                  </a:lnTo>
                  <a:cubicBezTo>
                    <a:pt x="141919" y="28146"/>
                    <a:pt x="141959" y="27904"/>
                    <a:pt x="141878" y="27742"/>
                  </a:cubicBezTo>
                  <a:lnTo>
                    <a:pt x="141878" y="27742"/>
                  </a:lnTo>
                  <a:cubicBezTo>
                    <a:pt x="142060" y="27843"/>
                    <a:pt x="142251" y="27894"/>
                    <a:pt x="142448" y="27894"/>
                  </a:cubicBezTo>
                  <a:cubicBezTo>
                    <a:pt x="142645" y="27894"/>
                    <a:pt x="142846" y="27843"/>
                    <a:pt x="143048" y="27742"/>
                  </a:cubicBezTo>
                  <a:cubicBezTo>
                    <a:pt x="143411" y="27500"/>
                    <a:pt x="143572" y="27057"/>
                    <a:pt x="143492" y="26654"/>
                  </a:cubicBezTo>
                  <a:cubicBezTo>
                    <a:pt x="143532" y="25726"/>
                    <a:pt x="143653" y="24798"/>
                    <a:pt x="143975" y="23911"/>
                  </a:cubicBezTo>
                  <a:lnTo>
                    <a:pt x="144056" y="23588"/>
                  </a:lnTo>
                  <a:cubicBezTo>
                    <a:pt x="144459" y="22258"/>
                    <a:pt x="144177" y="21048"/>
                    <a:pt x="143250" y="19798"/>
                  </a:cubicBezTo>
                  <a:cubicBezTo>
                    <a:pt x="143088" y="19031"/>
                    <a:pt x="142766" y="18305"/>
                    <a:pt x="142322" y="17660"/>
                  </a:cubicBezTo>
                  <a:cubicBezTo>
                    <a:pt x="142322" y="17499"/>
                    <a:pt x="142282" y="17337"/>
                    <a:pt x="142161" y="17217"/>
                  </a:cubicBezTo>
                  <a:cubicBezTo>
                    <a:pt x="142040" y="17096"/>
                    <a:pt x="141878" y="17055"/>
                    <a:pt x="141717" y="17055"/>
                  </a:cubicBezTo>
                  <a:lnTo>
                    <a:pt x="141636" y="17055"/>
                  </a:lnTo>
                  <a:cubicBezTo>
                    <a:pt x="141354" y="17055"/>
                    <a:pt x="141112" y="17136"/>
                    <a:pt x="140870" y="17257"/>
                  </a:cubicBezTo>
                  <a:cubicBezTo>
                    <a:pt x="140655" y="17425"/>
                    <a:pt x="140396" y="17521"/>
                    <a:pt x="140129" y="17521"/>
                  </a:cubicBezTo>
                  <a:cubicBezTo>
                    <a:pt x="139946" y="17521"/>
                    <a:pt x="139760" y="17476"/>
                    <a:pt x="139580" y="17378"/>
                  </a:cubicBezTo>
                  <a:cubicBezTo>
                    <a:pt x="139411" y="17260"/>
                    <a:pt x="139214" y="17205"/>
                    <a:pt x="139016" y="17205"/>
                  </a:cubicBezTo>
                  <a:cubicBezTo>
                    <a:pt x="138740" y="17205"/>
                    <a:pt x="138460" y="17311"/>
                    <a:pt x="138249" y="17499"/>
                  </a:cubicBezTo>
                  <a:cubicBezTo>
                    <a:pt x="138168" y="17539"/>
                    <a:pt x="138087" y="17620"/>
                    <a:pt x="138007" y="17700"/>
                  </a:cubicBezTo>
                  <a:cubicBezTo>
                    <a:pt x="137886" y="17821"/>
                    <a:pt x="137805" y="17902"/>
                    <a:pt x="137765" y="17902"/>
                  </a:cubicBezTo>
                  <a:cubicBezTo>
                    <a:pt x="137523" y="17579"/>
                    <a:pt x="137200" y="17337"/>
                    <a:pt x="136837" y="17217"/>
                  </a:cubicBezTo>
                  <a:cubicBezTo>
                    <a:pt x="136555" y="17096"/>
                    <a:pt x="136273" y="16934"/>
                    <a:pt x="136111" y="16692"/>
                  </a:cubicBezTo>
                  <a:cubicBezTo>
                    <a:pt x="136031" y="16571"/>
                    <a:pt x="135910" y="16531"/>
                    <a:pt x="135748" y="16531"/>
                  </a:cubicBezTo>
                  <a:cubicBezTo>
                    <a:pt x="135705" y="16520"/>
                    <a:pt x="135659" y="16515"/>
                    <a:pt x="135612" y="16515"/>
                  </a:cubicBezTo>
                  <a:cubicBezTo>
                    <a:pt x="135485" y="16515"/>
                    <a:pt x="135353" y="16553"/>
                    <a:pt x="135264" y="16612"/>
                  </a:cubicBezTo>
                  <a:cubicBezTo>
                    <a:pt x="135155" y="16721"/>
                    <a:pt x="135062" y="16764"/>
                    <a:pt x="134960" y="16764"/>
                  </a:cubicBezTo>
                  <a:cubicBezTo>
                    <a:pt x="134836" y="16764"/>
                    <a:pt x="134697" y="16700"/>
                    <a:pt x="134498" y="16612"/>
                  </a:cubicBezTo>
                  <a:cubicBezTo>
                    <a:pt x="134377" y="16571"/>
                    <a:pt x="134297" y="16531"/>
                    <a:pt x="134176" y="16491"/>
                  </a:cubicBezTo>
                  <a:cubicBezTo>
                    <a:pt x="133998" y="16424"/>
                    <a:pt x="133820" y="16394"/>
                    <a:pt x="133643" y="16394"/>
                  </a:cubicBezTo>
                  <a:cubicBezTo>
                    <a:pt x="133498" y="16394"/>
                    <a:pt x="133353" y="16414"/>
                    <a:pt x="133208" y="16450"/>
                  </a:cubicBezTo>
                  <a:cubicBezTo>
                    <a:pt x="132038" y="16773"/>
                    <a:pt x="130949" y="17297"/>
                    <a:pt x="129941" y="17983"/>
                  </a:cubicBezTo>
                  <a:cubicBezTo>
                    <a:pt x="129860" y="18063"/>
                    <a:pt x="129780" y="18144"/>
                    <a:pt x="129699" y="18225"/>
                  </a:cubicBezTo>
                  <a:cubicBezTo>
                    <a:pt x="129350" y="18510"/>
                    <a:pt x="129026" y="18771"/>
                    <a:pt x="128629" y="18771"/>
                  </a:cubicBezTo>
                  <a:cubicBezTo>
                    <a:pt x="128521" y="18771"/>
                    <a:pt x="128408" y="18752"/>
                    <a:pt x="128287" y="18709"/>
                  </a:cubicBezTo>
                  <a:cubicBezTo>
                    <a:pt x="127918" y="18339"/>
                    <a:pt x="127447" y="18139"/>
                    <a:pt x="126937" y="18139"/>
                  </a:cubicBezTo>
                  <a:cubicBezTo>
                    <a:pt x="126890" y="18139"/>
                    <a:pt x="126843" y="18141"/>
                    <a:pt x="126795" y="18144"/>
                  </a:cubicBezTo>
                  <a:lnTo>
                    <a:pt x="126352" y="18144"/>
                  </a:lnTo>
                  <a:cubicBezTo>
                    <a:pt x="126308" y="18155"/>
                    <a:pt x="126262" y="18160"/>
                    <a:pt x="126215" y="18160"/>
                  </a:cubicBezTo>
                  <a:cubicBezTo>
                    <a:pt x="126085" y="18160"/>
                    <a:pt x="125945" y="18122"/>
                    <a:pt x="125827" y="18063"/>
                  </a:cubicBezTo>
                  <a:cubicBezTo>
                    <a:pt x="125545" y="17902"/>
                    <a:pt x="125222" y="17781"/>
                    <a:pt x="124900" y="17741"/>
                  </a:cubicBezTo>
                  <a:cubicBezTo>
                    <a:pt x="124618" y="17660"/>
                    <a:pt x="124376" y="17579"/>
                    <a:pt x="124134" y="17458"/>
                  </a:cubicBezTo>
                  <a:cubicBezTo>
                    <a:pt x="123448" y="17136"/>
                    <a:pt x="122762" y="16975"/>
                    <a:pt x="122036" y="16975"/>
                  </a:cubicBezTo>
                  <a:cubicBezTo>
                    <a:pt x="121754" y="16975"/>
                    <a:pt x="121432" y="16934"/>
                    <a:pt x="121190" y="16934"/>
                  </a:cubicBezTo>
                  <a:cubicBezTo>
                    <a:pt x="120860" y="16818"/>
                    <a:pt x="120530" y="16757"/>
                    <a:pt x="120205" y="16757"/>
                  </a:cubicBezTo>
                  <a:cubicBezTo>
                    <a:pt x="119854" y="16757"/>
                    <a:pt x="119508" y="16828"/>
                    <a:pt x="119173" y="16975"/>
                  </a:cubicBezTo>
                  <a:cubicBezTo>
                    <a:pt x="119045" y="17022"/>
                    <a:pt x="118962" y="17051"/>
                    <a:pt x="118903" y="17051"/>
                  </a:cubicBezTo>
                  <a:cubicBezTo>
                    <a:pt x="118812" y="17051"/>
                    <a:pt x="118778" y="16984"/>
                    <a:pt x="118729" y="16813"/>
                  </a:cubicBezTo>
                  <a:cubicBezTo>
                    <a:pt x="118339" y="15882"/>
                    <a:pt x="118038" y="15600"/>
                    <a:pt x="117393" y="15600"/>
                  </a:cubicBezTo>
                  <a:cubicBezTo>
                    <a:pt x="117172" y="15600"/>
                    <a:pt x="116911" y="15633"/>
                    <a:pt x="116592" y="15684"/>
                  </a:cubicBezTo>
                  <a:cubicBezTo>
                    <a:pt x="116481" y="15732"/>
                    <a:pt x="116357" y="15754"/>
                    <a:pt x="116230" y="15754"/>
                  </a:cubicBezTo>
                  <a:cubicBezTo>
                    <a:pt x="116036" y="15754"/>
                    <a:pt x="115835" y="15701"/>
                    <a:pt x="115664" y="15603"/>
                  </a:cubicBezTo>
                  <a:cubicBezTo>
                    <a:pt x="115302" y="15313"/>
                    <a:pt x="114874" y="15154"/>
                    <a:pt x="114411" y="15154"/>
                  </a:cubicBezTo>
                  <a:cubicBezTo>
                    <a:pt x="114358" y="15154"/>
                    <a:pt x="114306" y="15156"/>
                    <a:pt x="114253" y="15160"/>
                  </a:cubicBezTo>
                  <a:cubicBezTo>
                    <a:pt x="113809" y="15160"/>
                    <a:pt x="113608" y="14998"/>
                    <a:pt x="113608" y="14595"/>
                  </a:cubicBezTo>
                  <a:cubicBezTo>
                    <a:pt x="113608" y="14555"/>
                    <a:pt x="113608" y="14555"/>
                    <a:pt x="113608" y="14514"/>
                  </a:cubicBezTo>
                  <a:cubicBezTo>
                    <a:pt x="113608" y="14353"/>
                    <a:pt x="113608" y="13950"/>
                    <a:pt x="113164" y="13869"/>
                  </a:cubicBezTo>
                  <a:cubicBezTo>
                    <a:pt x="112841" y="13829"/>
                    <a:pt x="112559" y="13708"/>
                    <a:pt x="112277" y="13587"/>
                  </a:cubicBezTo>
                  <a:cubicBezTo>
                    <a:pt x="111954" y="13466"/>
                    <a:pt x="111632" y="13345"/>
                    <a:pt x="111309" y="13305"/>
                  </a:cubicBezTo>
                  <a:cubicBezTo>
                    <a:pt x="110944" y="13228"/>
                    <a:pt x="110572" y="13193"/>
                    <a:pt x="110202" y="13193"/>
                  </a:cubicBezTo>
                  <a:cubicBezTo>
                    <a:pt x="109591" y="13193"/>
                    <a:pt x="108983" y="13290"/>
                    <a:pt x="108405" y="13466"/>
                  </a:cubicBezTo>
                  <a:cubicBezTo>
                    <a:pt x="107397" y="13748"/>
                    <a:pt x="106429" y="14192"/>
                    <a:pt x="105582" y="14797"/>
                  </a:cubicBezTo>
                  <a:cubicBezTo>
                    <a:pt x="104493" y="15563"/>
                    <a:pt x="104171" y="17015"/>
                    <a:pt x="104816" y="18144"/>
                  </a:cubicBezTo>
                  <a:cubicBezTo>
                    <a:pt x="105179" y="18668"/>
                    <a:pt x="105058" y="18991"/>
                    <a:pt x="104695" y="19435"/>
                  </a:cubicBezTo>
                  <a:cubicBezTo>
                    <a:pt x="104018" y="20280"/>
                    <a:pt x="103486" y="20677"/>
                    <a:pt x="102934" y="20677"/>
                  </a:cubicBezTo>
                  <a:cubicBezTo>
                    <a:pt x="102565" y="20677"/>
                    <a:pt x="102187" y="20500"/>
                    <a:pt x="101751" y="20161"/>
                  </a:cubicBezTo>
                  <a:lnTo>
                    <a:pt x="101711" y="20120"/>
                  </a:lnTo>
                  <a:cubicBezTo>
                    <a:pt x="101186" y="19677"/>
                    <a:pt x="100622" y="19354"/>
                    <a:pt x="100057" y="19031"/>
                  </a:cubicBezTo>
                  <a:cubicBezTo>
                    <a:pt x="98888" y="18426"/>
                    <a:pt x="97597" y="18063"/>
                    <a:pt x="96307" y="17983"/>
                  </a:cubicBezTo>
                  <a:cubicBezTo>
                    <a:pt x="94693" y="17942"/>
                    <a:pt x="94008" y="17337"/>
                    <a:pt x="93806" y="15684"/>
                  </a:cubicBezTo>
                  <a:cubicBezTo>
                    <a:pt x="93727" y="15290"/>
                    <a:pt x="93610" y="14473"/>
                    <a:pt x="92665" y="14473"/>
                  </a:cubicBezTo>
                  <a:cubicBezTo>
                    <a:pt x="92642" y="14473"/>
                    <a:pt x="92620" y="14473"/>
                    <a:pt x="92596" y="14474"/>
                  </a:cubicBezTo>
                  <a:cubicBezTo>
                    <a:pt x="92435" y="14474"/>
                    <a:pt x="92274" y="14434"/>
                    <a:pt x="92112" y="14353"/>
                  </a:cubicBezTo>
                  <a:lnTo>
                    <a:pt x="91790" y="14272"/>
                  </a:lnTo>
                  <a:cubicBezTo>
                    <a:pt x="91507" y="14192"/>
                    <a:pt x="91225" y="14071"/>
                    <a:pt x="90943" y="13869"/>
                  </a:cubicBezTo>
                  <a:cubicBezTo>
                    <a:pt x="90580" y="13587"/>
                    <a:pt x="90096" y="13426"/>
                    <a:pt x="89652" y="13345"/>
                  </a:cubicBezTo>
                  <a:cubicBezTo>
                    <a:pt x="89370" y="13345"/>
                    <a:pt x="89128" y="13264"/>
                    <a:pt x="88886" y="13184"/>
                  </a:cubicBezTo>
                  <a:cubicBezTo>
                    <a:pt x="88591" y="13057"/>
                    <a:pt x="88285" y="12997"/>
                    <a:pt x="87979" y="12997"/>
                  </a:cubicBezTo>
                  <a:cubicBezTo>
                    <a:pt x="87700" y="12997"/>
                    <a:pt x="87421" y="13047"/>
                    <a:pt x="87152" y="13143"/>
                  </a:cubicBezTo>
                  <a:cubicBezTo>
                    <a:pt x="86960" y="13232"/>
                    <a:pt x="86773" y="13277"/>
                    <a:pt x="86580" y="13277"/>
                  </a:cubicBezTo>
                  <a:cubicBezTo>
                    <a:pt x="86246" y="13277"/>
                    <a:pt x="85892" y="13142"/>
                    <a:pt x="85458" y="12861"/>
                  </a:cubicBezTo>
                  <a:cubicBezTo>
                    <a:pt x="85055" y="12579"/>
                    <a:pt x="84571" y="12417"/>
                    <a:pt x="84127" y="12296"/>
                  </a:cubicBezTo>
                  <a:lnTo>
                    <a:pt x="83885" y="12256"/>
                  </a:lnTo>
                  <a:cubicBezTo>
                    <a:pt x="83522" y="12175"/>
                    <a:pt x="83240" y="12095"/>
                    <a:pt x="83200" y="11933"/>
                  </a:cubicBezTo>
                  <a:cubicBezTo>
                    <a:pt x="83159" y="11691"/>
                    <a:pt x="83119" y="11490"/>
                    <a:pt x="83038" y="11288"/>
                  </a:cubicBezTo>
                  <a:cubicBezTo>
                    <a:pt x="82958" y="11046"/>
                    <a:pt x="82917" y="10845"/>
                    <a:pt x="82877" y="10603"/>
                  </a:cubicBezTo>
                  <a:cubicBezTo>
                    <a:pt x="82837" y="10159"/>
                    <a:pt x="82595" y="9917"/>
                    <a:pt x="82191" y="9917"/>
                  </a:cubicBezTo>
                  <a:lnTo>
                    <a:pt x="82151" y="9917"/>
                  </a:lnTo>
                  <a:cubicBezTo>
                    <a:pt x="82104" y="9908"/>
                    <a:pt x="82058" y="9903"/>
                    <a:pt x="82014" y="9903"/>
                  </a:cubicBezTo>
                  <a:cubicBezTo>
                    <a:pt x="81677" y="9903"/>
                    <a:pt x="81425" y="10161"/>
                    <a:pt x="81425" y="10482"/>
                  </a:cubicBezTo>
                  <a:cubicBezTo>
                    <a:pt x="81425" y="10522"/>
                    <a:pt x="81425" y="10522"/>
                    <a:pt x="81385" y="10562"/>
                  </a:cubicBezTo>
                  <a:cubicBezTo>
                    <a:pt x="81358" y="10562"/>
                    <a:pt x="81331" y="10580"/>
                    <a:pt x="81316" y="10580"/>
                  </a:cubicBezTo>
                  <a:cubicBezTo>
                    <a:pt x="81309" y="10580"/>
                    <a:pt x="81304" y="10576"/>
                    <a:pt x="81304" y="10562"/>
                  </a:cubicBezTo>
                  <a:cubicBezTo>
                    <a:pt x="80981" y="10522"/>
                    <a:pt x="80780" y="10361"/>
                    <a:pt x="80618" y="9877"/>
                  </a:cubicBezTo>
                  <a:cubicBezTo>
                    <a:pt x="80578" y="9836"/>
                    <a:pt x="80498" y="9594"/>
                    <a:pt x="80860" y="9433"/>
                  </a:cubicBezTo>
                  <a:cubicBezTo>
                    <a:pt x="81707" y="9070"/>
                    <a:pt x="82474" y="8425"/>
                    <a:pt x="82998" y="7659"/>
                  </a:cubicBezTo>
                  <a:cubicBezTo>
                    <a:pt x="83321" y="7134"/>
                    <a:pt x="83482" y="6529"/>
                    <a:pt x="83361" y="5924"/>
                  </a:cubicBezTo>
                  <a:cubicBezTo>
                    <a:pt x="83321" y="5279"/>
                    <a:pt x="82958" y="4714"/>
                    <a:pt x="82353" y="4473"/>
                  </a:cubicBezTo>
                  <a:cubicBezTo>
                    <a:pt x="82232" y="4352"/>
                    <a:pt x="82151" y="4190"/>
                    <a:pt x="82151" y="4029"/>
                  </a:cubicBezTo>
                  <a:cubicBezTo>
                    <a:pt x="82111" y="3908"/>
                    <a:pt x="82111" y="3787"/>
                    <a:pt x="82191" y="3706"/>
                  </a:cubicBezTo>
                  <a:cubicBezTo>
                    <a:pt x="82595" y="3505"/>
                    <a:pt x="82958" y="3222"/>
                    <a:pt x="83200" y="2859"/>
                  </a:cubicBezTo>
                  <a:cubicBezTo>
                    <a:pt x="83280" y="2738"/>
                    <a:pt x="83401" y="2617"/>
                    <a:pt x="83482" y="2496"/>
                  </a:cubicBezTo>
                  <a:cubicBezTo>
                    <a:pt x="83804" y="2214"/>
                    <a:pt x="83925" y="1770"/>
                    <a:pt x="83804" y="1367"/>
                  </a:cubicBezTo>
                  <a:cubicBezTo>
                    <a:pt x="83684" y="1085"/>
                    <a:pt x="83442" y="843"/>
                    <a:pt x="83119" y="803"/>
                  </a:cubicBezTo>
                  <a:cubicBezTo>
                    <a:pt x="83038" y="762"/>
                    <a:pt x="82958" y="762"/>
                    <a:pt x="82877" y="682"/>
                  </a:cubicBezTo>
                  <a:cubicBezTo>
                    <a:pt x="82796" y="601"/>
                    <a:pt x="82695" y="561"/>
                    <a:pt x="82595" y="561"/>
                  </a:cubicBezTo>
                  <a:cubicBezTo>
                    <a:pt x="82494" y="561"/>
                    <a:pt x="82393" y="601"/>
                    <a:pt x="82312" y="682"/>
                  </a:cubicBezTo>
                  <a:cubicBezTo>
                    <a:pt x="82111" y="843"/>
                    <a:pt x="82111" y="1125"/>
                    <a:pt x="82272" y="1327"/>
                  </a:cubicBezTo>
                  <a:cubicBezTo>
                    <a:pt x="82070" y="1327"/>
                    <a:pt x="81909" y="1407"/>
                    <a:pt x="81788" y="1488"/>
                  </a:cubicBezTo>
                  <a:cubicBezTo>
                    <a:pt x="81788" y="1448"/>
                    <a:pt x="81788" y="1407"/>
                    <a:pt x="81748" y="1327"/>
                  </a:cubicBezTo>
                  <a:cubicBezTo>
                    <a:pt x="81707" y="1246"/>
                    <a:pt x="81707" y="1166"/>
                    <a:pt x="81707" y="1045"/>
                  </a:cubicBezTo>
                  <a:lnTo>
                    <a:pt x="81707" y="1004"/>
                  </a:lnTo>
                  <a:cubicBezTo>
                    <a:pt x="81748" y="682"/>
                    <a:pt x="81546" y="359"/>
                    <a:pt x="81223" y="278"/>
                  </a:cubicBezTo>
                  <a:cubicBezTo>
                    <a:pt x="80812" y="134"/>
                    <a:pt x="80296" y="1"/>
                    <a:pt x="79755"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5"/>
            <p:cNvSpPr/>
            <p:nvPr/>
          </p:nvSpPr>
          <p:spPr>
            <a:xfrm>
              <a:off x="2395925" y="2010825"/>
              <a:ext cx="313600" cy="587950"/>
            </a:xfrm>
            <a:custGeom>
              <a:avLst/>
              <a:gdLst/>
              <a:ahLst/>
              <a:cxnLst/>
              <a:rect l="l" t="t" r="r" b="b"/>
              <a:pathLst>
                <a:path w="12544" h="23518" extrusionOk="0">
                  <a:moveTo>
                    <a:pt x="2842" y="0"/>
                  </a:moveTo>
                  <a:cubicBezTo>
                    <a:pt x="2424" y="0"/>
                    <a:pt x="2104" y="72"/>
                    <a:pt x="1937" y="233"/>
                  </a:cubicBezTo>
                  <a:cubicBezTo>
                    <a:pt x="1009" y="1160"/>
                    <a:pt x="1" y="23260"/>
                    <a:pt x="1" y="23260"/>
                  </a:cubicBezTo>
                  <a:cubicBezTo>
                    <a:pt x="224" y="23428"/>
                    <a:pt x="504" y="23518"/>
                    <a:pt x="776" y="23518"/>
                  </a:cubicBezTo>
                  <a:cubicBezTo>
                    <a:pt x="898" y="23518"/>
                    <a:pt x="1018" y="23500"/>
                    <a:pt x="1130" y="23462"/>
                  </a:cubicBezTo>
                  <a:lnTo>
                    <a:pt x="1251" y="23462"/>
                  </a:lnTo>
                  <a:cubicBezTo>
                    <a:pt x="1533" y="23381"/>
                    <a:pt x="1816" y="23220"/>
                    <a:pt x="2058" y="23018"/>
                  </a:cubicBezTo>
                  <a:cubicBezTo>
                    <a:pt x="2259" y="22857"/>
                    <a:pt x="2461" y="22777"/>
                    <a:pt x="2663" y="22696"/>
                  </a:cubicBezTo>
                  <a:cubicBezTo>
                    <a:pt x="3671" y="22575"/>
                    <a:pt x="4639" y="22252"/>
                    <a:pt x="5566" y="21809"/>
                  </a:cubicBezTo>
                  <a:lnTo>
                    <a:pt x="5647" y="21728"/>
                  </a:lnTo>
                  <a:cubicBezTo>
                    <a:pt x="6608" y="21194"/>
                    <a:pt x="7506" y="20692"/>
                    <a:pt x="8535" y="20692"/>
                  </a:cubicBezTo>
                  <a:cubicBezTo>
                    <a:pt x="8672" y="20692"/>
                    <a:pt x="8812" y="20701"/>
                    <a:pt x="8954" y="20720"/>
                  </a:cubicBezTo>
                  <a:cubicBezTo>
                    <a:pt x="9039" y="20746"/>
                    <a:pt x="9125" y="20758"/>
                    <a:pt x="9209" y="20758"/>
                  </a:cubicBezTo>
                  <a:cubicBezTo>
                    <a:pt x="9646" y="20758"/>
                    <a:pt x="10043" y="20427"/>
                    <a:pt x="10043" y="19953"/>
                  </a:cubicBezTo>
                  <a:cubicBezTo>
                    <a:pt x="10083" y="19832"/>
                    <a:pt x="10164" y="19671"/>
                    <a:pt x="10245" y="19671"/>
                  </a:cubicBezTo>
                  <a:cubicBezTo>
                    <a:pt x="10608" y="19671"/>
                    <a:pt x="10930" y="19591"/>
                    <a:pt x="11293" y="19470"/>
                  </a:cubicBezTo>
                  <a:cubicBezTo>
                    <a:pt x="11495" y="19389"/>
                    <a:pt x="11696" y="19349"/>
                    <a:pt x="11938" y="19308"/>
                  </a:cubicBezTo>
                  <a:cubicBezTo>
                    <a:pt x="11616" y="18340"/>
                    <a:pt x="11374" y="17372"/>
                    <a:pt x="11454" y="16848"/>
                  </a:cubicBezTo>
                  <a:cubicBezTo>
                    <a:pt x="11777" y="15517"/>
                    <a:pt x="11616" y="11888"/>
                    <a:pt x="11616" y="10678"/>
                  </a:cubicBezTo>
                  <a:cubicBezTo>
                    <a:pt x="11616" y="9468"/>
                    <a:pt x="12543" y="7935"/>
                    <a:pt x="11454" y="7492"/>
                  </a:cubicBezTo>
                  <a:cubicBezTo>
                    <a:pt x="10406" y="7048"/>
                    <a:pt x="10567" y="4790"/>
                    <a:pt x="9519" y="2975"/>
                  </a:cubicBezTo>
                  <a:cubicBezTo>
                    <a:pt x="8659" y="1488"/>
                    <a:pt x="4739" y="0"/>
                    <a:pt x="2842" y="0"/>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5"/>
            <p:cNvSpPr/>
            <p:nvPr/>
          </p:nvSpPr>
          <p:spPr>
            <a:xfrm>
              <a:off x="3172275" y="2660875"/>
              <a:ext cx="555550" cy="552050"/>
            </a:xfrm>
            <a:custGeom>
              <a:avLst/>
              <a:gdLst/>
              <a:ahLst/>
              <a:cxnLst/>
              <a:rect l="l" t="t" r="r" b="b"/>
              <a:pathLst>
                <a:path w="22222" h="22082" extrusionOk="0">
                  <a:moveTo>
                    <a:pt x="15124" y="1"/>
                  </a:moveTo>
                  <a:lnTo>
                    <a:pt x="4114" y="485"/>
                  </a:lnTo>
                  <a:lnTo>
                    <a:pt x="3428" y="1816"/>
                  </a:lnTo>
                  <a:cubicBezTo>
                    <a:pt x="3549" y="2017"/>
                    <a:pt x="3549" y="2259"/>
                    <a:pt x="3469" y="2501"/>
                  </a:cubicBezTo>
                  <a:cubicBezTo>
                    <a:pt x="3267" y="3388"/>
                    <a:pt x="3146" y="4276"/>
                    <a:pt x="3146" y="5203"/>
                  </a:cubicBezTo>
                  <a:cubicBezTo>
                    <a:pt x="3186" y="5405"/>
                    <a:pt x="3146" y="5607"/>
                    <a:pt x="3025" y="5768"/>
                  </a:cubicBezTo>
                  <a:cubicBezTo>
                    <a:pt x="2904" y="5970"/>
                    <a:pt x="2783" y="6131"/>
                    <a:pt x="2662" y="6332"/>
                  </a:cubicBezTo>
                  <a:cubicBezTo>
                    <a:pt x="2541" y="6494"/>
                    <a:pt x="2339" y="6816"/>
                    <a:pt x="2178" y="7099"/>
                  </a:cubicBezTo>
                  <a:lnTo>
                    <a:pt x="2138" y="7139"/>
                  </a:lnTo>
                  <a:cubicBezTo>
                    <a:pt x="1936" y="7381"/>
                    <a:pt x="1855" y="7663"/>
                    <a:pt x="1936" y="7946"/>
                  </a:cubicBezTo>
                  <a:cubicBezTo>
                    <a:pt x="2057" y="8147"/>
                    <a:pt x="2259" y="8268"/>
                    <a:pt x="2501" y="8309"/>
                  </a:cubicBezTo>
                  <a:cubicBezTo>
                    <a:pt x="2460" y="8470"/>
                    <a:pt x="2501" y="8631"/>
                    <a:pt x="2541" y="8793"/>
                  </a:cubicBezTo>
                  <a:cubicBezTo>
                    <a:pt x="2514" y="8789"/>
                    <a:pt x="2486" y="8787"/>
                    <a:pt x="2459" y="8787"/>
                  </a:cubicBezTo>
                  <a:cubicBezTo>
                    <a:pt x="2166" y="8787"/>
                    <a:pt x="1892" y="8981"/>
                    <a:pt x="1855" y="9277"/>
                  </a:cubicBezTo>
                  <a:cubicBezTo>
                    <a:pt x="1775" y="9559"/>
                    <a:pt x="1815" y="9881"/>
                    <a:pt x="1936" y="10164"/>
                  </a:cubicBezTo>
                  <a:lnTo>
                    <a:pt x="1815" y="10164"/>
                  </a:lnTo>
                  <a:lnTo>
                    <a:pt x="1815" y="10406"/>
                  </a:lnTo>
                  <a:lnTo>
                    <a:pt x="1815" y="10688"/>
                  </a:lnTo>
                  <a:cubicBezTo>
                    <a:pt x="1815" y="10849"/>
                    <a:pt x="1815" y="11011"/>
                    <a:pt x="1815" y="11172"/>
                  </a:cubicBezTo>
                  <a:cubicBezTo>
                    <a:pt x="1735" y="11858"/>
                    <a:pt x="1614" y="12301"/>
                    <a:pt x="1331" y="12503"/>
                  </a:cubicBezTo>
                  <a:cubicBezTo>
                    <a:pt x="1210" y="12563"/>
                    <a:pt x="1069" y="12594"/>
                    <a:pt x="923" y="12594"/>
                  </a:cubicBezTo>
                  <a:cubicBezTo>
                    <a:pt x="777" y="12594"/>
                    <a:pt x="625" y="12563"/>
                    <a:pt x="484" y="12503"/>
                  </a:cubicBezTo>
                  <a:lnTo>
                    <a:pt x="242" y="12382"/>
                  </a:lnTo>
                  <a:lnTo>
                    <a:pt x="121" y="12664"/>
                  </a:lnTo>
                  <a:cubicBezTo>
                    <a:pt x="0" y="13067"/>
                    <a:pt x="41" y="13471"/>
                    <a:pt x="323" y="13834"/>
                  </a:cubicBezTo>
                  <a:cubicBezTo>
                    <a:pt x="807" y="14519"/>
                    <a:pt x="1170" y="15245"/>
                    <a:pt x="1493" y="16011"/>
                  </a:cubicBezTo>
                  <a:cubicBezTo>
                    <a:pt x="1855" y="16979"/>
                    <a:pt x="2420" y="17826"/>
                    <a:pt x="3106" y="18593"/>
                  </a:cubicBezTo>
                  <a:lnTo>
                    <a:pt x="3267" y="18754"/>
                  </a:lnTo>
                  <a:cubicBezTo>
                    <a:pt x="3630" y="19157"/>
                    <a:pt x="4033" y="19560"/>
                    <a:pt x="4477" y="19883"/>
                  </a:cubicBezTo>
                  <a:cubicBezTo>
                    <a:pt x="4840" y="20165"/>
                    <a:pt x="5162" y="20448"/>
                    <a:pt x="5485" y="20770"/>
                  </a:cubicBezTo>
                  <a:cubicBezTo>
                    <a:pt x="5888" y="21174"/>
                    <a:pt x="6251" y="21617"/>
                    <a:pt x="6614" y="22021"/>
                  </a:cubicBezTo>
                  <a:cubicBezTo>
                    <a:pt x="7219" y="22061"/>
                    <a:pt x="7814" y="22081"/>
                    <a:pt x="8404" y="22081"/>
                  </a:cubicBezTo>
                  <a:cubicBezTo>
                    <a:pt x="8994" y="22081"/>
                    <a:pt x="9579" y="22061"/>
                    <a:pt x="10163" y="22021"/>
                  </a:cubicBezTo>
                  <a:lnTo>
                    <a:pt x="16818" y="20528"/>
                  </a:lnTo>
                  <a:cubicBezTo>
                    <a:pt x="18068" y="19923"/>
                    <a:pt x="19237" y="19117"/>
                    <a:pt x="20286" y="18109"/>
                  </a:cubicBezTo>
                  <a:cubicBezTo>
                    <a:pt x="22222" y="16294"/>
                    <a:pt x="21173" y="8026"/>
                    <a:pt x="20407" y="5445"/>
                  </a:cubicBezTo>
                  <a:cubicBezTo>
                    <a:pt x="19681" y="2905"/>
                    <a:pt x="15124" y="1"/>
                    <a:pt x="15124"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5"/>
            <p:cNvSpPr/>
            <p:nvPr/>
          </p:nvSpPr>
          <p:spPr>
            <a:xfrm>
              <a:off x="4493050" y="3140800"/>
              <a:ext cx="374075" cy="526875"/>
            </a:xfrm>
            <a:custGeom>
              <a:avLst/>
              <a:gdLst/>
              <a:ahLst/>
              <a:cxnLst/>
              <a:rect l="l" t="t" r="r" b="b"/>
              <a:pathLst>
                <a:path w="14963" h="21075" extrusionOk="0">
                  <a:moveTo>
                    <a:pt x="5445" y="0"/>
                  </a:moveTo>
                  <a:lnTo>
                    <a:pt x="0" y="7381"/>
                  </a:lnTo>
                  <a:cubicBezTo>
                    <a:pt x="0" y="7381"/>
                    <a:pt x="283" y="11293"/>
                    <a:pt x="1049" y="12341"/>
                  </a:cubicBezTo>
                  <a:cubicBezTo>
                    <a:pt x="1761" y="13315"/>
                    <a:pt x="9745" y="21074"/>
                    <a:pt x="12461" y="21074"/>
                  </a:cubicBezTo>
                  <a:cubicBezTo>
                    <a:pt x="12669" y="21074"/>
                    <a:pt x="12846" y="21029"/>
                    <a:pt x="12986" y="20931"/>
                  </a:cubicBezTo>
                  <a:cubicBezTo>
                    <a:pt x="14963" y="19600"/>
                    <a:pt x="11777" y="15205"/>
                    <a:pt x="11938" y="14156"/>
                  </a:cubicBezTo>
                  <a:cubicBezTo>
                    <a:pt x="12059" y="13107"/>
                    <a:pt x="11333" y="12785"/>
                    <a:pt x="11010" y="12341"/>
                  </a:cubicBezTo>
                  <a:cubicBezTo>
                    <a:pt x="10688" y="11898"/>
                    <a:pt x="10405" y="12059"/>
                    <a:pt x="10244" y="10526"/>
                  </a:cubicBezTo>
                  <a:cubicBezTo>
                    <a:pt x="10203" y="10143"/>
                    <a:pt x="10172" y="10018"/>
                    <a:pt x="10131" y="10018"/>
                  </a:cubicBezTo>
                  <a:cubicBezTo>
                    <a:pt x="10055" y="10018"/>
                    <a:pt x="9944" y="10454"/>
                    <a:pt x="9665" y="10454"/>
                  </a:cubicBezTo>
                  <a:cubicBezTo>
                    <a:pt x="9512" y="10454"/>
                    <a:pt x="9309" y="10324"/>
                    <a:pt x="9034" y="9921"/>
                  </a:cubicBezTo>
                  <a:cubicBezTo>
                    <a:pt x="8712" y="9437"/>
                    <a:pt x="8429" y="9478"/>
                    <a:pt x="9195" y="8429"/>
                  </a:cubicBezTo>
                  <a:cubicBezTo>
                    <a:pt x="9962" y="7381"/>
                    <a:pt x="8147" y="6010"/>
                    <a:pt x="8147" y="6010"/>
                  </a:cubicBezTo>
                  <a:cubicBezTo>
                    <a:pt x="8026" y="5243"/>
                    <a:pt x="7824" y="4477"/>
                    <a:pt x="7542" y="3751"/>
                  </a:cubicBezTo>
                  <a:cubicBezTo>
                    <a:pt x="7098" y="2541"/>
                    <a:pt x="7381" y="3307"/>
                    <a:pt x="7219" y="1775"/>
                  </a:cubicBezTo>
                  <a:cubicBezTo>
                    <a:pt x="7098" y="283"/>
                    <a:pt x="5445" y="0"/>
                    <a:pt x="5445" y="0"/>
                  </a:cubicBezTo>
                  <a:close/>
                </a:path>
              </a:pathLst>
            </a:custGeom>
            <a:solidFill>
              <a:srgbClr val="FFB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5"/>
            <p:cNvSpPr/>
            <p:nvPr/>
          </p:nvSpPr>
          <p:spPr>
            <a:xfrm>
              <a:off x="4493050" y="3140800"/>
              <a:ext cx="374075" cy="557575"/>
            </a:xfrm>
            <a:custGeom>
              <a:avLst/>
              <a:gdLst/>
              <a:ahLst/>
              <a:cxnLst/>
              <a:rect l="l" t="t" r="r" b="b"/>
              <a:pathLst>
                <a:path w="14963" h="22303" fill="none" extrusionOk="0">
                  <a:moveTo>
                    <a:pt x="5445" y="0"/>
                  </a:moveTo>
                  <a:cubicBezTo>
                    <a:pt x="5445" y="0"/>
                    <a:pt x="7098" y="283"/>
                    <a:pt x="7219" y="1775"/>
                  </a:cubicBezTo>
                  <a:cubicBezTo>
                    <a:pt x="7381" y="3307"/>
                    <a:pt x="7098" y="2541"/>
                    <a:pt x="7542" y="3751"/>
                  </a:cubicBezTo>
                  <a:cubicBezTo>
                    <a:pt x="7824" y="4477"/>
                    <a:pt x="8026" y="5243"/>
                    <a:pt x="8147" y="6010"/>
                  </a:cubicBezTo>
                  <a:cubicBezTo>
                    <a:pt x="8147" y="6010"/>
                    <a:pt x="9962" y="7381"/>
                    <a:pt x="9195" y="8429"/>
                  </a:cubicBezTo>
                  <a:cubicBezTo>
                    <a:pt x="8429" y="9478"/>
                    <a:pt x="8712" y="9437"/>
                    <a:pt x="9034" y="9921"/>
                  </a:cubicBezTo>
                  <a:cubicBezTo>
                    <a:pt x="10083" y="11454"/>
                    <a:pt x="10083" y="9034"/>
                    <a:pt x="10244" y="10526"/>
                  </a:cubicBezTo>
                  <a:cubicBezTo>
                    <a:pt x="10405" y="12059"/>
                    <a:pt x="10688" y="11898"/>
                    <a:pt x="11010" y="12341"/>
                  </a:cubicBezTo>
                  <a:cubicBezTo>
                    <a:pt x="11333" y="12785"/>
                    <a:pt x="12059" y="13107"/>
                    <a:pt x="11938" y="14156"/>
                  </a:cubicBezTo>
                  <a:cubicBezTo>
                    <a:pt x="11777" y="15205"/>
                    <a:pt x="14963" y="19600"/>
                    <a:pt x="12986" y="20931"/>
                  </a:cubicBezTo>
                  <a:cubicBezTo>
                    <a:pt x="11010" y="22302"/>
                    <a:pt x="1815" y="13390"/>
                    <a:pt x="1049" y="12341"/>
                  </a:cubicBezTo>
                  <a:cubicBezTo>
                    <a:pt x="283" y="11293"/>
                    <a:pt x="0" y="7381"/>
                    <a:pt x="0" y="7381"/>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5"/>
            <p:cNvSpPr/>
            <p:nvPr/>
          </p:nvSpPr>
          <p:spPr>
            <a:xfrm>
              <a:off x="3752000" y="4245825"/>
              <a:ext cx="1241150" cy="1192750"/>
            </a:xfrm>
            <a:custGeom>
              <a:avLst/>
              <a:gdLst/>
              <a:ahLst/>
              <a:cxnLst/>
              <a:rect l="l" t="t" r="r" b="b"/>
              <a:pathLst>
                <a:path w="49646" h="47710" extrusionOk="0">
                  <a:moveTo>
                    <a:pt x="33716" y="0"/>
                  </a:moveTo>
                  <a:lnTo>
                    <a:pt x="1573" y="11454"/>
                  </a:lnTo>
                  <a:lnTo>
                    <a:pt x="1130" y="25609"/>
                  </a:lnTo>
                  <a:cubicBezTo>
                    <a:pt x="1049" y="25851"/>
                    <a:pt x="565" y="27666"/>
                    <a:pt x="1" y="30086"/>
                  </a:cubicBezTo>
                  <a:lnTo>
                    <a:pt x="81" y="30166"/>
                  </a:lnTo>
                  <a:cubicBezTo>
                    <a:pt x="122" y="30207"/>
                    <a:pt x="162" y="30247"/>
                    <a:pt x="202" y="30287"/>
                  </a:cubicBezTo>
                  <a:cubicBezTo>
                    <a:pt x="847" y="31417"/>
                    <a:pt x="1412" y="32586"/>
                    <a:pt x="1775" y="33836"/>
                  </a:cubicBezTo>
                  <a:lnTo>
                    <a:pt x="1977" y="34320"/>
                  </a:lnTo>
                  <a:cubicBezTo>
                    <a:pt x="2420" y="35691"/>
                    <a:pt x="3146" y="36901"/>
                    <a:pt x="4033" y="38031"/>
                  </a:cubicBezTo>
                  <a:cubicBezTo>
                    <a:pt x="4638" y="38756"/>
                    <a:pt x="4921" y="39684"/>
                    <a:pt x="4880" y="40612"/>
                  </a:cubicBezTo>
                  <a:cubicBezTo>
                    <a:pt x="4880" y="40894"/>
                    <a:pt x="4800" y="40975"/>
                    <a:pt x="4800" y="40975"/>
                  </a:cubicBezTo>
                  <a:cubicBezTo>
                    <a:pt x="4759" y="40995"/>
                    <a:pt x="4709" y="41005"/>
                    <a:pt x="4664" y="41005"/>
                  </a:cubicBezTo>
                  <a:cubicBezTo>
                    <a:pt x="4618" y="41005"/>
                    <a:pt x="4578" y="40995"/>
                    <a:pt x="4558" y="40975"/>
                  </a:cubicBezTo>
                  <a:cubicBezTo>
                    <a:pt x="4504" y="40964"/>
                    <a:pt x="4450" y="40959"/>
                    <a:pt x="4396" y="40959"/>
                  </a:cubicBezTo>
                  <a:cubicBezTo>
                    <a:pt x="4251" y="40959"/>
                    <a:pt x="4111" y="40996"/>
                    <a:pt x="3993" y="41055"/>
                  </a:cubicBezTo>
                  <a:cubicBezTo>
                    <a:pt x="3792" y="41257"/>
                    <a:pt x="3671" y="41499"/>
                    <a:pt x="3711" y="41741"/>
                  </a:cubicBezTo>
                  <a:cubicBezTo>
                    <a:pt x="3711" y="41781"/>
                    <a:pt x="3711" y="41862"/>
                    <a:pt x="3711" y="41902"/>
                  </a:cubicBezTo>
                  <a:cubicBezTo>
                    <a:pt x="3671" y="42225"/>
                    <a:pt x="3792" y="42588"/>
                    <a:pt x="4033" y="42870"/>
                  </a:cubicBezTo>
                  <a:cubicBezTo>
                    <a:pt x="4235" y="43112"/>
                    <a:pt x="4316" y="43233"/>
                    <a:pt x="4235" y="43394"/>
                  </a:cubicBezTo>
                  <a:cubicBezTo>
                    <a:pt x="4195" y="43515"/>
                    <a:pt x="4235" y="43596"/>
                    <a:pt x="4275" y="43717"/>
                  </a:cubicBezTo>
                  <a:cubicBezTo>
                    <a:pt x="4396" y="43838"/>
                    <a:pt x="4517" y="43878"/>
                    <a:pt x="4679" y="43878"/>
                  </a:cubicBezTo>
                  <a:lnTo>
                    <a:pt x="4719" y="43878"/>
                  </a:lnTo>
                  <a:cubicBezTo>
                    <a:pt x="4880" y="43919"/>
                    <a:pt x="5001" y="43999"/>
                    <a:pt x="5082" y="44161"/>
                  </a:cubicBezTo>
                  <a:cubicBezTo>
                    <a:pt x="5163" y="44282"/>
                    <a:pt x="5163" y="44443"/>
                    <a:pt x="5082" y="44564"/>
                  </a:cubicBezTo>
                  <a:cubicBezTo>
                    <a:pt x="4800" y="45048"/>
                    <a:pt x="4840" y="45612"/>
                    <a:pt x="5122" y="46096"/>
                  </a:cubicBezTo>
                  <a:cubicBezTo>
                    <a:pt x="5163" y="46258"/>
                    <a:pt x="5324" y="46419"/>
                    <a:pt x="5485" y="46500"/>
                  </a:cubicBezTo>
                  <a:cubicBezTo>
                    <a:pt x="5566" y="46540"/>
                    <a:pt x="5637" y="46560"/>
                    <a:pt x="5707" y="46560"/>
                  </a:cubicBezTo>
                  <a:cubicBezTo>
                    <a:pt x="5778" y="46560"/>
                    <a:pt x="5848" y="46540"/>
                    <a:pt x="5929" y="46500"/>
                  </a:cubicBezTo>
                  <a:cubicBezTo>
                    <a:pt x="6090" y="46459"/>
                    <a:pt x="6211" y="46298"/>
                    <a:pt x="6252" y="46137"/>
                  </a:cubicBezTo>
                  <a:lnTo>
                    <a:pt x="6252" y="46096"/>
                  </a:lnTo>
                  <a:cubicBezTo>
                    <a:pt x="6453" y="46298"/>
                    <a:pt x="6695" y="46459"/>
                    <a:pt x="7018" y="46500"/>
                  </a:cubicBezTo>
                  <a:lnTo>
                    <a:pt x="7099" y="46500"/>
                  </a:lnTo>
                  <a:cubicBezTo>
                    <a:pt x="7219" y="46540"/>
                    <a:pt x="7300" y="46621"/>
                    <a:pt x="7421" y="46782"/>
                  </a:cubicBezTo>
                  <a:cubicBezTo>
                    <a:pt x="7502" y="46984"/>
                    <a:pt x="7623" y="47105"/>
                    <a:pt x="7824" y="47226"/>
                  </a:cubicBezTo>
                  <a:cubicBezTo>
                    <a:pt x="8228" y="47508"/>
                    <a:pt x="8752" y="47669"/>
                    <a:pt x="9276" y="47710"/>
                  </a:cubicBezTo>
                  <a:cubicBezTo>
                    <a:pt x="9841" y="47669"/>
                    <a:pt x="10365" y="47427"/>
                    <a:pt x="10768" y="47064"/>
                  </a:cubicBezTo>
                  <a:cubicBezTo>
                    <a:pt x="11333" y="46822"/>
                    <a:pt x="11938" y="46701"/>
                    <a:pt x="12543" y="46621"/>
                  </a:cubicBezTo>
                  <a:cubicBezTo>
                    <a:pt x="12644" y="46600"/>
                    <a:pt x="12745" y="46590"/>
                    <a:pt x="12845" y="46590"/>
                  </a:cubicBezTo>
                  <a:cubicBezTo>
                    <a:pt x="12946" y="46590"/>
                    <a:pt x="13047" y="46600"/>
                    <a:pt x="13148" y="46621"/>
                  </a:cubicBezTo>
                  <a:cubicBezTo>
                    <a:pt x="13204" y="46621"/>
                    <a:pt x="13263" y="46621"/>
                    <a:pt x="13323" y="46621"/>
                  </a:cubicBezTo>
                  <a:cubicBezTo>
                    <a:pt x="13863" y="46621"/>
                    <a:pt x="14531" y="46588"/>
                    <a:pt x="15003" y="45935"/>
                  </a:cubicBezTo>
                  <a:cubicBezTo>
                    <a:pt x="15205" y="45693"/>
                    <a:pt x="15527" y="45572"/>
                    <a:pt x="15810" y="45572"/>
                  </a:cubicBezTo>
                  <a:cubicBezTo>
                    <a:pt x="15896" y="45561"/>
                    <a:pt x="15982" y="45556"/>
                    <a:pt x="16068" y="45556"/>
                  </a:cubicBezTo>
                  <a:cubicBezTo>
                    <a:pt x="16302" y="45556"/>
                    <a:pt x="16530" y="45594"/>
                    <a:pt x="16737" y="45653"/>
                  </a:cubicBezTo>
                  <a:cubicBezTo>
                    <a:pt x="17060" y="45733"/>
                    <a:pt x="17342" y="45774"/>
                    <a:pt x="17665" y="45774"/>
                  </a:cubicBezTo>
                  <a:cubicBezTo>
                    <a:pt x="17866" y="45733"/>
                    <a:pt x="18108" y="45693"/>
                    <a:pt x="18310" y="45572"/>
                  </a:cubicBezTo>
                  <a:cubicBezTo>
                    <a:pt x="18471" y="45491"/>
                    <a:pt x="18592" y="45451"/>
                    <a:pt x="18673" y="45451"/>
                  </a:cubicBezTo>
                  <a:cubicBezTo>
                    <a:pt x="18955" y="45532"/>
                    <a:pt x="19197" y="45572"/>
                    <a:pt x="19439" y="45612"/>
                  </a:cubicBezTo>
                  <a:cubicBezTo>
                    <a:pt x="19923" y="45693"/>
                    <a:pt x="20367" y="45814"/>
                    <a:pt x="20810" y="46016"/>
                  </a:cubicBezTo>
                  <a:cubicBezTo>
                    <a:pt x="20999" y="46123"/>
                    <a:pt x="21223" y="46177"/>
                    <a:pt x="21447" y="46177"/>
                  </a:cubicBezTo>
                  <a:cubicBezTo>
                    <a:pt x="21559" y="46177"/>
                    <a:pt x="21671" y="46164"/>
                    <a:pt x="21778" y="46137"/>
                  </a:cubicBezTo>
                  <a:cubicBezTo>
                    <a:pt x="21899" y="46096"/>
                    <a:pt x="21980" y="46016"/>
                    <a:pt x="22061" y="45895"/>
                  </a:cubicBezTo>
                  <a:cubicBezTo>
                    <a:pt x="22178" y="45636"/>
                    <a:pt x="22296" y="45514"/>
                    <a:pt x="22494" y="45514"/>
                  </a:cubicBezTo>
                  <a:cubicBezTo>
                    <a:pt x="22635" y="45514"/>
                    <a:pt x="22817" y="45576"/>
                    <a:pt x="23069" y="45693"/>
                  </a:cubicBezTo>
                  <a:cubicBezTo>
                    <a:pt x="23183" y="45722"/>
                    <a:pt x="23317" y="45750"/>
                    <a:pt x="23443" y="45750"/>
                  </a:cubicBezTo>
                  <a:cubicBezTo>
                    <a:pt x="23495" y="45750"/>
                    <a:pt x="23546" y="45745"/>
                    <a:pt x="23593" y="45733"/>
                  </a:cubicBezTo>
                  <a:lnTo>
                    <a:pt x="23795" y="45733"/>
                  </a:lnTo>
                  <a:cubicBezTo>
                    <a:pt x="23916" y="45733"/>
                    <a:pt x="24077" y="45693"/>
                    <a:pt x="24158" y="45612"/>
                  </a:cubicBezTo>
                  <a:cubicBezTo>
                    <a:pt x="24279" y="45491"/>
                    <a:pt x="24319" y="45330"/>
                    <a:pt x="24319" y="45209"/>
                  </a:cubicBezTo>
                  <a:cubicBezTo>
                    <a:pt x="24319" y="45048"/>
                    <a:pt x="24359" y="44886"/>
                    <a:pt x="24480" y="44765"/>
                  </a:cubicBezTo>
                  <a:cubicBezTo>
                    <a:pt x="24521" y="44745"/>
                    <a:pt x="24561" y="44735"/>
                    <a:pt x="24601" y="44735"/>
                  </a:cubicBezTo>
                  <a:cubicBezTo>
                    <a:pt x="24642" y="44735"/>
                    <a:pt x="24682" y="44745"/>
                    <a:pt x="24722" y="44765"/>
                  </a:cubicBezTo>
                  <a:cubicBezTo>
                    <a:pt x="25071" y="44922"/>
                    <a:pt x="25397" y="44985"/>
                    <a:pt x="25706" y="44985"/>
                  </a:cubicBezTo>
                  <a:cubicBezTo>
                    <a:pt x="26433" y="44985"/>
                    <a:pt x="27060" y="44633"/>
                    <a:pt x="27626" y="44322"/>
                  </a:cubicBezTo>
                  <a:lnTo>
                    <a:pt x="27868" y="44201"/>
                  </a:lnTo>
                  <a:cubicBezTo>
                    <a:pt x="28634" y="43717"/>
                    <a:pt x="29400" y="43193"/>
                    <a:pt x="30086" y="42628"/>
                  </a:cubicBezTo>
                  <a:cubicBezTo>
                    <a:pt x="30409" y="42386"/>
                    <a:pt x="30731" y="42144"/>
                    <a:pt x="31054" y="41902"/>
                  </a:cubicBezTo>
                  <a:lnTo>
                    <a:pt x="31094" y="41862"/>
                  </a:lnTo>
                  <a:cubicBezTo>
                    <a:pt x="31941" y="41338"/>
                    <a:pt x="32707" y="40652"/>
                    <a:pt x="33353" y="39845"/>
                  </a:cubicBezTo>
                  <a:cubicBezTo>
                    <a:pt x="33595" y="39523"/>
                    <a:pt x="33877" y="39240"/>
                    <a:pt x="34240" y="39039"/>
                  </a:cubicBezTo>
                  <a:cubicBezTo>
                    <a:pt x="35772" y="38111"/>
                    <a:pt x="36781" y="36700"/>
                    <a:pt x="37708" y="35328"/>
                  </a:cubicBezTo>
                  <a:lnTo>
                    <a:pt x="38031" y="34845"/>
                  </a:lnTo>
                  <a:cubicBezTo>
                    <a:pt x="38233" y="34562"/>
                    <a:pt x="38394" y="34240"/>
                    <a:pt x="38596" y="33917"/>
                  </a:cubicBezTo>
                  <a:cubicBezTo>
                    <a:pt x="38878" y="33312"/>
                    <a:pt x="39281" y="32747"/>
                    <a:pt x="39805" y="32263"/>
                  </a:cubicBezTo>
                  <a:lnTo>
                    <a:pt x="40088" y="32021"/>
                  </a:lnTo>
                  <a:cubicBezTo>
                    <a:pt x="40410" y="31739"/>
                    <a:pt x="40773" y="31457"/>
                    <a:pt x="41177" y="31296"/>
                  </a:cubicBezTo>
                  <a:cubicBezTo>
                    <a:pt x="42104" y="30812"/>
                    <a:pt x="42790" y="29924"/>
                    <a:pt x="42951" y="28876"/>
                  </a:cubicBezTo>
                  <a:cubicBezTo>
                    <a:pt x="43112" y="28311"/>
                    <a:pt x="43274" y="27747"/>
                    <a:pt x="43516" y="27182"/>
                  </a:cubicBezTo>
                  <a:cubicBezTo>
                    <a:pt x="43919" y="26335"/>
                    <a:pt x="44121" y="25448"/>
                    <a:pt x="44201" y="24520"/>
                  </a:cubicBezTo>
                  <a:cubicBezTo>
                    <a:pt x="44242" y="24278"/>
                    <a:pt x="44242" y="24077"/>
                    <a:pt x="44282" y="23875"/>
                  </a:cubicBezTo>
                  <a:cubicBezTo>
                    <a:pt x="44403" y="23351"/>
                    <a:pt x="44403" y="22867"/>
                    <a:pt x="44282" y="22342"/>
                  </a:cubicBezTo>
                  <a:lnTo>
                    <a:pt x="44161" y="21899"/>
                  </a:lnTo>
                  <a:cubicBezTo>
                    <a:pt x="44363" y="21697"/>
                    <a:pt x="44605" y="21536"/>
                    <a:pt x="44887" y="21415"/>
                  </a:cubicBezTo>
                  <a:cubicBezTo>
                    <a:pt x="46056" y="20810"/>
                    <a:pt x="47307" y="20326"/>
                    <a:pt x="48597" y="20003"/>
                  </a:cubicBezTo>
                  <a:cubicBezTo>
                    <a:pt x="49242" y="16777"/>
                    <a:pt x="49646" y="14640"/>
                    <a:pt x="49646" y="14640"/>
                  </a:cubicBezTo>
                  <a:lnTo>
                    <a:pt x="33716" y="0"/>
                  </a:lnTo>
                  <a:close/>
                </a:path>
              </a:pathLst>
            </a:custGeom>
            <a:solidFill>
              <a:schemeClr val="accent1"/>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5"/>
            <p:cNvSpPr/>
            <p:nvPr/>
          </p:nvSpPr>
          <p:spPr>
            <a:xfrm>
              <a:off x="3398125" y="3859025"/>
              <a:ext cx="1171575" cy="1152050"/>
            </a:xfrm>
            <a:custGeom>
              <a:avLst/>
              <a:gdLst/>
              <a:ahLst/>
              <a:cxnLst/>
              <a:rect l="l" t="t" r="r" b="b"/>
              <a:pathLst>
                <a:path w="46863" h="46082" extrusionOk="0">
                  <a:moveTo>
                    <a:pt x="19510" y="1"/>
                  </a:moveTo>
                  <a:cubicBezTo>
                    <a:pt x="14840" y="1"/>
                    <a:pt x="2783" y="5511"/>
                    <a:pt x="2783" y="5511"/>
                  </a:cubicBezTo>
                  <a:lnTo>
                    <a:pt x="403" y="9181"/>
                  </a:lnTo>
                  <a:lnTo>
                    <a:pt x="403" y="9342"/>
                  </a:lnTo>
                  <a:cubicBezTo>
                    <a:pt x="403" y="9463"/>
                    <a:pt x="444" y="9584"/>
                    <a:pt x="484" y="9705"/>
                  </a:cubicBezTo>
                  <a:cubicBezTo>
                    <a:pt x="524" y="9866"/>
                    <a:pt x="565" y="10028"/>
                    <a:pt x="565" y="10189"/>
                  </a:cubicBezTo>
                  <a:cubicBezTo>
                    <a:pt x="161" y="10350"/>
                    <a:pt x="0" y="10875"/>
                    <a:pt x="242" y="11238"/>
                  </a:cubicBezTo>
                  <a:lnTo>
                    <a:pt x="282" y="11318"/>
                  </a:lnTo>
                  <a:cubicBezTo>
                    <a:pt x="484" y="11843"/>
                    <a:pt x="524" y="12447"/>
                    <a:pt x="363" y="13012"/>
                  </a:cubicBezTo>
                  <a:cubicBezTo>
                    <a:pt x="282" y="13294"/>
                    <a:pt x="282" y="13577"/>
                    <a:pt x="323" y="13859"/>
                  </a:cubicBezTo>
                  <a:cubicBezTo>
                    <a:pt x="484" y="15150"/>
                    <a:pt x="1129" y="16319"/>
                    <a:pt x="2097" y="17206"/>
                  </a:cubicBezTo>
                  <a:cubicBezTo>
                    <a:pt x="2178" y="17287"/>
                    <a:pt x="2299" y="17408"/>
                    <a:pt x="2379" y="17569"/>
                  </a:cubicBezTo>
                  <a:lnTo>
                    <a:pt x="2379" y="17610"/>
                  </a:lnTo>
                  <a:cubicBezTo>
                    <a:pt x="3105" y="18739"/>
                    <a:pt x="3710" y="19908"/>
                    <a:pt x="4275" y="21118"/>
                  </a:cubicBezTo>
                  <a:cubicBezTo>
                    <a:pt x="4759" y="22046"/>
                    <a:pt x="5203" y="23014"/>
                    <a:pt x="5727" y="23941"/>
                  </a:cubicBezTo>
                  <a:cubicBezTo>
                    <a:pt x="5848" y="24103"/>
                    <a:pt x="5928" y="24264"/>
                    <a:pt x="6049" y="24425"/>
                  </a:cubicBezTo>
                  <a:cubicBezTo>
                    <a:pt x="6412" y="25151"/>
                    <a:pt x="6856" y="25796"/>
                    <a:pt x="7340" y="26442"/>
                  </a:cubicBezTo>
                  <a:lnTo>
                    <a:pt x="7501" y="26603"/>
                  </a:lnTo>
                  <a:cubicBezTo>
                    <a:pt x="8187" y="27410"/>
                    <a:pt x="8751" y="28095"/>
                    <a:pt x="8268" y="29144"/>
                  </a:cubicBezTo>
                  <a:cubicBezTo>
                    <a:pt x="8187" y="29305"/>
                    <a:pt x="8187" y="29507"/>
                    <a:pt x="8268" y="29708"/>
                  </a:cubicBezTo>
                  <a:lnTo>
                    <a:pt x="8268" y="29829"/>
                  </a:lnTo>
                  <a:cubicBezTo>
                    <a:pt x="8268" y="29950"/>
                    <a:pt x="8348" y="30112"/>
                    <a:pt x="8348" y="30273"/>
                  </a:cubicBezTo>
                  <a:cubicBezTo>
                    <a:pt x="8469" y="30636"/>
                    <a:pt x="8510" y="31039"/>
                    <a:pt x="8429" y="31443"/>
                  </a:cubicBezTo>
                  <a:cubicBezTo>
                    <a:pt x="8227" y="32209"/>
                    <a:pt x="8389" y="33015"/>
                    <a:pt x="8832" y="33661"/>
                  </a:cubicBezTo>
                  <a:lnTo>
                    <a:pt x="8953" y="33943"/>
                  </a:lnTo>
                  <a:cubicBezTo>
                    <a:pt x="9235" y="34427"/>
                    <a:pt x="9397" y="34991"/>
                    <a:pt x="9437" y="35516"/>
                  </a:cubicBezTo>
                  <a:cubicBezTo>
                    <a:pt x="9437" y="36806"/>
                    <a:pt x="9719" y="38097"/>
                    <a:pt x="10284" y="39266"/>
                  </a:cubicBezTo>
                  <a:cubicBezTo>
                    <a:pt x="10284" y="39307"/>
                    <a:pt x="10284" y="39307"/>
                    <a:pt x="10284" y="39307"/>
                  </a:cubicBezTo>
                  <a:cubicBezTo>
                    <a:pt x="10284" y="40194"/>
                    <a:pt x="10486" y="41000"/>
                    <a:pt x="10970" y="41726"/>
                  </a:cubicBezTo>
                  <a:lnTo>
                    <a:pt x="11050" y="41928"/>
                  </a:lnTo>
                  <a:cubicBezTo>
                    <a:pt x="11776" y="43420"/>
                    <a:pt x="12825" y="44670"/>
                    <a:pt x="14156" y="45638"/>
                  </a:cubicBezTo>
                  <a:cubicBezTo>
                    <a:pt x="14196" y="45679"/>
                    <a:pt x="14236" y="45719"/>
                    <a:pt x="14277" y="45759"/>
                  </a:cubicBezTo>
                  <a:cubicBezTo>
                    <a:pt x="14317" y="45840"/>
                    <a:pt x="14398" y="45921"/>
                    <a:pt x="14438" y="46042"/>
                  </a:cubicBezTo>
                  <a:cubicBezTo>
                    <a:pt x="15244" y="45235"/>
                    <a:pt x="15002" y="44267"/>
                    <a:pt x="15648" y="43501"/>
                  </a:cubicBezTo>
                  <a:cubicBezTo>
                    <a:pt x="15938" y="43173"/>
                    <a:pt x="16122" y="43050"/>
                    <a:pt x="16237" y="43050"/>
                  </a:cubicBezTo>
                  <a:cubicBezTo>
                    <a:pt x="16490" y="43050"/>
                    <a:pt x="16414" y="43640"/>
                    <a:pt x="16414" y="43945"/>
                  </a:cubicBezTo>
                  <a:cubicBezTo>
                    <a:pt x="16414" y="44388"/>
                    <a:pt x="17019" y="45154"/>
                    <a:pt x="17180" y="45598"/>
                  </a:cubicBezTo>
                  <a:cubicBezTo>
                    <a:pt x="17234" y="45759"/>
                    <a:pt x="17436" y="45813"/>
                    <a:pt x="17681" y="45813"/>
                  </a:cubicBezTo>
                  <a:cubicBezTo>
                    <a:pt x="18171" y="45813"/>
                    <a:pt x="18834" y="45598"/>
                    <a:pt x="18834" y="45598"/>
                  </a:cubicBezTo>
                  <a:lnTo>
                    <a:pt x="20810" y="46082"/>
                  </a:lnTo>
                  <a:lnTo>
                    <a:pt x="21979" y="44872"/>
                  </a:lnTo>
                  <a:cubicBezTo>
                    <a:pt x="21979" y="44872"/>
                    <a:pt x="23673" y="44267"/>
                    <a:pt x="23794" y="43501"/>
                  </a:cubicBezTo>
                  <a:cubicBezTo>
                    <a:pt x="23956" y="42735"/>
                    <a:pt x="23351" y="34145"/>
                    <a:pt x="23351" y="34145"/>
                  </a:cubicBezTo>
                  <a:lnTo>
                    <a:pt x="36458" y="23296"/>
                  </a:lnTo>
                  <a:cubicBezTo>
                    <a:pt x="36458" y="23296"/>
                    <a:pt x="43555" y="14222"/>
                    <a:pt x="45209" y="10915"/>
                  </a:cubicBezTo>
                  <a:cubicBezTo>
                    <a:pt x="46862" y="7608"/>
                    <a:pt x="36417" y="3535"/>
                    <a:pt x="36417" y="3535"/>
                  </a:cubicBezTo>
                  <a:cubicBezTo>
                    <a:pt x="36417" y="3535"/>
                    <a:pt x="24198" y="833"/>
                    <a:pt x="20286" y="66"/>
                  </a:cubicBezTo>
                  <a:cubicBezTo>
                    <a:pt x="20058" y="22"/>
                    <a:pt x="19798" y="1"/>
                    <a:pt x="19510"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5"/>
            <p:cNvSpPr/>
            <p:nvPr/>
          </p:nvSpPr>
          <p:spPr>
            <a:xfrm>
              <a:off x="3983900" y="4200450"/>
              <a:ext cx="690300" cy="652075"/>
            </a:xfrm>
            <a:custGeom>
              <a:avLst/>
              <a:gdLst/>
              <a:ahLst/>
              <a:cxnLst/>
              <a:rect l="l" t="t" r="r" b="b"/>
              <a:pathLst>
                <a:path w="27612" h="26083" extrusionOk="0">
                  <a:moveTo>
                    <a:pt x="15688" y="0"/>
                  </a:moveTo>
                  <a:cubicBezTo>
                    <a:pt x="15688" y="0"/>
                    <a:pt x="13873" y="121"/>
                    <a:pt x="13430" y="605"/>
                  </a:cubicBezTo>
                  <a:lnTo>
                    <a:pt x="11454" y="726"/>
                  </a:lnTo>
                  <a:lnTo>
                    <a:pt x="10405" y="1936"/>
                  </a:lnTo>
                  <a:lnTo>
                    <a:pt x="9195" y="726"/>
                  </a:lnTo>
                  <a:lnTo>
                    <a:pt x="3025" y="1815"/>
                  </a:lnTo>
                  <a:lnTo>
                    <a:pt x="2702" y="12059"/>
                  </a:lnTo>
                  <a:lnTo>
                    <a:pt x="444" y="11938"/>
                  </a:lnTo>
                  <a:lnTo>
                    <a:pt x="0" y="20528"/>
                  </a:lnTo>
                  <a:cubicBezTo>
                    <a:pt x="60" y="20520"/>
                    <a:pt x="120" y="20517"/>
                    <a:pt x="179" y="20517"/>
                  </a:cubicBezTo>
                  <a:cubicBezTo>
                    <a:pt x="755" y="20517"/>
                    <a:pt x="1277" y="20866"/>
                    <a:pt x="1533" y="21415"/>
                  </a:cubicBezTo>
                  <a:cubicBezTo>
                    <a:pt x="1976" y="22464"/>
                    <a:pt x="3025" y="22625"/>
                    <a:pt x="2420" y="23996"/>
                  </a:cubicBezTo>
                  <a:cubicBezTo>
                    <a:pt x="1815" y="25367"/>
                    <a:pt x="1210" y="25932"/>
                    <a:pt x="2259" y="25932"/>
                  </a:cubicBezTo>
                  <a:cubicBezTo>
                    <a:pt x="2866" y="25932"/>
                    <a:pt x="3462" y="26083"/>
                    <a:pt x="3974" y="26083"/>
                  </a:cubicBezTo>
                  <a:cubicBezTo>
                    <a:pt x="4380" y="26083"/>
                    <a:pt x="4734" y="25988"/>
                    <a:pt x="5001" y="25650"/>
                  </a:cubicBezTo>
                  <a:cubicBezTo>
                    <a:pt x="5566" y="24883"/>
                    <a:pt x="4840" y="25488"/>
                    <a:pt x="6332" y="24440"/>
                  </a:cubicBezTo>
                  <a:cubicBezTo>
                    <a:pt x="7730" y="23483"/>
                    <a:pt x="7953" y="21519"/>
                    <a:pt x="8686" y="21519"/>
                  </a:cubicBezTo>
                  <a:cubicBezTo>
                    <a:pt x="8757" y="21519"/>
                    <a:pt x="8832" y="21538"/>
                    <a:pt x="8913" y="21576"/>
                  </a:cubicBezTo>
                  <a:cubicBezTo>
                    <a:pt x="9712" y="21976"/>
                    <a:pt x="12242" y="23617"/>
                    <a:pt x="13181" y="23617"/>
                  </a:cubicBezTo>
                  <a:cubicBezTo>
                    <a:pt x="13285" y="23617"/>
                    <a:pt x="13369" y="23597"/>
                    <a:pt x="13430" y="23553"/>
                  </a:cubicBezTo>
                  <a:cubicBezTo>
                    <a:pt x="14075" y="23069"/>
                    <a:pt x="15567" y="22020"/>
                    <a:pt x="16172" y="20649"/>
                  </a:cubicBezTo>
                  <a:cubicBezTo>
                    <a:pt x="16777" y="19318"/>
                    <a:pt x="17826" y="19600"/>
                    <a:pt x="18269" y="19157"/>
                  </a:cubicBezTo>
                  <a:cubicBezTo>
                    <a:pt x="18713" y="18713"/>
                    <a:pt x="18874" y="18390"/>
                    <a:pt x="19641" y="17060"/>
                  </a:cubicBezTo>
                  <a:cubicBezTo>
                    <a:pt x="20343" y="15732"/>
                    <a:pt x="23502" y="13422"/>
                    <a:pt x="24106" y="13422"/>
                  </a:cubicBezTo>
                  <a:cubicBezTo>
                    <a:pt x="24126" y="13422"/>
                    <a:pt x="24143" y="13425"/>
                    <a:pt x="24157" y="13430"/>
                  </a:cubicBezTo>
                  <a:cubicBezTo>
                    <a:pt x="24165" y="13433"/>
                    <a:pt x="24173" y="13434"/>
                    <a:pt x="24182" y="13434"/>
                  </a:cubicBezTo>
                  <a:cubicBezTo>
                    <a:pt x="24735" y="13434"/>
                    <a:pt x="27612" y="8569"/>
                    <a:pt x="26738" y="7219"/>
                  </a:cubicBezTo>
                  <a:cubicBezTo>
                    <a:pt x="25811" y="5888"/>
                    <a:pt x="22060" y="888"/>
                    <a:pt x="22060" y="888"/>
                  </a:cubicBezTo>
                  <a:lnTo>
                    <a:pt x="156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5"/>
            <p:cNvSpPr/>
            <p:nvPr/>
          </p:nvSpPr>
          <p:spPr>
            <a:xfrm>
              <a:off x="3983900" y="4200450"/>
              <a:ext cx="690650" cy="660400"/>
            </a:xfrm>
            <a:custGeom>
              <a:avLst/>
              <a:gdLst/>
              <a:ahLst/>
              <a:cxnLst/>
              <a:rect l="l" t="t" r="r" b="b"/>
              <a:pathLst>
                <a:path w="27626" h="26416" fill="none" extrusionOk="0">
                  <a:moveTo>
                    <a:pt x="15688" y="0"/>
                  </a:moveTo>
                  <a:cubicBezTo>
                    <a:pt x="15688" y="0"/>
                    <a:pt x="13873" y="121"/>
                    <a:pt x="13430" y="605"/>
                  </a:cubicBezTo>
                  <a:lnTo>
                    <a:pt x="11454" y="726"/>
                  </a:lnTo>
                  <a:lnTo>
                    <a:pt x="10405" y="1936"/>
                  </a:lnTo>
                  <a:lnTo>
                    <a:pt x="9195" y="726"/>
                  </a:lnTo>
                  <a:lnTo>
                    <a:pt x="3025" y="1815"/>
                  </a:lnTo>
                  <a:lnTo>
                    <a:pt x="2702" y="12059"/>
                  </a:lnTo>
                  <a:lnTo>
                    <a:pt x="444" y="11938"/>
                  </a:lnTo>
                  <a:lnTo>
                    <a:pt x="0" y="20528"/>
                  </a:lnTo>
                  <a:cubicBezTo>
                    <a:pt x="646" y="20447"/>
                    <a:pt x="1250" y="20810"/>
                    <a:pt x="1533" y="21415"/>
                  </a:cubicBezTo>
                  <a:cubicBezTo>
                    <a:pt x="1976" y="22464"/>
                    <a:pt x="3025" y="22625"/>
                    <a:pt x="2420" y="23996"/>
                  </a:cubicBezTo>
                  <a:cubicBezTo>
                    <a:pt x="1815" y="25367"/>
                    <a:pt x="1210" y="25932"/>
                    <a:pt x="2259" y="25932"/>
                  </a:cubicBezTo>
                  <a:cubicBezTo>
                    <a:pt x="3348" y="25932"/>
                    <a:pt x="4396" y="26416"/>
                    <a:pt x="5001" y="25650"/>
                  </a:cubicBezTo>
                  <a:cubicBezTo>
                    <a:pt x="5566" y="24883"/>
                    <a:pt x="4840" y="25488"/>
                    <a:pt x="6332" y="24440"/>
                  </a:cubicBezTo>
                  <a:cubicBezTo>
                    <a:pt x="7864" y="23391"/>
                    <a:pt x="7985" y="21133"/>
                    <a:pt x="8913" y="21576"/>
                  </a:cubicBezTo>
                  <a:cubicBezTo>
                    <a:pt x="9800" y="22020"/>
                    <a:pt x="12825" y="23996"/>
                    <a:pt x="13430" y="23553"/>
                  </a:cubicBezTo>
                  <a:cubicBezTo>
                    <a:pt x="14075" y="23069"/>
                    <a:pt x="15567" y="22020"/>
                    <a:pt x="16172" y="20649"/>
                  </a:cubicBezTo>
                  <a:cubicBezTo>
                    <a:pt x="16777" y="19318"/>
                    <a:pt x="17826" y="19600"/>
                    <a:pt x="18269" y="19157"/>
                  </a:cubicBezTo>
                  <a:cubicBezTo>
                    <a:pt x="18713" y="18713"/>
                    <a:pt x="18874" y="18390"/>
                    <a:pt x="19641" y="17060"/>
                  </a:cubicBezTo>
                  <a:cubicBezTo>
                    <a:pt x="20366" y="15688"/>
                    <a:pt x="23714" y="13269"/>
                    <a:pt x="24157" y="13430"/>
                  </a:cubicBezTo>
                  <a:cubicBezTo>
                    <a:pt x="24641" y="13591"/>
                    <a:pt x="27626" y="8590"/>
                    <a:pt x="26738" y="7219"/>
                  </a:cubicBezTo>
                  <a:cubicBezTo>
                    <a:pt x="25811" y="5888"/>
                    <a:pt x="22060" y="888"/>
                    <a:pt x="22060" y="888"/>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5"/>
            <p:cNvSpPr/>
            <p:nvPr/>
          </p:nvSpPr>
          <p:spPr>
            <a:xfrm>
              <a:off x="4360975" y="3894950"/>
              <a:ext cx="671500" cy="667475"/>
            </a:xfrm>
            <a:custGeom>
              <a:avLst/>
              <a:gdLst/>
              <a:ahLst/>
              <a:cxnLst/>
              <a:rect l="l" t="t" r="r" b="b"/>
              <a:pathLst>
                <a:path w="26860" h="26699" extrusionOk="0">
                  <a:moveTo>
                    <a:pt x="14922" y="1"/>
                  </a:moveTo>
                  <a:cubicBezTo>
                    <a:pt x="11938" y="1"/>
                    <a:pt x="3912" y="2541"/>
                    <a:pt x="3186" y="2864"/>
                  </a:cubicBezTo>
                  <a:lnTo>
                    <a:pt x="162" y="11454"/>
                  </a:lnTo>
                  <a:lnTo>
                    <a:pt x="0" y="13108"/>
                  </a:lnTo>
                  <a:cubicBezTo>
                    <a:pt x="646" y="13874"/>
                    <a:pt x="1170" y="14721"/>
                    <a:pt x="1493" y="15689"/>
                  </a:cubicBezTo>
                  <a:cubicBezTo>
                    <a:pt x="1815" y="16899"/>
                    <a:pt x="1976" y="17624"/>
                    <a:pt x="2702" y="17786"/>
                  </a:cubicBezTo>
                  <a:cubicBezTo>
                    <a:pt x="3469" y="17907"/>
                    <a:pt x="4154" y="18270"/>
                    <a:pt x="4679" y="18834"/>
                  </a:cubicBezTo>
                  <a:cubicBezTo>
                    <a:pt x="4961" y="19278"/>
                    <a:pt x="5687" y="19560"/>
                    <a:pt x="6050" y="20044"/>
                  </a:cubicBezTo>
                  <a:cubicBezTo>
                    <a:pt x="6776" y="21093"/>
                    <a:pt x="5727" y="20972"/>
                    <a:pt x="6776" y="22141"/>
                  </a:cubicBezTo>
                  <a:cubicBezTo>
                    <a:pt x="7865" y="23351"/>
                    <a:pt x="8590" y="23069"/>
                    <a:pt x="9034" y="23513"/>
                  </a:cubicBezTo>
                  <a:cubicBezTo>
                    <a:pt x="9518" y="23956"/>
                    <a:pt x="9357" y="25166"/>
                    <a:pt x="9962" y="25489"/>
                  </a:cubicBezTo>
                  <a:cubicBezTo>
                    <a:pt x="10115" y="25560"/>
                    <a:pt x="10180" y="25585"/>
                    <a:pt x="10219" y="25585"/>
                  </a:cubicBezTo>
                  <a:cubicBezTo>
                    <a:pt x="10309" y="25585"/>
                    <a:pt x="10258" y="25452"/>
                    <a:pt x="10824" y="25452"/>
                  </a:cubicBezTo>
                  <a:cubicBezTo>
                    <a:pt x="10981" y="25452"/>
                    <a:pt x="11185" y="25462"/>
                    <a:pt x="11454" y="25489"/>
                  </a:cubicBezTo>
                  <a:cubicBezTo>
                    <a:pt x="13148" y="25610"/>
                    <a:pt x="13874" y="25610"/>
                    <a:pt x="14801" y="25932"/>
                  </a:cubicBezTo>
                  <a:cubicBezTo>
                    <a:pt x="15688" y="26215"/>
                    <a:pt x="19479" y="26699"/>
                    <a:pt x="19479" y="26699"/>
                  </a:cubicBezTo>
                  <a:cubicBezTo>
                    <a:pt x="19479" y="26699"/>
                    <a:pt x="26860" y="13713"/>
                    <a:pt x="25488" y="10688"/>
                  </a:cubicBezTo>
                  <a:cubicBezTo>
                    <a:pt x="24157" y="7663"/>
                    <a:pt x="17947" y="1"/>
                    <a:pt x="14922" y="1"/>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5"/>
            <p:cNvSpPr/>
            <p:nvPr/>
          </p:nvSpPr>
          <p:spPr>
            <a:xfrm>
              <a:off x="4481950" y="3556200"/>
              <a:ext cx="984075" cy="1319775"/>
            </a:xfrm>
            <a:custGeom>
              <a:avLst/>
              <a:gdLst/>
              <a:ahLst/>
              <a:cxnLst/>
              <a:rect l="l" t="t" r="r" b="b"/>
              <a:pathLst>
                <a:path w="39363" h="52791" extrusionOk="0">
                  <a:moveTo>
                    <a:pt x="22021" y="0"/>
                  </a:moveTo>
                  <a:lnTo>
                    <a:pt x="1" y="5525"/>
                  </a:lnTo>
                  <a:lnTo>
                    <a:pt x="8430" y="17745"/>
                  </a:lnTo>
                  <a:lnTo>
                    <a:pt x="9357" y="19277"/>
                  </a:lnTo>
                  <a:cubicBezTo>
                    <a:pt x="9357" y="19277"/>
                    <a:pt x="8873" y="20931"/>
                    <a:pt x="9357" y="20931"/>
                  </a:cubicBezTo>
                  <a:cubicBezTo>
                    <a:pt x="9801" y="20931"/>
                    <a:pt x="9801" y="20931"/>
                    <a:pt x="11293" y="21374"/>
                  </a:cubicBezTo>
                  <a:cubicBezTo>
                    <a:pt x="12825" y="21818"/>
                    <a:pt x="13430" y="22141"/>
                    <a:pt x="14318" y="22423"/>
                  </a:cubicBezTo>
                  <a:cubicBezTo>
                    <a:pt x="15245" y="22746"/>
                    <a:pt x="16576" y="23028"/>
                    <a:pt x="16576" y="24843"/>
                  </a:cubicBezTo>
                  <a:lnTo>
                    <a:pt x="16132" y="28311"/>
                  </a:lnTo>
                  <a:lnTo>
                    <a:pt x="15366" y="29682"/>
                  </a:lnTo>
                  <a:lnTo>
                    <a:pt x="15971" y="31336"/>
                  </a:lnTo>
                  <a:cubicBezTo>
                    <a:pt x="15971" y="31336"/>
                    <a:pt x="15850" y="32546"/>
                    <a:pt x="15850" y="32989"/>
                  </a:cubicBezTo>
                  <a:cubicBezTo>
                    <a:pt x="15850" y="33433"/>
                    <a:pt x="15366" y="34038"/>
                    <a:pt x="15084" y="34522"/>
                  </a:cubicBezTo>
                  <a:cubicBezTo>
                    <a:pt x="14761" y="34965"/>
                    <a:pt x="14035" y="35409"/>
                    <a:pt x="14035" y="35853"/>
                  </a:cubicBezTo>
                  <a:cubicBezTo>
                    <a:pt x="14035" y="36296"/>
                    <a:pt x="12987" y="37990"/>
                    <a:pt x="12987" y="37990"/>
                  </a:cubicBezTo>
                  <a:lnTo>
                    <a:pt x="11454" y="39805"/>
                  </a:lnTo>
                  <a:cubicBezTo>
                    <a:pt x="11212" y="40813"/>
                    <a:pt x="11374" y="41902"/>
                    <a:pt x="11898" y="42830"/>
                  </a:cubicBezTo>
                  <a:cubicBezTo>
                    <a:pt x="12825" y="44322"/>
                    <a:pt x="13269" y="44483"/>
                    <a:pt x="13108" y="45209"/>
                  </a:cubicBezTo>
                  <a:cubicBezTo>
                    <a:pt x="12946" y="45975"/>
                    <a:pt x="12503" y="46741"/>
                    <a:pt x="12503" y="48234"/>
                  </a:cubicBezTo>
                  <a:cubicBezTo>
                    <a:pt x="12503" y="49766"/>
                    <a:pt x="12946" y="49927"/>
                    <a:pt x="12946" y="50653"/>
                  </a:cubicBezTo>
                  <a:cubicBezTo>
                    <a:pt x="12946" y="51420"/>
                    <a:pt x="11293" y="52307"/>
                    <a:pt x="13874" y="52468"/>
                  </a:cubicBezTo>
                  <a:cubicBezTo>
                    <a:pt x="14277" y="52509"/>
                    <a:pt x="14640" y="52630"/>
                    <a:pt x="15003" y="52791"/>
                  </a:cubicBezTo>
                  <a:cubicBezTo>
                    <a:pt x="15044" y="52589"/>
                    <a:pt x="15044" y="52347"/>
                    <a:pt x="15044" y="52146"/>
                  </a:cubicBezTo>
                  <a:cubicBezTo>
                    <a:pt x="15084" y="51904"/>
                    <a:pt x="15084" y="51702"/>
                    <a:pt x="15165" y="51500"/>
                  </a:cubicBezTo>
                  <a:cubicBezTo>
                    <a:pt x="15286" y="50976"/>
                    <a:pt x="15286" y="50452"/>
                    <a:pt x="15165" y="49968"/>
                  </a:cubicBezTo>
                  <a:lnTo>
                    <a:pt x="15003" y="49524"/>
                  </a:lnTo>
                  <a:cubicBezTo>
                    <a:pt x="15205" y="49323"/>
                    <a:pt x="15487" y="49161"/>
                    <a:pt x="15729" y="49040"/>
                  </a:cubicBezTo>
                  <a:cubicBezTo>
                    <a:pt x="17020" y="48355"/>
                    <a:pt x="18391" y="47871"/>
                    <a:pt x="19802" y="47548"/>
                  </a:cubicBezTo>
                  <a:lnTo>
                    <a:pt x="19964" y="47508"/>
                  </a:lnTo>
                  <a:cubicBezTo>
                    <a:pt x="20770" y="47225"/>
                    <a:pt x="21456" y="46701"/>
                    <a:pt x="21940" y="46016"/>
                  </a:cubicBezTo>
                  <a:cubicBezTo>
                    <a:pt x="21980" y="45975"/>
                    <a:pt x="22021" y="45895"/>
                    <a:pt x="22101" y="45814"/>
                  </a:cubicBezTo>
                  <a:cubicBezTo>
                    <a:pt x="22464" y="45532"/>
                    <a:pt x="22625" y="45048"/>
                    <a:pt x="22504" y="44604"/>
                  </a:cubicBezTo>
                  <a:cubicBezTo>
                    <a:pt x="22343" y="43717"/>
                    <a:pt x="22504" y="42830"/>
                    <a:pt x="22988" y="42063"/>
                  </a:cubicBezTo>
                  <a:cubicBezTo>
                    <a:pt x="22988" y="41983"/>
                    <a:pt x="23190" y="41620"/>
                    <a:pt x="22988" y="41418"/>
                  </a:cubicBezTo>
                  <a:cubicBezTo>
                    <a:pt x="22787" y="41176"/>
                    <a:pt x="22787" y="41055"/>
                    <a:pt x="22948" y="40652"/>
                  </a:cubicBezTo>
                  <a:cubicBezTo>
                    <a:pt x="22948" y="40571"/>
                    <a:pt x="22988" y="40450"/>
                    <a:pt x="23029" y="40329"/>
                  </a:cubicBezTo>
                  <a:cubicBezTo>
                    <a:pt x="23109" y="40047"/>
                    <a:pt x="23271" y="39442"/>
                    <a:pt x="22545" y="39200"/>
                  </a:cubicBezTo>
                  <a:cubicBezTo>
                    <a:pt x="22504" y="39200"/>
                    <a:pt x="22504" y="39160"/>
                    <a:pt x="22545" y="39160"/>
                  </a:cubicBezTo>
                  <a:cubicBezTo>
                    <a:pt x="22988" y="39039"/>
                    <a:pt x="23271" y="38595"/>
                    <a:pt x="23109" y="38151"/>
                  </a:cubicBezTo>
                  <a:cubicBezTo>
                    <a:pt x="23109" y="38071"/>
                    <a:pt x="23109" y="37990"/>
                    <a:pt x="23109" y="37909"/>
                  </a:cubicBezTo>
                  <a:lnTo>
                    <a:pt x="23109" y="37829"/>
                  </a:lnTo>
                  <a:cubicBezTo>
                    <a:pt x="23190" y="37385"/>
                    <a:pt x="23069" y="37143"/>
                    <a:pt x="22746" y="37063"/>
                  </a:cubicBezTo>
                  <a:cubicBezTo>
                    <a:pt x="22712" y="37056"/>
                    <a:pt x="22677" y="37052"/>
                    <a:pt x="22643" y="37052"/>
                  </a:cubicBezTo>
                  <a:cubicBezTo>
                    <a:pt x="22478" y="37052"/>
                    <a:pt x="22322" y="37131"/>
                    <a:pt x="22222" y="37264"/>
                  </a:cubicBezTo>
                  <a:cubicBezTo>
                    <a:pt x="21980" y="36942"/>
                    <a:pt x="21859" y="36700"/>
                    <a:pt x="21980" y="36296"/>
                  </a:cubicBezTo>
                  <a:cubicBezTo>
                    <a:pt x="22182" y="35732"/>
                    <a:pt x="22021" y="35127"/>
                    <a:pt x="21537" y="34723"/>
                  </a:cubicBezTo>
                  <a:cubicBezTo>
                    <a:pt x="21133" y="34481"/>
                    <a:pt x="21174" y="34360"/>
                    <a:pt x="21254" y="33796"/>
                  </a:cubicBezTo>
                  <a:lnTo>
                    <a:pt x="21254" y="33756"/>
                  </a:lnTo>
                  <a:cubicBezTo>
                    <a:pt x="21375" y="33231"/>
                    <a:pt x="21416" y="33030"/>
                    <a:pt x="21940" y="32828"/>
                  </a:cubicBezTo>
                  <a:cubicBezTo>
                    <a:pt x="22585" y="32505"/>
                    <a:pt x="23150" y="31981"/>
                    <a:pt x="23553" y="31376"/>
                  </a:cubicBezTo>
                  <a:lnTo>
                    <a:pt x="23674" y="31215"/>
                  </a:lnTo>
                  <a:cubicBezTo>
                    <a:pt x="23876" y="30932"/>
                    <a:pt x="24158" y="30691"/>
                    <a:pt x="24521" y="30570"/>
                  </a:cubicBezTo>
                  <a:cubicBezTo>
                    <a:pt x="25126" y="30529"/>
                    <a:pt x="25731" y="30166"/>
                    <a:pt x="26053" y="29642"/>
                  </a:cubicBezTo>
                  <a:lnTo>
                    <a:pt x="26255" y="29440"/>
                  </a:lnTo>
                  <a:lnTo>
                    <a:pt x="26416" y="29239"/>
                  </a:lnTo>
                  <a:cubicBezTo>
                    <a:pt x="27263" y="28190"/>
                    <a:pt x="28272" y="27263"/>
                    <a:pt x="29481" y="26537"/>
                  </a:cubicBezTo>
                  <a:cubicBezTo>
                    <a:pt x="29643" y="26456"/>
                    <a:pt x="29804" y="26375"/>
                    <a:pt x="29965" y="26254"/>
                  </a:cubicBezTo>
                  <a:cubicBezTo>
                    <a:pt x="30288" y="26053"/>
                    <a:pt x="30611" y="25891"/>
                    <a:pt x="30974" y="25811"/>
                  </a:cubicBezTo>
                  <a:lnTo>
                    <a:pt x="31337" y="25690"/>
                  </a:lnTo>
                  <a:cubicBezTo>
                    <a:pt x="32345" y="25528"/>
                    <a:pt x="33313" y="25206"/>
                    <a:pt x="34160" y="24681"/>
                  </a:cubicBezTo>
                  <a:cubicBezTo>
                    <a:pt x="35047" y="24117"/>
                    <a:pt x="35853" y="23391"/>
                    <a:pt x="36579" y="22625"/>
                  </a:cubicBezTo>
                  <a:lnTo>
                    <a:pt x="36781" y="22423"/>
                  </a:lnTo>
                  <a:cubicBezTo>
                    <a:pt x="37668" y="21495"/>
                    <a:pt x="38555" y="20608"/>
                    <a:pt x="38838" y="19237"/>
                  </a:cubicBezTo>
                  <a:cubicBezTo>
                    <a:pt x="38878" y="19116"/>
                    <a:pt x="38918" y="18995"/>
                    <a:pt x="38959" y="18874"/>
                  </a:cubicBezTo>
                  <a:cubicBezTo>
                    <a:pt x="39080" y="18672"/>
                    <a:pt x="39120" y="18430"/>
                    <a:pt x="39160" y="18229"/>
                  </a:cubicBezTo>
                  <a:cubicBezTo>
                    <a:pt x="39201" y="17664"/>
                    <a:pt x="39080" y="17140"/>
                    <a:pt x="38838" y="16616"/>
                  </a:cubicBezTo>
                  <a:cubicBezTo>
                    <a:pt x="38636" y="16253"/>
                    <a:pt x="38515" y="15849"/>
                    <a:pt x="38515" y="15406"/>
                  </a:cubicBezTo>
                  <a:cubicBezTo>
                    <a:pt x="38515" y="15285"/>
                    <a:pt x="38555" y="15123"/>
                    <a:pt x="38555" y="15002"/>
                  </a:cubicBezTo>
                  <a:cubicBezTo>
                    <a:pt x="38636" y="14680"/>
                    <a:pt x="38636" y="14398"/>
                    <a:pt x="38636" y="14075"/>
                  </a:cubicBezTo>
                  <a:cubicBezTo>
                    <a:pt x="38596" y="13793"/>
                    <a:pt x="38555" y="13510"/>
                    <a:pt x="38434" y="13268"/>
                  </a:cubicBezTo>
                  <a:cubicBezTo>
                    <a:pt x="38757" y="13067"/>
                    <a:pt x="38918" y="12704"/>
                    <a:pt x="38878" y="12341"/>
                  </a:cubicBezTo>
                  <a:cubicBezTo>
                    <a:pt x="38878" y="11736"/>
                    <a:pt x="38838" y="11171"/>
                    <a:pt x="38717" y="10566"/>
                  </a:cubicBezTo>
                  <a:cubicBezTo>
                    <a:pt x="38596" y="9961"/>
                    <a:pt x="38515" y="9356"/>
                    <a:pt x="38555" y="8711"/>
                  </a:cubicBezTo>
                  <a:lnTo>
                    <a:pt x="38555" y="8550"/>
                  </a:lnTo>
                  <a:lnTo>
                    <a:pt x="38555" y="8510"/>
                  </a:lnTo>
                  <a:lnTo>
                    <a:pt x="38636" y="8510"/>
                  </a:lnTo>
                  <a:cubicBezTo>
                    <a:pt x="38676" y="8520"/>
                    <a:pt x="38719" y="8525"/>
                    <a:pt x="38763" y="8525"/>
                  </a:cubicBezTo>
                  <a:cubicBezTo>
                    <a:pt x="38893" y="8525"/>
                    <a:pt x="39029" y="8479"/>
                    <a:pt x="39120" y="8389"/>
                  </a:cubicBezTo>
                  <a:cubicBezTo>
                    <a:pt x="39241" y="8268"/>
                    <a:pt x="39281" y="8106"/>
                    <a:pt x="39281" y="7985"/>
                  </a:cubicBezTo>
                  <a:cubicBezTo>
                    <a:pt x="39241" y="7945"/>
                    <a:pt x="39241" y="7905"/>
                    <a:pt x="39281" y="7864"/>
                  </a:cubicBezTo>
                  <a:cubicBezTo>
                    <a:pt x="39281" y="7703"/>
                    <a:pt x="39362" y="7219"/>
                    <a:pt x="38878" y="7138"/>
                  </a:cubicBezTo>
                  <a:lnTo>
                    <a:pt x="38838" y="7138"/>
                  </a:lnTo>
                  <a:cubicBezTo>
                    <a:pt x="38838" y="7098"/>
                    <a:pt x="38838" y="7058"/>
                    <a:pt x="38838" y="7058"/>
                  </a:cubicBezTo>
                  <a:lnTo>
                    <a:pt x="38838" y="6977"/>
                  </a:lnTo>
                  <a:cubicBezTo>
                    <a:pt x="38999" y="5606"/>
                    <a:pt x="38757" y="5122"/>
                    <a:pt x="37547" y="4598"/>
                  </a:cubicBezTo>
                  <a:cubicBezTo>
                    <a:pt x="37225" y="4477"/>
                    <a:pt x="36942" y="4154"/>
                    <a:pt x="36862" y="3831"/>
                  </a:cubicBezTo>
                  <a:cubicBezTo>
                    <a:pt x="36741" y="3428"/>
                    <a:pt x="36660" y="2984"/>
                    <a:pt x="36579" y="2581"/>
                  </a:cubicBezTo>
                  <a:cubicBezTo>
                    <a:pt x="36539" y="2259"/>
                    <a:pt x="36499" y="1896"/>
                    <a:pt x="36418" y="1573"/>
                  </a:cubicBezTo>
                  <a:lnTo>
                    <a:pt x="22021" y="0"/>
                  </a:ln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5"/>
            <p:cNvSpPr/>
            <p:nvPr/>
          </p:nvSpPr>
          <p:spPr>
            <a:xfrm>
              <a:off x="4236950" y="2631650"/>
              <a:ext cx="1216975" cy="1548600"/>
            </a:xfrm>
            <a:custGeom>
              <a:avLst/>
              <a:gdLst/>
              <a:ahLst/>
              <a:cxnLst/>
              <a:rect l="l" t="t" r="r" b="b"/>
              <a:pathLst>
                <a:path w="48679" h="61944" extrusionOk="0">
                  <a:moveTo>
                    <a:pt x="18835" y="0"/>
                  </a:moveTo>
                  <a:lnTo>
                    <a:pt x="2542" y="24762"/>
                  </a:lnTo>
                  <a:lnTo>
                    <a:pt x="1" y="53880"/>
                  </a:lnTo>
                  <a:lnTo>
                    <a:pt x="25650" y="51904"/>
                  </a:lnTo>
                  <a:cubicBezTo>
                    <a:pt x="25650" y="52347"/>
                    <a:pt x="27142" y="52952"/>
                    <a:pt x="27142" y="52952"/>
                  </a:cubicBezTo>
                  <a:cubicBezTo>
                    <a:pt x="27142" y="52952"/>
                    <a:pt x="27789" y="54483"/>
                    <a:pt x="28238" y="54483"/>
                  </a:cubicBezTo>
                  <a:cubicBezTo>
                    <a:pt x="28278" y="54483"/>
                    <a:pt x="28316" y="54471"/>
                    <a:pt x="28352" y="54445"/>
                  </a:cubicBezTo>
                  <a:cubicBezTo>
                    <a:pt x="28694" y="54227"/>
                    <a:pt x="29393" y="53723"/>
                    <a:pt x="29845" y="53723"/>
                  </a:cubicBezTo>
                  <a:cubicBezTo>
                    <a:pt x="29980" y="53723"/>
                    <a:pt x="30093" y="53768"/>
                    <a:pt x="30167" y="53880"/>
                  </a:cubicBezTo>
                  <a:cubicBezTo>
                    <a:pt x="30449" y="54324"/>
                    <a:pt x="31216" y="53719"/>
                    <a:pt x="30933" y="55211"/>
                  </a:cubicBezTo>
                  <a:cubicBezTo>
                    <a:pt x="30611" y="56743"/>
                    <a:pt x="29723" y="56864"/>
                    <a:pt x="30006" y="57792"/>
                  </a:cubicBezTo>
                  <a:cubicBezTo>
                    <a:pt x="30328" y="58679"/>
                    <a:pt x="31216" y="58236"/>
                    <a:pt x="31377" y="60050"/>
                  </a:cubicBezTo>
                  <a:cubicBezTo>
                    <a:pt x="31481" y="61225"/>
                    <a:pt x="31957" y="61943"/>
                    <a:pt x="32313" y="61943"/>
                  </a:cubicBezTo>
                  <a:cubicBezTo>
                    <a:pt x="32507" y="61943"/>
                    <a:pt x="32665" y="61730"/>
                    <a:pt x="32708" y="61260"/>
                  </a:cubicBezTo>
                  <a:cubicBezTo>
                    <a:pt x="32869" y="59889"/>
                    <a:pt x="32425" y="59284"/>
                    <a:pt x="33474" y="58679"/>
                  </a:cubicBezTo>
                  <a:cubicBezTo>
                    <a:pt x="34523" y="58074"/>
                    <a:pt x="35128" y="54767"/>
                    <a:pt x="34684" y="54162"/>
                  </a:cubicBezTo>
                  <a:cubicBezTo>
                    <a:pt x="34079" y="53275"/>
                    <a:pt x="33434" y="52388"/>
                    <a:pt x="32708" y="51581"/>
                  </a:cubicBezTo>
                  <a:lnTo>
                    <a:pt x="31054" y="49928"/>
                  </a:lnTo>
                  <a:cubicBezTo>
                    <a:pt x="31054" y="49928"/>
                    <a:pt x="30328" y="45532"/>
                    <a:pt x="31216" y="45088"/>
                  </a:cubicBezTo>
                  <a:cubicBezTo>
                    <a:pt x="31371" y="45011"/>
                    <a:pt x="31513" y="44979"/>
                    <a:pt x="31648" y="44979"/>
                  </a:cubicBezTo>
                  <a:cubicBezTo>
                    <a:pt x="32284" y="44979"/>
                    <a:pt x="32742" y="45693"/>
                    <a:pt x="33474" y="45693"/>
                  </a:cubicBezTo>
                  <a:cubicBezTo>
                    <a:pt x="34194" y="45693"/>
                    <a:pt x="34890" y="45062"/>
                    <a:pt x="35316" y="45062"/>
                  </a:cubicBezTo>
                  <a:cubicBezTo>
                    <a:pt x="35439" y="45062"/>
                    <a:pt x="35539" y="45114"/>
                    <a:pt x="35611" y="45250"/>
                  </a:cubicBezTo>
                  <a:cubicBezTo>
                    <a:pt x="35848" y="45756"/>
                    <a:pt x="36422" y="46374"/>
                    <a:pt x="37029" y="46374"/>
                  </a:cubicBezTo>
                  <a:cubicBezTo>
                    <a:pt x="37147" y="46374"/>
                    <a:pt x="37267" y="46351"/>
                    <a:pt x="37386" y="46298"/>
                  </a:cubicBezTo>
                  <a:cubicBezTo>
                    <a:pt x="37630" y="46208"/>
                    <a:pt x="37902" y="46192"/>
                    <a:pt x="38185" y="46192"/>
                  </a:cubicBezTo>
                  <a:cubicBezTo>
                    <a:pt x="38347" y="46192"/>
                    <a:pt x="38511" y="46197"/>
                    <a:pt x="38676" y="46197"/>
                  </a:cubicBezTo>
                  <a:cubicBezTo>
                    <a:pt x="39130" y="46197"/>
                    <a:pt x="39584" y="46157"/>
                    <a:pt x="39967" y="45854"/>
                  </a:cubicBezTo>
                  <a:cubicBezTo>
                    <a:pt x="40733" y="45250"/>
                    <a:pt x="41338" y="44483"/>
                    <a:pt x="42225" y="44483"/>
                  </a:cubicBezTo>
                  <a:cubicBezTo>
                    <a:pt x="43435" y="44403"/>
                    <a:pt x="44565" y="44161"/>
                    <a:pt x="45694" y="43757"/>
                  </a:cubicBezTo>
                  <a:cubicBezTo>
                    <a:pt x="46420" y="43515"/>
                    <a:pt x="47589" y="43394"/>
                    <a:pt x="48678" y="43152"/>
                  </a:cubicBezTo>
                  <a:cubicBezTo>
                    <a:pt x="48638" y="42346"/>
                    <a:pt x="48275" y="41983"/>
                    <a:pt x="47347" y="41580"/>
                  </a:cubicBezTo>
                  <a:cubicBezTo>
                    <a:pt x="47025" y="41418"/>
                    <a:pt x="46783" y="41136"/>
                    <a:pt x="46702" y="40773"/>
                  </a:cubicBezTo>
                  <a:cubicBezTo>
                    <a:pt x="46541" y="40370"/>
                    <a:pt x="46460" y="39966"/>
                    <a:pt x="46420" y="39563"/>
                  </a:cubicBezTo>
                  <a:cubicBezTo>
                    <a:pt x="46339" y="38878"/>
                    <a:pt x="46137" y="38192"/>
                    <a:pt x="45815" y="37587"/>
                  </a:cubicBezTo>
                  <a:cubicBezTo>
                    <a:pt x="45452" y="37184"/>
                    <a:pt x="45411" y="36579"/>
                    <a:pt x="45734" y="36135"/>
                  </a:cubicBezTo>
                  <a:cubicBezTo>
                    <a:pt x="45976" y="35692"/>
                    <a:pt x="45976" y="35167"/>
                    <a:pt x="45734" y="34724"/>
                  </a:cubicBezTo>
                  <a:cubicBezTo>
                    <a:pt x="45452" y="34280"/>
                    <a:pt x="45573" y="33998"/>
                    <a:pt x="45976" y="33554"/>
                  </a:cubicBezTo>
                  <a:cubicBezTo>
                    <a:pt x="46218" y="33272"/>
                    <a:pt x="46299" y="32909"/>
                    <a:pt x="46218" y="32546"/>
                  </a:cubicBezTo>
                  <a:cubicBezTo>
                    <a:pt x="46097" y="32264"/>
                    <a:pt x="45855" y="32022"/>
                    <a:pt x="45532" y="31981"/>
                  </a:cubicBezTo>
                  <a:cubicBezTo>
                    <a:pt x="45492" y="31981"/>
                    <a:pt x="45452" y="31981"/>
                    <a:pt x="45452" y="31780"/>
                  </a:cubicBezTo>
                  <a:cubicBezTo>
                    <a:pt x="45371" y="31376"/>
                    <a:pt x="45089" y="31013"/>
                    <a:pt x="44686" y="30852"/>
                  </a:cubicBezTo>
                  <a:cubicBezTo>
                    <a:pt x="44363" y="30731"/>
                    <a:pt x="44323" y="30691"/>
                    <a:pt x="44323" y="30408"/>
                  </a:cubicBezTo>
                  <a:cubicBezTo>
                    <a:pt x="44323" y="30247"/>
                    <a:pt x="44323" y="30126"/>
                    <a:pt x="44282" y="30045"/>
                  </a:cubicBezTo>
                  <a:cubicBezTo>
                    <a:pt x="44242" y="29844"/>
                    <a:pt x="44242" y="29683"/>
                    <a:pt x="44282" y="29521"/>
                  </a:cubicBezTo>
                  <a:lnTo>
                    <a:pt x="44444" y="29239"/>
                  </a:lnTo>
                  <a:cubicBezTo>
                    <a:pt x="44766" y="28634"/>
                    <a:pt x="45048" y="28029"/>
                    <a:pt x="45250" y="27384"/>
                  </a:cubicBezTo>
                  <a:cubicBezTo>
                    <a:pt x="45290" y="26859"/>
                    <a:pt x="45532" y="26376"/>
                    <a:pt x="45936" y="25972"/>
                  </a:cubicBezTo>
                  <a:cubicBezTo>
                    <a:pt x="46178" y="25730"/>
                    <a:pt x="46379" y="25448"/>
                    <a:pt x="46541" y="25125"/>
                  </a:cubicBezTo>
                  <a:lnTo>
                    <a:pt x="46621" y="25004"/>
                  </a:lnTo>
                  <a:cubicBezTo>
                    <a:pt x="46783" y="24601"/>
                    <a:pt x="46944" y="24238"/>
                    <a:pt x="47105" y="23835"/>
                  </a:cubicBezTo>
                  <a:cubicBezTo>
                    <a:pt x="47267" y="23431"/>
                    <a:pt x="47468" y="23028"/>
                    <a:pt x="47670" y="22625"/>
                  </a:cubicBezTo>
                  <a:lnTo>
                    <a:pt x="47710" y="22585"/>
                  </a:lnTo>
                  <a:cubicBezTo>
                    <a:pt x="48154" y="21939"/>
                    <a:pt x="48396" y="21213"/>
                    <a:pt x="48396" y="20447"/>
                  </a:cubicBezTo>
                  <a:cubicBezTo>
                    <a:pt x="48355" y="20366"/>
                    <a:pt x="48436" y="20245"/>
                    <a:pt x="48557" y="20205"/>
                  </a:cubicBezTo>
                  <a:lnTo>
                    <a:pt x="41620" y="11454"/>
                  </a:lnTo>
                  <a:lnTo>
                    <a:pt x="18835" y="0"/>
                  </a:ln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5"/>
            <p:cNvSpPr/>
            <p:nvPr/>
          </p:nvSpPr>
          <p:spPr>
            <a:xfrm>
              <a:off x="4051450" y="3485750"/>
              <a:ext cx="894325" cy="736900"/>
            </a:xfrm>
            <a:custGeom>
              <a:avLst/>
              <a:gdLst/>
              <a:ahLst/>
              <a:cxnLst/>
              <a:rect l="l" t="t" r="r" b="b"/>
              <a:pathLst>
                <a:path w="35773" h="29476" extrusionOk="0">
                  <a:moveTo>
                    <a:pt x="21967" y="1"/>
                  </a:moveTo>
                  <a:cubicBezTo>
                    <a:pt x="20260" y="1"/>
                    <a:pt x="17685" y="120"/>
                    <a:pt x="16898" y="802"/>
                  </a:cubicBezTo>
                  <a:cubicBezTo>
                    <a:pt x="15688" y="1850"/>
                    <a:pt x="14357" y="4714"/>
                    <a:pt x="14357" y="4714"/>
                  </a:cubicBezTo>
                  <a:lnTo>
                    <a:pt x="6211" y="5318"/>
                  </a:lnTo>
                  <a:lnTo>
                    <a:pt x="0" y="11811"/>
                  </a:lnTo>
                  <a:lnTo>
                    <a:pt x="162" y="22660"/>
                  </a:lnTo>
                  <a:lnTo>
                    <a:pt x="1372" y="26007"/>
                  </a:lnTo>
                  <a:lnTo>
                    <a:pt x="6937" y="28588"/>
                  </a:lnTo>
                  <a:cubicBezTo>
                    <a:pt x="6937" y="28588"/>
                    <a:pt x="8514" y="27751"/>
                    <a:pt x="9780" y="27751"/>
                  </a:cubicBezTo>
                  <a:cubicBezTo>
                    <a:pt x="10134" y="27751"/>
                    <a:pt x="10464" y="27816"/>
                    <a:pt x="10728" y="27983"/>
                  </a:cubicBezTo>
                  <a:lnTo>
                    <a:pt x="12099" y="28427"/>
                  </a:lnTo>
                  <a:lnTo>
                    <a:pt x="14640" y="29476"/>
                  </a:lnTo>
                  <a:lnTo>
                    <a:pt x="16455" y="29476"/>
                  </a:lnTo>
                  <a:cubicBezTo>
                    <a:pt x="16535" y="28911"/>
                    <a:pt x="16818" y="28387"/>
                    <a:pt x="17221" y="27943"/>
                  </a:cubicBezTo>
                  <a:cubicBezTo>
                    <a:pt x="17826" y="27499"/>
                    <a:pt x="19036" y="26451"/>
                    <a:pt x="19479" y="26451"/>
                  </a:cubicBezTo>
                  <a:cubicBezTo>
                    <a:pt x="19923" y="26451"/>
                    <a:pt x="22020" y="25080"/>
                    <a:pt x="22020" y="25080"/>
                  </a:cubicBezTo>
                  <a:cubicBezTo>
                    <a:pt x="22020" y="25080"/>
                    <a:pt x="20971" y="23870"/>
                    <a:pt x="22343" y="23588"/>
                  </a:cubicBezTo>
                  <a:cubicBezTo>
                    <a:pt x="23714" y="23265"/>
                    <a:pt x="26093" y="22821"/>
                    <a:pt x="26093" y="22821"/>
                  </a:cubicBezTo>
                  <a:cubicBezTo>
                    <a:pt x="26093" y="22821"/>
                    <a:pt x="27021" y="21773"/>
                    <a:pt x="26577" y="21450"/>
                  </a:cubicBezTo>
                  <a:cubicBezTo>
                    <a:pt x="26093" y="21168"/>
                    <a:pt x="29602" y="20119"/>
                    <a:pt x="30933" y="19676"/>
                  </a:cubicBezTo>
                  <a:cubicBezTo>
                    <a:pt x="32304" y="19192"/>
                    <a:pt x="34562" y="18748"/>
                    <a:pt x="34562" y="18748"/>
                  </a:cubicBezTo>
                  <a:cubicBezTo>
                    <a:pt x="34562" y="18748"/>
                    <a:pt x="33796" y="18587"/>
                    <a:pt x="33957" y="17377"/>
                  </a:cubicBezTo>
                  <a:cubicBezTo>
                    <a:pt x="34119" y="16207"/>
                    <a:pt x="34240" y="14836"/>
                    <a:pt x="34240" y="14836"/>
                  </a:cubicBezTo>
                  <a:cubicBezTo>
                    <a:pt x="34482" y="14191"/>
                    <a:pt x="34683" y="13546"/>
                    <a:pt x="34845" y="12860"/>
                  </a:cubicBezTo>
                  <a:cubicBezTo>
                    <a:pt x="34925" y="11892"/>
                    <a:pt x="34925" y="10965"/>
                    <a:pt x="34845" y="9997"/>
                  </a:cubicBezTo>
                  <a:cubicBezTo>
                    <a:pt x="35127" y="9513"/>
                    <a:pt x="35409" y="8988"/>
                    <a:pt x="35611" y="8504"/>
                  </a:cubicBezTo>
                  <a:cubicBezTo>
                    <a:pt x="35772" y="8021"/>
                    <a:pt x="35450" y="6811"/>
                    <a:pt x="35329" y="6367"/>
                  </a:cubicBezTo>
                  <a:cubicBezTo>
                    <a:pt x="35167" y="5923"/>
                    <a:pt x="34845" y="5036"/>
                    <a:pt x="34240" y="4875"/>
                  </a:cubicBezTo>
                  <a:cubicBezTo>
                    <a:pt x="33635" y="4714"/>
                    <a:pt x="32143" y="3826"/>
                    <a:pt x="31699" y="3826"/>
                  </a:cubicBezTo>
                  <a:cubicBezTo>
                    <a:pt x="31094" y="3786"/>
                    <a:pt x="30529" y="3625"/>
                    <a:pt x="30045" y="3342"/>
                  </a:cubicBezTo>
                  <a:cubicBezTo>
                    <a:pt x="29441" y="3060"/>
                    <a:pt x="27464" y="1810"/>
                    <a:pt x="27464" y="1810"/>
                  </a:cubicBezTo>
                  <a:lnTo>
                    <a:pt x="23553" y="35"/>
                  </a:lnTo>
                  <a:cubicBezTo>
                    <a:pt x="23553" y="35"/>
                    <a:pt x="22886" y="1"/>
                    <a:pt x="21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5"/>
            <p:cNvSpPr/>
            <p:nvPr/>
          </p:nvSpPr>
          <p:spPr>
            <a:xfrm>
              <a:off x="4051450" y="3479575"/>
              <a:ext cx="894325" cy="743075"/>
            </a:xfrm>
            <a:custGeom>
              <a:avLst/>
              <a:gdLst/>
              <a:ahLst/>
              <a:cxnLst/>
              <a:rect l="l" t="t" r="r" b="b"/>
              <a:pathLst>
                <a:path w="35773" h="29723" fill="none" extrusionOk="0">
                  <a:moveTo>
                    <a:pt x="6937" y="28835"/>
                  </a:moveTo>
                  <a:cubicBezTo>
                    <a:pt x="6937" y="28835"/>
                    <a:pt x="9518" y="27464"/>
                    <a:pt x="10728" y="28230"/>
                  </a:cubicBezTo>
                  <a:lnTo>
                    <a:pt x="12099" y="28674"/>
                  </a:lnTo>
                  <a:lnTo>
                    <a:pt x="14640" y="29723"/>
                  </a:lnTo>
                  <a:lnTo>
                    <a:pt x="16455" y="29723"/>
                  </a:lnTo>
                  <a:cubicBezTo>
                    <a:pt x="16535" y="29158"/>
                    <a:pt x="16818" y="28634"/>
                    <a:pt x="17221" y="28190"/>
                  </a:cubicBezTo>
                  <a:cubicBezTo>
                    <a:pt x="17826" y="27746"/>
                    <a:pt x="19036" y="26698"/>
                    <a:pt x="19479" y="26698"/>
                  </a:cubicBezTo>
                  <a:cubicBezTo>
                    <a:pt x="19923" y="26698"/>
                    <a:pt x="22020" y="25327"/>
                    <a:pt x="22020" y="25327"/>
                  </a:cubicBezTo>
                  <a:cubicBezTo>
                    <a:pt x="22020" y="25327"/>
                    <a:pt x="20971" y="24117"/>
                    <a:pt x="22343" y="23835"/>
                  </a:cubicBezTo>
                  <a:cubicBezTo>
                    <a:pt x="23714" y="23512"/>
                    <a:pt x="26093" y="23068"/>
                    <a:pt x="26093" y="23068"/>
                  </a:cubicBezTo>
                  <a:cubicBezTo>
                    <a:pt x="26093" y="23068"/>
                    <a:pt x="27021" y="22020"/>
                    <a:pt x="26577" y="21697"/>
                  </a:cubicBezTo>
                  <a:cubicBezTo>
                    <a:pt x="26093" y="21415"/>
                    <a:pt x="29602" y="20366"/>
                    <a:pt x="30933" y="19923"/>
                  </a:cubicBezTo>
                  <a:cubicBezTo>
                    <a:pt x="32304" y="19439"/>
                    <a:pt x="34562" y="18995"/>
                    <a:pt x="34562" y="18995"/>
                  </a:cubicBezTo>
                  <a:cubicBezTo>
                    <a:pt x="34562" y="18995"/>
                    <a:pt x="33796" y="18834"/>
                    <a:pt x="33957" y="17624"/>
                  </a:cubicBezTo>
                  <a:cubicBezTo>
                    <a:pt x="34119" y="16454"/>
                    <a:pt x="34240" y="15083"/>
                    <a:pt x="34240" y="15083"/>
                  </a:cubicBezTo>
                  <a:cubicBezTo>
                    <a:pt x="34482" y="14438"/>
                    <a:pt x="34683" y="13793"/>
                    <a:pt x="34845" y="13107"/>
                  </a:cubicBezTo>
                  <a:cubicBezTo>
                    <a:pt x="34925" y="12139"/>
                    <a:pt x="34925" y="11212"/>
                    <a:pt x="34845" y="10244"/>
                  </a:cubicBezTo>
                  <a:cubicBezTo>
                    <a:pt x="35127" y="9760"/>
                    <a:pt x="35409" y="9235"/>
                    <a:pt x="35611" y="8751"/>
                  </a:cubicBezTo>
                  <a:cubicBezTo>
                    <a:pt x="35772" y="8268"/>
                    <a:pt x="35450" y="7058"/>
                    <a:pt x="35329" y="6614"/>
                  </a:cubicBezTo>
                  <a:cubicBezTo>
                    <a:pt x="35167" y="6170"/>
                    <a:pt x="34845" y="5283"/>
                    <a:pt x="34240" y="5122"/>
                  </a:cubicBezTo>
                  <a:cubicBezTo>
                    <a:pt x="33635" y="4961"/>
                    <a:pt x="32143" y="4073"/>
                    <a:pt x="31699" y="4073"/>
                  </a:cubicBezTo>
                  <a:cubicBezTo>
                    <a:pt x="31094" y="4033"/>
                    <a:pt x="30529" y="3872"/>
                    <a:pt x="30045" y="3589"/>
                  </a:cubicBezTo>
                  <a:cubicBezTo>
                    <a:pt x="29441" y="3307"/>
                    <a:pt x="27464" y="2057"/>
                    <a:pt x="27464" y="2057"/>
                  </a:cubicBezTo>
                  <a:lnTo>
                    <a:pt x="23553" y="282"/>
                  </a:lnTo>
                  <a:cubicBezTo>
                    <a:pt x="23553" y="282"/>
                    <a:pt x="18108" y="0"/>
                    <a:pt x="16898" y="1049"/>
                  </a:cubicBezTo>
                  <a:cubicBezTo>
                    <a:pt x="15688" y="2097"/>
                    <a:pt x="14357" y="4961"/>
                    <a:pt x="14357" y="4961"/>
                  </a:cubicBezTo>
                  <a:lnTo>
                    <a:pt x="6211" y="5565"/>
                  </a:lnTo>
                  <a:lnTo>
                    <a:pt x="0" y="12058"/>
                  </a:lnTo>
                  <a:lnTo>
                    <a:pt x="162" y="22907"/>
                  </a:lnTo>
                  <a:lnTo>
                    <a:pt x="1372" y="26254"/>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5"/>
            <p:cNvSpPr/>
            <p:nvPr/>
          </p:nvSpPr>
          <p:spPr>
            <a:xfrm>
              <a:off x="3372900" y="3230525"/>
              <a:ext cx="939700" cy="993375"/>
            </a:xfrm>
            <a:custGeom>
              <a:avLst/>
              <a:gdLst/>
              <a:ahLst/>
              <a:cxnLst/>
              <a:rect l="l" t="t" r="r" b="b"/>
              <a:pathLst>
                <a:path w="37588" h="39735" extrusionOk="0">
                  <a:moveTo>
                    <a:pt x="1" y="1"/>
                  </a:moveTo>
                  <a:lnTo>
                    <a:pt x="606" y="1453"/>
                  </a:lnTo>
                  <a:cubicBezTo>
                    <a:pt x="807" y="1695"/>
                    <a:pt x="969" y="1977"/>
                    <a:pt x="1130" y="2300"/>
                  </a:cubicBezTo>
                  <a:cubicBezTo>
                    <a:pt x="1251" y="2622"/>
                    <a:pt x="1453" y="2904"/>
                    <a:pt x="1654" y="3187"/>
                  </a:cubicBezTo>
                  <a:cubicBezTo>
                    <a:pt x="1856" y="3429"/>
                    <a:pt x="1977" y="3671"/>
                    <a:pt x="2058" y="3953"/>
                  </a:cubicBezTo>
                  <a:cubicBezTo>
                    <a:pt x="2058" y="3993"/>
                    <a:pt x="2017" y="4034"/>
                    <a:pt x="1977" y="4074"/>
                  </a:cubicBezTo>
                  <a:cubicBezTo>
                    <a:pt x="1896" y="4195"/>
                    <a:pt x="1856" y="4316"/>
                    <a:pt x="1816" y="4437"/>
                  </a:cubicBezTo>
                  <a:lnTo>
                    <a:pt x="1977" y="4840"/>
                  </a:lnTo>
                  <a:cubicBezTo>
                    <a:pt x="2259" y="5163"/>
                    <a:pt x="2421" y="5526"/>
                    <a:pt x="2461" y="5969"/>
                  </a:cubicBezTo>
                  <a:cubicBezTo>
                    <a:pt x="2501" y="6171"/>
                    <a:pt x="2542" y="6413"/>
                    <a:pt x="2622" y="6615"/>
                  </a:cubicBezTo>
                  <a:cubicBezTo>
                    <a:pt x="2784" y="7018"/>
                    <a:pt x="2985" y="7341"/>
                    <a:pt x="3268" y="7623"/>
                  </a:cubicBezTo>
                  <a:cubicBezTo>
                    <a:pt x="3469" y="7865"/>
                    <a:pt x="3630" y="8107"/>
                    <a:pt x="3751" y="8389"/>
                  </a:cubicBezTo>
                  <a:lnTo>
                    <a:pt x="3913" y="8833"/>
                  </a:lnTo>
                  <a:cubicBezTo>
                    <a:pt x="4316" y="10123"/>
                    <a:pt x="4840" y="11333"/>
                    <a:pt x="5526" y="12462"/>
                  </a:cubicBezTo>
                  <a:cubicBezTo>
                    <a:pt x="5607" y="12624"/>
                    <a:pt x="5607" y="12825"/>
                    <a:pt x="5566" y="13027"/>
                  </a:cubicBezTo>
                  <a:cubicBezTo>
                    <a:pt x="5082" y="13309"/>
                    <a:pt x="4760" y="13793"/>
                    <a:pt x="4598" y="14318"/>
                  </a:cubicBezTo>
                  <a:cubicBezTo>
                    <a:pt x="4558" y="14761"/>
                    <a:pt x="4679" y="15205"/>
                    <a:pt x="4961" y="15568"/>
                  </a:cubicBezTo>
                  <a:cubicBezTo>
                    <a:pt x="5203" y="16576"/>
                    <a:pt x="5607" y="17584"/>
                    <a:pt x="6252" y="18431"/>
                  </a:cubicBezTo>
                  <a:cubicBezTo>
                    <a:pt x="6736" y="19036"/>
                    <a:pt x="6937" y="19762"/>
                    <a:pt x="6857" y="20528"/>
                  </a:cubicBezTo>
                  <a:cubicBezTo>
                    <a:pt x="6857" y="20609"/>
                    <a:pt x="6857" y="20690"/>
                    <a:pt x="6816" y="20730"/>
                  </a:cubicBezTo>
                  <a:cubicBezTo>
                    <a:pt x="6736" y="21012"/>
                    <a:pt x="6736" y="21295"/>
                    <a:pt x="6736" y="21577"/>
                  </a:cubicBezTo>
                  <a:cubicBezTo>
                    <a:pt x="6776" y="22948"/>
                    <a:pt x="6494" y="23432"/>
                    <a:pt x="5365" y="24158"/>
                  </a:cubicBezTo>
                  <a:cubicBezTo>
                    <a:pt x="4598" y="24642"/>
                    <a:pt x="4598" y="24964"/>
                    <a:pt x="4598" y="25085"/>
                  </a:cubicBezTo>
                  <a:cubicBezTo>
                    <a:pt x="4598" y="25448"/>
                    <a:pt x="4437" y="25610"/>
                    <a:pt x="4114" y="25892"/>
                  </a:cubicBezTo>
                  <a:cubicBezTo>
                    <a:pt x="3953" y="26013"/>
                    <a:pt x="3832" y="26134"/>
                    <a:pt x="3711" y="26255"/>
                  </a:cubicBezTo>
                  <a:lnTo>
                    <a:pt x="3671" y="26295"/>
                  </a:lnTo>
                  <a:cubicBezTo>
                    <a:pt x="3469" y="26376"/>
                    <a:pt x="3348" y="26578"/>
                    <a:pt x="3348" y="26820"/>
                  </a:cubicBezTo>
                  <a:cubicBezTo>
                    <a:pt x="3348" y="27102"/>
                    <a:pt x="3308" y="27384"/>
                    <a:pt x="3187" y="27667"/>
                  </a:cubicBezTo>
                  <a:cubicBezTo>
                    <a:pt x="3066" y="27909"/>
                    <a:pt x="2985" y="28191"/>
                    <a:pt x="2985" y="28473"/>
                  </a:cubicBezTo>
                  <a:cubicBezTo>
                    <a:pt x="2945" y="29239"/>
                    <a:pt x="2824" y="30006"/>
                    <a:pt x="2542" y="30772"/>
                  </a:cubicBezTo>
                  <a:cubicBezTo>
                    <a:pt x="2340" y="31336"/>
                    <a:pt x="2179" y="31982"/>
                    <a:pt x="2098" y="32587"/>
                  </a:cubicBezTo>
                  <a:lnTo>
                    <a:pt x="2098" y="32667"/>
                  </a:lnTo>
                  <a:cubicBezTo>
                    <a:pt x="2098" y="32788"/>
                    <a:pt x="2058" y="32990"/>
                    <a:pt x="1977" y="33030"/>
                  </a:cubicBezTo>
                  <a:cubicBezTo>
                    <a:pt x="1453" y="33192"/>
                    <a:pt x="1170" y="33756"/>
                    <a:pt x="1412" y="34281"/>
                  </a:cubicBezTo>
                  <a:lnTo>
                    <a:pt x="1412" y="34442"/>
                  </a:lnTo>
                  <a:cubicBezTo>
                    <a:pt x="1453" y="34603"/>
                    <a:pt x="1493" y="34724"/>
                    <a:pt x="1533" y="34845"/>
                  </a:cubicBezTo>
                  <a:cubicBezTo>
                    <a:pt x="1574" y="35006"/>
                    <a:pt x="1614" y="35168"/>
                    <a:pt x="1614" y="35289"/>
                  </a:cubicBezTo>
                  <a:cubicBezTo>
                    <a:pt x="1170" y="35450"/>
                    <a:pt x="1009" y="35974"/>
                    <a:pt x="1291" y="36378"/>
                  </a:cubicBezTo>
                  <a:lnTo>
                    <a:pt x="1291" y="36418"/>
                  </a:lnTo>
                  <a:cubicBezTo>
                    <a:pt x="1533" y="36983"/>
                    <a:pt x="1533" y="37547"/>
                    <a:pt x="1372" y="38112"/>
                  </a:cubicBezTo>
                  <a:cubicBezTo>
                    <a:pt x="1291" y="38394"/>
                    <a:pt x="1291" y="38676"/>
                    <a:pt x="1332" y="38999"/>
                  </a:cubicBezTo>
                  <a:cubicBezTo>
                    <a:pt x="1462" y="37724"/>
                    <a:pt x="1885" y="37377"/>
                    <a:pt x="2684" y="37377"/>
                  </a:cubicBezTo>
                  <a:cubicBezTo>
                    <a:pt x="2871" y="37377"/>
                    <a:pt x="3079" y="37396"/>
                    <a:pt x="3308" y="37426"/>
                  </a:cubicBezTo>
                  <a:cubicBezTo>
                    <a:pt x="3356" y="37433"/>
                    <a:pt x="3401" y="37436"/>
                    <a:pt x="3444" y="37436"/>
                  </a:cubicBezTo>
                  <a:cubicBezTo>
                    <a:pt x="4256" y="37436"/>
                    <a:pt x="4221" y="36352"/>
                    <a:pt x="4845" y="36352"/>
                  </a:cubicBezTo>
                  <a:cubicBezTo>
                    <a:pt x="5022" y="36352"/>
                    <a:pt x="5251" y="36438"/>
                    <a:pt x="5566" y="36660"/>
                  </a:cubicBezTo>
                  <a:cubicBezTo>
                    <a:pt x="6912" y="37581"/>
                    <a:pt x="7884" y="38532"/>
                    <a:pt x="9521" y="38532"/>
                  </a:cubicBezTo>
                  <a:cubicBezTo>
                    <a:pt x="9749" y="38532"/>
                    <a:pt x="9989" y="38514"/>
                    <a:pt x="10244" y="38475"/>
                  </a:cubicBezTo>
                  <a:cubicBezTo>
                    <a:pt x="11820" y="38267"/>
                    <a:pt x="16002" y="37226"/>
                    <a:pt x="18497" y="37226"/>
                  </a:cubicBezTo>
                  <a:cubicBezTo>
                    <a:pt x="19387" y="37226"/>
                    <a:pt x="20062" y="37359"/>
                    <a:pt x="20327" y="37708"/>
                  </a:cubicBezTo>
                  <a:cubicBezTo>
                    <a:pt x="21375" y="39080"/>
                    <a:pt x="21537" y="39241"/>
                    <a:pt x="23351" y="39402"/>
                  </a:cubicBezTo>
                  <a:cubicBezTo>
                    <a:pt x="24612" y="39484"/>
                    <a:pt x="26821" y="39734"/>
                    <a:pt x="28677" y="39734"/>
                  </a:cubicBezTo>
                  <a:cubicBezTo>
                    <a:pt x="29553" y="39734"/>
                    <a:pt x="30351" y="39679"/>
                    <a:pt x="30933" y="39523"/>
                  </a:cubicBezTo>
                  <a:cubicBezTo>
                    <a:pt x="32748" y="39080"/>
                    <a:pt x="34119" y="38797"/>
                    <a:pt x="34119" y="38797"/>
                  </a:cubicBezTo>
                  <a:cubicBezTo>
                    <a:pt x="34119" y="38797"/>
                    <a:pt x="30167" y="36821"/>
                    <a:pt x="30167" y="35006"/>
                  </a:cubicBezTo>
                  <a:cubicBezTo>
                    <a:pt x="30167" y="33192"/>
                    <a:pt x="30490" y="25206"/>
                    <a:pt x="30490" y="25206"/>
                  </a:cubicBezTo>
                  <a:cubicBezTo>
                    <a:pt x="30490" y="25206"/>
                    <a:pt x="34402" y="25045"/>
                    <a:pt x="35006" y="24884"/>
                  </a:cubicBezTo>
                  <a:cubicBezTo>
                    <a:pt x="35652" y="24763"/>
                    <a:pt x="37588" y="21738"/>
                    <a:pt x="36378" y="18713"/>
                  </a:cubicBezTo>
                  <a:cubicBezTo>
                    <a:pt x="35168" y="15689"/>
                    <a:pt x="33192" y="5445"/>
                    <a:pt x="27183" y="2743"/>
                  </a:cubicBezTo>
                  <a:cubicBezTo>
                    <a:pt x="21133" y="1"/>
                    <a:pt x="2421" y="928"/>
                    <a:pt x="1" y="1"/>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5"/>
            <p:cNvSpPr/>
            <p:nvPr/>
          </p:nvSpPr>
          <p:spPr>
            <a:xfrm>
              <a:off x="4542450" y="2959325"/>
              <a:ext cx="229900" cy="276975"/>
            </a:xfrm>
            <a:custGeom>
              <a:avLst/>
              <a:gdLst/>
              <a:ahLst/>
              <a:cxnLst/>
              <a:rect l="l" t="t" r="r" b="b"/>
              <a:pathLst>
                <a:path w="9196" h="11079" extrusionOk="0">
                  <a:moveTo>
                    <a:pt x="7219" y="0"/>
                  </a:moveTo>
                  <a:cubicBezTo>
                    <a:pt x="5727" y="0"/>
                    <a:pt x="1" y="1654"/>
                    <a:pt x="1" y="1654"/>
                  </a:cubicBezTo>
                  <a:lnTo>
                    <a:pt x="283" y="8429"/>
                  </a:lnTo>
                  <a:lnTo>
                    <a:pt x="3308" y="7824"/>
                  </a:lnTo>
                  <a:cubicBezTo>
                    <a:pt x="3590" y="8308"/>
                    <a:pt x="5566" y="11010"/>
                    <a:pt x="5566" y="11010"/>
                  </a:cubicBezTo>
                  <a:cubicBezTo>
                    <a:pt x="5566" y="11010"/>
                    <a:pt x="5684" y="11079"/>
                    <a:pt x="5874" y="11079"/>
                  </a:cubicBezTo>
                  <a:cubicBezTo>
                    <a:pt x="6168" y="11079"/>
                    <a:pt x="6633" y="10915"/>
                    <a:pt x="7099" y="10083"/>
                  </a:cubicBezTo>
                  <a:cubicBezTo>
                    <a:pt x="7502" y="9316"/>
                    <a:pt x="8066" y="8590"/>
                    <a:pt x="8752" y="7985"/>
                  </a:cubicBezTo>
                  <a:cubicBezTo>
                    <a:pt x="8752" y="7985"/>
                    <a:pt x="7219" y="7985"/>
                    <a:pt x="7703" y="6655"/>
                  </a:cubicBezTo>
                  <a:cubicBezTo>
                    <a:pt x="8147" y="5283"/>
                    <a:pt x="9196" y="4356"/>
                    <a:pt x="7824" y="3912"/>
                  </a:cubicBezTo>
                  <a:cubicBezTo>
                    <a:pt x="7824" y="3912"/>
                    <a:pt x="8752" y="0"/>
                    <a:pt x="7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5"/>
            <p:cNvSpPr/>
            <p:nvPr/>
          </p:nvSpPr>
          <p:spPr>
            <a:xfrm>
              <a:off x="4542450" y="2959325"/>
              <a:ext cx="229900" cy="286350"/>
            </a:xfrm>
            <a:custGeom>
              <a:avLst/>
              <a:gdLst/>
              <a:ahLst/>
              <a:cxnLst/>
              <a:rect l="l" t="t" r="r" b="b"/>
              <a:pathLst>
                <a:path w="9196" h="11454" fill="none" extrusionOk="0">
                  <a:moveTo>
                    <a:pt x="3308" y="7824"/>
                  </a:moveTo>
                  <a:cubicBezTo>
                    <a:pt x="3590" y="8308"/>
                    <a:pt x="5566" y="11010"/>
                    <a:pt x="5566" y="11010"/>
                  </a:cubicBezTo>
                  <a:cubicBezTo>
                    <a:pt x="5566" y="11010"/>
                    <a:pt x="6332" y="11454"/>
                    <a:pt x="7099" y="10083"/>
                  </a:cubicBezTo>
                  <a:cubicBezTo>
                    <a:pt x="7502" y="9316"/>
                    <a:pt x="8066" y="8590"/>
                    <a:pt x="8752" y="7985"/>
                  </a:cubicBezTo>
                  <a:cubicBezTo>
                    <a:pt x="8752" y="7985"/>
                    <a:pt x="7219" y="7985"/>
                    <a:pt x="7703" y="6655"/>
                  </a:cubicBezTo>
                  <a:cubicBezTo>
                    <a:pt x="8147" y="5283"/>
                    <a:pt x="9196" y="4356"/>
                    <a:pt x="7824" y="3912"/>
                  </a:cubicBezTo>
                  <a:cubicBezTo>
                    <a:pt x="7824" y="3912"/>
                    <a:pt x="8752" y="0"/>
                    <a:pt x="7219" y="0"/>
                  </a:cubicBezTo>
                  <a:cubicBezTo>
                    <a:pt x="5727" y="0"/>
                    <a:pt x="1" y="1654"/>
                    <a:pt x="1" y="1654"/>
                  </a:cubicBezTo>
                  <a:lnTo>
                    <a:pt x="283" y="8429"/>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5"/>
            <p:cNvSpPr/>
            <p:nvPr/>
          </p:nvSpPr>
          <p:spPr>
            <a:xfrm>
              <a:off x="4546475" y="2940150"/>
              <a:ext cx="229900" cy="208200"/>
            </a:xfrm>
            <a:custGeom>
              <a:avLst/>
              <a:gdLst/>
              <a:ahLst/>
              <a:cxnLst/>
              <a:rect l="l" t="t" r="r" b="b"/>
              <a:pathLst>
                <a:path w="9196" h="8328" extrusionOk="0">
                  <a:moveTo>
                    <a:pt x="4961" y="1"/>
                  </a:moveTo>
                  <a:lnTo>
                    <a:pt x="1" y="4840"/>
                  </a:lnTo>
                  <a:cubicBezTo>
                    <a:pt x="1" y="4840"/>
                    <a:pt x="1775" y="8188"/>
                    <a:pt x="2542" y="8309"/>
                  </a:cubicBezTo>
                  <a:cubicBezTo>
                    <a:pt x="2602" y="8321"/>
                    <a:pt x="2659" y="8327"/>
                    <a:pt x="2714" y="8327"/>
                  </a:cubicBezTo>
                  <a:cubicBezTo>
                    <a:pt x="3352" y="8327"/>
                    <a:pt x="3603" y="7514"/>
                    <a:pt x="3752" y="7180"/>
                  </a:cubicBezTo>
                  <a:cubicBezTo>
                    <a:pt x="3795" y="7082"/>
                    <a:pt x="3879" y="7043"/>
                    <a:pt x="3996" y="7043"/>
                  </a:cubicBezTo>
                  <a:cubicBezTo>
                    <a:pt x="4317" y="7043"/>
                    <a:pt x="4887" y="7336"/>
                    <a:pt x="5566" y="7543"/>
                  </a:cubicBezTo>
                  <a:cubicBezTo>
                    <a:pt x="5849" y="7180"/>
                    <a:pt x="6091" y="6776"/>
                    <a:pt x="6292" y="6333"/>
                  </a:cubicBezTo>
                  <a:cubicBezTo>
                    <a:pt x="6358" y="6152"/>
                    <a:pt x="6471" y="6098"/>
                    <a:pt x="6704" y="6098"/>
                  </a:cubicBezTo>
                  <a:cubicBezTo>
                    <a:pt x="7043" y="6098"/>
                    <a:pt x="7637" y="6212"/>
                    <a:pt x="8712" y="6212"/>
                  </a:cubicBezTo>
                  <a:cubicBezTo>
                    <a:pt x="9196" y="6212"/>
                    <a:pt x="8591" y="4679"/>
                    <a:pt x="8591" y="4679"/>
                  </a:cubicBezTo>
                  <a:lnTo>
                    <a:pt x="7986" y="3187"/>
                  </a:lnTo>
                  <a:lnTo>
                    <a:pt x="7220" y="2138"/>
                  </a:lnTo>
                  <a:lnTo>
                    <a:pt x="49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5"/>
            <p:cNvSpPr/>
            <p:nvPr/>
          </p:nvSpPr>
          <p:spPr>
            <a:xfrm>
              <a:off x="4546475" y="2940150"/>
              <a:ext cx="229900" cy="211775"/>
            </a:xfrm>
            <a:custGeom>
              <a:avLst/>
              <a:gdLst/>
              <a:ahLst/>
              <a:cxnLst/>
              <a:rect l="l" t="t" r="r" b="b"/>
              <a:pathLst>
                <a:path w="9196" h="8471" fill="none" extrusionOk="0">
                  <a:moveTo>
                    <a:pt x="7220" y="2138"/>
                  </a:moveTo>
                  <a:lnTo>
                    <a:pt x="7986" y="3187"/>
                  </a:lnTo>
                  <a:lnTo>
                    <a:pt x="8591" y="4679"/>
                  </a:lnTo>
                  <a:cubicBezTo>
                    <a:pt x="8591" y="4679"/>
                    <a:pt x="9196" y="6212"/>
                    <a:pt x="8712" y="6212"/>
                  </a:cubicBezTo>
                  <a:cubicBezTo>
                    <a:pt x="6897" y="6212"/>
                    <a:pt x="6454" y="5889"/>
                    <a:pt x="6292" y="6333"/>
                  </a:cubicBezTo>
                  <a:cubicBezTo>
                    <a:pt x="6091" y="6776"/>
                    <a:pt x="5849" y="7180"/>
                    <a:pt x="5566" y="7543"/>
                  </a:cubicBezTo>
                  <a:cubicBezTo>
                    <a:pt x="4639" y="7260"/>
                    <a:pt x="3913" y="6817"/>
                    <a:pt x="3752" y="7180"/>
                  </a:cubicBezTo>
                  <a:cubicBezTo>
                    <a:pt x="3590" y="7543"/>
                    <a:pt x="3308" y="8470"/>
                    <a:pt x="2542" y="8309"/>
                  </a:cubicBezTo>
                  <a:cubicBezTo>
                    <a:pt x="1775" y="8188"/>
                    <a:pt x="1" y="4840"/>
                    <a:pt x="1" y="4840"/>
                  </a:cubicBezTo>
                  <a:lnTo>
                    <a:pt x="4961" y="1"/>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5"/>
            <p:cNvSpPr/>
            <p:nvPr/>
          </p:nvSpPr>
          <p:spPr>
            <a:xfrm>
              <a:off x="4349875" y="2407800"/>
              <a:ext cx="868125" cy="622975"/>
            </a:xfrm>
            <a:custGeom>
              <a:avLst/>
              <a:gdLst/>
              <a:ahLst/>
              <a:cxnLst/>
              <a:rect l="l" t="t" r="r" b="b"/>
              <a:pathLst>
                <a:path w="34725" h="24919" extrusionOk="0">
                  <a:moveTo>
                    <a:pt x="22235" y="0"/>
                  </a:moveTo>
                  <a:cubicBezTo>
                    <a:pt x="17237" y="0"/>
                    <a:pt x="12096" y="1766"/>
                    <a:pt x="8470" y="2623"/>
                  </a:cubicBezTo>
                  <a:cubicBezTo>
                    <a:pt x="3308" y="3832"/>
                    <a:pt x="1" y="23271"/>
                    <a:pt x="1" y="23271"/>
                  </a:cubicBezTo>
                  <a:lnTo>
                    <a:pt x="9357" y="23876"/>
                  </a:lnTo>
                  <a:cubicBezTo>
                    <a:pt x="9801" y="24037"/>
                    <a:pt x="12059" y="24642"/>
                    <a:pt x="12503" y="24763"/>
                  </a:cubicBezTo>
                  <a:cubicBezTo>
                    <a:pt x="12779" y="24867"/>
                    <a:pt x="13071" y="24919"/>
                    <a:pt x="13361" y="24919"/>
                  </a:cubicBezTo>
                  <a:cubicBezTo>
                    <a:pt x="13748" y="24919"/>
                    <a:pt x="14133" y="24827"/>
                    <a:pt x="14479" y="24642"/>
                  </a:cubicBezTo>
                  <a:cubicBezTo>
                    <a:pt x="15164" y="24320"/>
                    <a:pt x="15890" y="24118"/>
                    <a:pt x="16576" y="24037"/>
                  </a:cubicBezTo>
                  <a:cubicBezTo>
                    <a:pt x="16576" y="24037"/>
                    <a:pt x="18552" y="23876"/>
                    <a:pt x="18996" y="23876"/>
                  </a:cubicBezTo>
                  <a:cubicBezTo>
                    <a:pt x="19480" y="23876"/>
                    <a:pt x="18996" y="22666"/>
                    <a:pt x="18996" y="22666"/>
                  </a:cubicBezTo>
                  <a:cubicBezTo>
                    <a:pt x="18996" y="22666"/>
                    <a:pt x="19318" y="21456"/>
                    <a:pt x="20044" y="21295"/>
                  </a:cubicBezTo>
                  <a:cubicBezTo>
                    <a:pt x="20685" y="21194"/>
                    <a:pt x="21862" y="20106"/>
                    <a:pt x="23550" y="20106"/>
                  </a:cubicBezTo>
                  <a:cubicBezTo>
                    <a:pt x="23881" y="20106"/>
                    <a:pt x="24232" y="20147"/>
                    <a:pt x="24601" y="20246"/>
                  </a:cubicBezTo>
                  <a:cubicBezTo>
                    <a:pt x="24699" y="20272"/>
                    <a:pt x="24803" y="20285"/>
                    <a:pt x="24914" y="20285"/>
                  </a:cubicBezTo>
                  <a:cubicBezTo>
                    <a:pt x="27380" y="20285"/>
                    <a:pt x="33030" y="14062"/>
                    <a:pt x="33030" y="11051"/>
                  </a:cubicBezTo>
                  <a:cubicBezTo>
                    <a:pt x="33030" y="7906"/>
                    <a:pt x="34724" y="3792"/>
                    <a:pt x="28231" y="1090"/>
                  </a:cubicBezTo>
                  <a:cubicBezTo>
                    <a:pt x="26335" y="301"/>
                    <a:pt x="24297" y="0"/>
                    <a:pt x="22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5"/>
            <p:cNvSpPr/>
            <p:nvPr/>
          </p:nvSpPr>
          <p:spPr>
            <a:xfrm>
              <a:off x="4349875" y="2367500"/>
              <a:ext cx="868125" cy="665450"/>
            </a:xfrm>
            <a:custGeom>
              <a:avLst/>
              <a:gdLst/>
              <a:ahLst/>
              <a:cxnLst/>
              <a:rect l="l" t="t" r="r" b="b"/>
              <a:pathLst>
                <a:path w="34725" h="26618" fill="none" extrusionOk="0">
                  <a:moveTo>
                    <a:pt x="9357" y="25488"/>
                  </a:moveTo>
                  <a:cubicBezTo>
                    <a:pt x="9801" y="25649"/>
                    <a:pt x="12059" y="26254"/>
                    <a:pt x="12503" y="26375"/>
                  </a:cubicBezTo>
                  <a:cubicBezTo>
                    <a:pt x="13148" y="26617"/>
                    <a:pt x="13874" y="26577"/>
                    <a:pt x="14479" y="26254"/>
                  </a:cubicBezTo>
                  <a:cubicBezTo>
                    <a:pt x="15164" y="25932"/>
                    <a:pt x="15890" y="25730"/>
                    <a:pt x="16576" y="25649"/>
                  </a:cubicBezTo>
                  <a:cubicBezTo>
                    <a:pt x="16576" y="25649"/>
                    <a:pt x="18552" y="25488"/>
                    <a:pt x="18996" y="25488"/>
                  </a:cubicBezTo>
                  <a:cubicBezTo>
                    <a:pt x="19480" y="25488"/>
                    <a:pt x="18996" y="24278"/>
                    <a:pt x="18996" y="24278"/>
                  </a:cubicBezTo>
                  <a:cubicBezTo>
                    <a:pt x="18996" y="24278"/>
                    <a:pt x="19318" y="23068"/>
                    <a:pt x="20044" y="22907"/>
                  </a:cubicBezTo>
                  <a:cubicBezTo>
                    <a:pt x="20811" y="22786"/>
                    <a:pt x="22343" y="21253"/>
                    <a:pt x="24601" y="21858"/>
                  </a:cubicBezTo>
                  <a:cubicBezTo>
                    <a:pt x="26860" y="22463"/>
                    <a:pt x="33030" y="15809"/>
                    <a:pt x="33030" y="12663"/>
                  </a:cubicBezTo>
                  <a:cubicBezTo>
                    <a:pt x="33030" y="9518"/>
                    <a:pt x="34724" y="5404"/>
                    <a:pt x="28231" y="2702"/>
                  </a:cubicBezTo>
                  <a:cubicBezTo>
                    <a:pt x="21738" y="0"/>
                    <a:pt x="13592" y="3025"/>
                    <a:pt x="8470" y="4235"/>
                  </a:cubicBezTo>
                  <a:cubicBezTo>
                    <a:pt x="3308" y="5444"/>
                    <a:pt x="1" y="24883"/>
                    <a:pt x="1" y="24883"/>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5"/>
            <p:cNvSpPr/>
            <p:nvPr/>
          </p:nvSpPr>
          <p:spPr>
            <a:xfrm>
              <a:off x="3344675" y="2385300"/>
              <a:ext cx="1454900" cy="1507750"/>
            </a:xfrm>
            <a:custGeom>
              <a:avLst/>
              <a:gdLst/>
              <a:ahLst/>
              <a:cxnLst/>
              <a:rect l="l" t="t" r="r" b="b"/>
              <a:pathLst>
                <a:path w="58196" h="60310" extrusionOk="0">
                  <a:moveTo>
                    <a:pt x="36220" y="1"/>
                  </a:moveTo>
                  <a:cubicBezTo>
                    <a:pt x="35188" y="1"/>
                    <a:pt x="34162" y="112"/>
                    <a:pt x="33151" y="377"/>
                  </a:cubicBezTo>
                  <a:cubicBezTo>
                    <a:pt x="29320" y="1385"/>
                    <a:pt x="26416" y="4491"/>
                    <a:pt x="23109" y="6749"/>
                  </a:cubicBezTo>
                  <a:cubicBezTo>
                    <a:pt x="18512" y="9975"/>
                    <a:pt x="12987" y="11669"/>
                    <a:pt x="7502" y="12960"/>
                  </a:cubicBezTo>
                  <a:lnTo>
                    <a:pt x="7462" y="15097"/>
                  </a:lnTo>
                  <a:cubicBezTo>
                    <a:pt x="7462" y="15097"/>
                    <a:pt x="4921" y="15420"/>
                    <a:pt x="5808" y="16791"/>
                  </a:cubicBezTo>
                  <a:cubicBezTo>
                    <a:pt x="5808" y="16791"/>
                    <a:pt x="5929" y="18239"/>
                    <a:pt x="7318" y="18239"/>
                  </a:cubicBezTo>
                  <a:cubicBezTo>
                    <a:pt x="7535" y="18239"/>
                    <a:pt x="7783" y="18203"/>
                    <a:pt x="8066" y="18122"/>
                  </a:cubicBezTo>
                  <a:cubicBezTo>
                    <a:pt x="8066" y="18122"/>
                    <a:pt x="8703" y="17781"/>
                    <a:pt x="9234" y="17781"/>
                  </a:cubicBezTo>
                  <a:cubicBezTo>
                    <a:pt x="9703" y="17781"/>
                    <a:pt x="10089" y="18047"/>
                    <a:pt x="9881" y="19049"/>
                  </a:cubicBezTo>
                  <a:cubicBezTo>
                    <a:pt x="9801" y="19574"/>
                    <a:pt x="9518" y="20058"/>
                    <a:pt x="9115" y="20380"/>
                  </a:cubicBezTo>
                  <a:cubicBezTo>
                    <a:pt x="8228" y="21066"/>
                    <a:pt x="8026" y="21832"/>
                    <a:pt x="8954" y="22437"/>
                  </a:cubicBezTo>
                  <a:cubicBezTo>
                    <a:pt x="9236" y="22598"/>
                    <a:pt x="9478" y="22760"/>
                    <a:pt x="9720" y="22961"/>
                  </a:cubicBezTo>
                  <a:cubicBezTo>
                    <a:pt x="10002" y="23365"/>
                    <a:pt x="10123" y="23889"/>
                    <a:pt x="10002" y="24373"/>
                  </a:cubicBezTo>
                  <a:cubicBezTo>
                    <a:pt x="9801" y="25704"/>
                    <a:pt x="9317" y="26994"/>
                    <a:pt x="8591" y="28164"/>
                  </a:cubicBezTo>
                  <a:cubicBezTo>
                    <a:pt x="8218" y="28322"/>
                    <a:pt x="7830" y="28398"/>
                    <a:pt x="7448" y="28398"/>
                  </a:cubicBezTo>
                  <a:cubicBezTo>
                    <a:pt x="6462" y="28398"/>
                    <a:pt x="5513" y="27895"/>
                    <a:pt x="4961" y="26994"/>
                  </a:cubicBezTo>
                  <a:cubicBezTo>
                    <a:pt x="4775" y="28000"/>
                    <a:pt x="3901" y="28661"/>
                    <a:pt x="2942" y="28661"/>
                  </a:cubicBezTo>
                  <a:cubicBezTo>
                    <a:pt x="2863" y="28661"/>
                    <a:pt x="2783" y="28657"/>
                    <a:pt x="2703" y="28648"/>
                  </a:cubicBezTo>
                  <a:cubicBezTo>
                    <a:pt x="2017" y="28728"/>
                    <a:pt x="2057" y="29737"/>
                    <a:pt x="2420" y="30341"/>
                  </a:cubicBezTo>
                  <a:cubicBezTo>
                    <a:pt x="2743" y="30906"/>
                    <a:pt x="3146" y="31753"/>
                    <a:pt x="2622" y="32156"/>
                  </a:cubicBezTo>
                  <a:cubicBezTo>
                    <a:pt x="2422" y="32034"/>
                    <a:pt x="2200" y="31979"/>
                    <a:pt x="1975" y="31979"/>
                  </a:cubicBezTo>
                  <a:cubicBezTo>
                    <a:pt x="1386" y="31979"/>
                    <a:pt x="777" y="32357"/>
                    <a:pt x="485" y="32882"/>
                  </a:cubicBezTo>
                  <a:cubicBezTo>
                    <a:pt x="122" y="33689"/>
                    <a:pt x="1" y="34536"/>
                    <a:pt x="81" y="35342"/>
                  </a:cubicBezTo>
                  <a:cubicBezTo>
                    <a:pt x="81" y="36109"/>
                    <a:pt x="122" y="36875"/>
                    <a:pt x="122" y="37601"/>
                  </a:cubicBezTo>
                  <a:cubicBezTo>
                    <a:pt x="81" y="38407"/>
                    <a:pt x="243" y="39214"/>
                    <a:pt x="565" y="39980"/>
                  </a:cubicBezTo>
                  <a:cubicBezTo>
                    <a:pt x="892" y="40486"/>
                    <a:pt x="1482" y="40860"/>
                    <a:pt x="2061" y="40860"/>
                  </a:cubicBezTo>
                  <a:cubicBezTo>
                    <a:pt x="2267" y="40860"/>
                    <a:pt x="2472" y="40812"/>
                    <a:pt x="2662" y="40706"/>
                  </a:cubicBezTo>
                  <a:cubicBezTo>
                    <a:pt x="3025" y="40383"/>
                    <a:pt x="3348" y="39980"/>
                    <a:pt x="3590" y="39577"/>
                  </a:cubicBezTo>
                  <a:cubicBezTo>
                    <a:pt x="4517" y="38488"/>
                    <a:pt x="6131" y="38327"/>
                    <a:pt x="7542" y="38286"/>
                  </a:cubicBezTo>
                  <a:lnTo>
                    <a:pt x="12503" y="38125"/>
                  </a:lnTo>
                  <a:cubicBezTo>
                    <a:pt x="12690" y="38119"/>
                    <a:pt x="12881" y="38115"/>
                    <a:pt x="13074" y="38115"/>
                  </a:cubicBezTo>
                  <a:cubicBezTo>
                    <a:pt x="14213" y="38115"/>
                    <a:pt x="15414" y="38259"/>
                    <a:pt x="16173" y="39053"/>
                  </a:cubicBezTo>
                  <a:cubicBezTo>
                    <a:pt x="17544" y="40504"/>
                    <a:pt x="16858" y="43327"/>
                    <a:pt x="18471" y="44457"/>
                  </a:cubicBezTo>
                  <a:cubicBezTo>
                    <a:pt x="18990" y="44812"/>
                    <a:pt x="19620" y="44908"/>
                    <a:pt x="20261" y="44908"/>
                  </a:cubicBezTo>
                  <a:cubicBezTo>
                    <a:pt x="20566" y="44908"/>
                    <a:pt x="20874" y="44886"/>
                    <a:pt x="21173" y="44860"/>
                  </a:cubicBezTo>
                  <a:cubicBezTo>
                    <a:pt x="21243" y="44863"/>
                    <a:pt x="21313" y="44864"/>
                    <a:pt x="21382" y="44864"/>
                  </a:cubicBezTo>
                  <a:cubicBezTo>
                    <a:pt x="22275" y="44864"/>
                    <a:pt x="23130" y="44626"/>
                    <a:pt x="23916" y="44215"/>
                  </a:cubicBezTo>
                  <a:cubicBezTo>
                    <a:pt x="24722" y="43690"/>
                    <a:pt x="25247" y="42561"/>
                    <a:pt x="24763" y="41714"/>
                  </a:cubicBezTo>
                  <a:lnTo>
                    <a:pt x="27344" y="41674"/>
                  </a:lnTo>
                  <a:cubicBezTo>
                    <a:pt x="27384" y="42037"/>
                    <a:pt x="27424" y="42400"/>
                    <a:pt x="27465" y="42763"/>
                  </a:cubicBezTo>
                  <a:cubicBezTo>
                    <a:pt x="27440" y="42389"/>
                    <a:pt x="28017" y="42292"/>
                    <a:pt x="28518" y="42292"/>
                  </a:cubicBezTo>
                  <a:cubicBezTo>
                    <a:pt x="28827" y="42292"/>
                    <a:pt x="29107" y="42329"/>
                    <a:pt x="29199" y="42360"/>
                  </a:cubicBezTo>
                  <a:cubicBezTo>
                    <a:pt x="30207" y="42642"/>
                    <a:pt x="30570" y="43650"/>
                    <a:pt x="30893" y="44537"/>
                  </a:cubicBezTo>
                  <a:cubicBezTo>
                    <a:pt x="31457" y="46070"/>
                    <a:pt x="30368" y="48127"/>
                    <a:pt x="31336" y="49377"/>
                  </a:cubicBezTo>
                  <a:cubicBezTo>
                    <a:pt x="31538" y="49659"/>
                    <a:pt x="31820" y="49861"/>
                    <a:pt x="31982" y="50103"/>
                  </a:cubicBezTo>
                  <a:cubicBezTo>
                    <a:pt x="32264" y="50466"/>
                    <a:pt x="32345" y="50950"/>
                    <a:pt x="32264" y="51393"/>
                  </a:cubicBezTo>
                  <a:cubicBezTo>
                    <a:pt x="32103" y="51756"/>
                    <a:pt x="32022" y="52160"/>
                    <a:pt x="31941" y="52603"/>
                  </a:cubicBezTo>
                  <a:cubicBezTo>
                    <a:pt x="31861" y="54136"/>
                    <a:pt x="37547" y="53611"/>
                    <a:pt x="38797" y="53894"/>
                  </a:cubicBezTo>
                  <a:cubicBezTo>
                    <a:pt x="39039" y="53974"/>
                    <a:pt x="39281" y="54015"/>
                    <a:pt x="39563" y="54015"/>
                  </a:cubicBezTo>
                  <a:cubicBezTo>
                    <a:pt x="39664" y="53994"/>
                    <a:pt x="39765" y="53984"/>
                    <a:pt x="39871" y="53984"/>
                  </a:cubicBezTo>
                  <a:cubicBezTo>
                    <a:pt x="39977" y="53984"/>
                    <a:pt x="40088" y="53994"/>
                    <a:pt x="40209" y="54015"/>
                  </a:cubicBezTo>
                  <a:cubicBezTo>
                    <a:pt x="40451" y="54095"/>
                    <a:pt x="40693" y="54297"/>
                    <a:pt x="40814" y="54499"/>
                  </a:cubicBezTo>
                  <a:cubicBezTo>
                    <a:pt x="41652" y="55393"/>
                    <a:pt x="42821" y="55881"/>
                    <a:pt x="44009" y="55881"/>
                  </a:cubicBezTo>
                  <a:cubicBezTo>
                    <a:pt x="44535" y="55881"/>
                    <a:pt x="45065" y="55785"/>
                    <a:pt x="45573" y="55587"/>
                  </a:cubicBezTo>
                  <a:cubicBezTo>
                    <a:pt x="45621" y="55297"/>
                    <a:pt x="45902" y="55152"/>
                    <a:pt x="46197" y="55152"/>
                  </a:cubicBezTo>
                  <a:cubicBezTo>
                    <a:pt x="46394" y="55152"/>
                    <a:pt x="46597" y="55216"/>
                    <a:pt x="46742" y="55346"/>
                  </a:cubicBezTo>
                  <a:cubicBezTo>
                    <a:pt x="47065" y="55749"/>
                    <a:pt x="47226" y="56273"/>
                    <a:pt x="47105" y="56757"/>
                  </a:cubicBezTo>
                  <a:lnTo>
                    <a:pt x="49081" y="56797"/>
                  </a:lnTo>
                  <a:cubicBezTo>
                    <a:pt x="49121" y="57120"/>
                    <a:pt x="49202" y="57443"/>
                    <a:pt x="49283" y="57765"/>
                  </a:cubicBezTo>
                  <a:lnTo>
                    <a:pt x="50735" y="57967"/>
                  </a:lnTo>
                  <a:cubicBezTo>
                    <a:pt x="50461" y="59138"/>
                    <a:pt x="51360" y="60310"/>
                    <a:pt x="52589" y="60310"/>
                  </a:cubicBezTo>
                  <a:cubicBezTo>
                    <a:pt x="52629" y="60310"/>
                    <a:pt x="52670" y="60309"/>
                    <a:pt x="52711" y="60306"/>
                  </a:cubicBezTo>
                  <a:cubicBezTo>
                    <a:pt x="53396" y="59580"/>
                    <a:pt x="53679" y="58532"/>
                    <a:pt x="53437" y="57564"/>
                  </a:cubicBezTo>
                  <a:cubicBezTo>
                    <a:pt x="51783" y="57281"/>
                    <a:pt x="50573" y="55789"/>
                    <a:pt x="50210" y="54176"/>
                  </a:cubicBezTo>
                  <a:cubicBezTo>
                    <a:pt x="49807" y="52563"/>
                    <a:pt x="50049" y="50869"/>
                    <a:pt x="50291" y="49215"/>
                  </a:cubicBezTo>
                  <a:lnTo>
                    <a:pt x="50291" y="49215"/>
                  </a:lnTo>
                  <a:cubicBezTo>
                    <a:pt x="50261" y="49394"/>
                    <a:pt x="50136" y="49478"/>
                    <a:pt x="49978" y="49478"/>
                  </a:cubicBezTo>
                  <a:cubicBezTo>
                    <a:pt x="49495" y="49478"/>
                    <a:pt x="48705" y="48697"/>
                    <a:pt x="49404" y="47481"/>
                  </a:cubicBezTo>
                  <a:cubicBezTo>
                    <a:pt x="50160" y="46252"/>
                    <a:pt x="51778" y="45590"/>
                    <a:pt x="53239" y="45590"/>
                  </a:cubicBezTo>
                  <a:cubicBezTo>
                    <a:pt x="53647" y="45590"/>
                    <a:pt x="54043" y="45641"/>
                    <a:pt x="54405" y="45747"/>
                  </a:cubicBezTo>
                  <a:cubicBezTo>
                    <a:pt x="54670" y="45827"/>
                    <a:pt x="54988" y="45941"/>
                    <a:pt x="55278" y="45941"/>
                  </a:cubicBezTo>
                  <a:cubicBezTo>
                    <a:pt x="55428" y="45941"/>
                    <a:pt x="55571" y="45911"/>
                    <a:pt x="55695" y="45828"/>
                  </a:cubicBezTo>
                  <a:cubicBezTo>
                    <a:pt x="56421" y="45384"/>
                    <a:pt x="55897" y="44336"/>
                    <a:pt x="55413" y="43690"/>
                  </a:cubicBezTo>
                  <a:cubicBezTo>
                    <a:pt x="54042" y="41876"/>
                    <a:pt x="53517" y="39617"/>
                    <a:pt x="52953" y="37399"/>
                  </a:cubicBezTo>
                  <a:cubicBezTo>
                    <a:pt x="52509" y="35867"/>
                    <a:pt x="52267" y="34253"/>
                    <a:pt x="52227" y="32640"/>
                  </a:cubicBezTo>
                  <a:cubicBezTo>
                    <a:pt x="52227" y="31511"/>
                    <a:pt x="52428" y="30261"/>
                    <a:pt x="51824" y="29333"/>
                  </a:cubicBezTo>
                  <a:cubicBezTo>
                    <a:pt x="51541" y="28970"/>
                    <a:pt x="51178" y="28607"/>
                    <a:pt x="51219" y="28164"/>
                  </a:cubicBezTo>
                  <a:cubicBezTo>
                    <a:pt x="51259" y="27720"/>
                    <a:pt x="51783" y="27397"/>
                    <a:pt x="52146" y="27075"/>
                  </a:cubicBezTo>
                  <a:cubicBezTo>
                    <a:pt x="53800" y="25744"/>
                    <a:pt x="53316" y="23163"/>
                    <a:pt x="53800" y="21066"/>
                  </a:cubicBezTo>
                  <a:cubicBezTo>
                    <a:pt x="54122" y="19735"/>
                    <a:pt x="54969" y="18525"/>
                    <a:pt x="56098" y="17718"/>
                  </a:cubicBezTo>
                  <a:cubicBezTo>
                    <a:pt x="56986" y="17114"/>
                    <a:pt x="58196" y="16347"/>
                    <a:pt x="57873" y="15299"/>
                  </a:cubicBezTo>
                  <a:cubicBezTo>
                    <a:pt x="57752" y="14815"/>
                    <a:pt x="57228" y="14492"/>
                    <a:pt x="56905" y="14089"/>
                  </a:cubicBezTo>
                  <a:cubicBezTo>
                    <a:pt x="55856" y="12677"/>
                    <a:pt x="57066" y="10701"/>
                    <a:pt x="57026" y="8967"/>
                  </a:cubicBezTo>
                  <a:cubicBezTo>
                    <a:pt x="56905" y="7677"/>
                    <a:pt x="56219" y="6467"/>
                    <a:pt x="55171" y="5700"/>
                  </a:cubicBezTo>
                  <a:cubicBezTo>
                    <a:pt x="54122" y="4974"/>
                    <a:pt x="52953" y="4370"/>
                    <a:pt x="51743" y="3966"/>
                  </a:cubicBezTo>
                  <a:cubicBezTo>
                    <a:pt x="48839" y="2918"/>
                    <a:pt x="45935" y="1950"/>
                    <a:pt x="42951" y="1143"/>
                  </a:cubicBezTo>
                  <a:cubicBezTo>
                    <a:pt x="40763" y="534"/>
                    <a:pt x="38480" y="1"/>
                    <a:pt x="36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5"/>
            <p:cNvSpPr/>
            <p:nvPr/>
          </p:nvSpPr>
          <p:spPr>
            <a:xfrm>
              <a:off x="3344675" y="2373550"/>
              <a:ext cx="1454900" cy="1521425"/>
            </a:xfrm>
            <a:custGeom>
              <a:avLst/>
              <a:gdLst/>
              <a:ahLst/>
              <a:cxnLst/>
              <a:rect l="l" t="t" r="r" b="b"/>
              <a:pathLst>
                <a:path w="58196" h="60857" fill="none" extrusionOk="0">
                  <a:moveTo>
                    <a:pt x="7462" y="15567"/>
                  </a:moveTo>
                  <a:cubicBezTo>
                    <a:pt x="7462" y="15567"/>
                    <a:pt x="4921" y="15890"/>
                    <a:pt x="5808" y="17261"/>
                  </a:cubicBezTo>
                  <a:cubicBezTo>
                    <a:pt x="5808" y="17261"/>
                    <a:pt x="5969" y="19197"/>
                    <a:pt x="8066" y="18592"/>
                  </a:cubicBezTo>
                  <a:cubicBezTo>
                    <a:pt x="8066" y="18592"/>
                    <a:pt x="10325" y="17382"/>
                    <a:pt x="9881" y="19519"/>
                  </a:cubicBezTo>
                  <a:cubicBezTo>
                    <a:pt x="9801" y="20044"/>
                    <a:pt x="9518" y="20528"/>
                    <a:pt x="9115" y="20850"/>
                  </a:cubicBezTo>
                  <a:cubicBezTo>
                    <a:pt x="8228" y="21536"/>
                    <a:pt x="8026" y="22302"/>
                    <a:pt x="8954" y="22907"/>
                  </a:cubicBezTo>
                  <a:cubicBezTo>
                    <a:pt x="9236" y="23068"/>
                    <a:pt x="9478" y="23230"/>
                    <a:pt x="9720" y="23431"/>
                  </a:cubicBezTo>
                  <a:cubicBezTo>
                    <a:pt x="10002" y="23835"/>
                    <a:pt x="10123" y="24359"/>
                    <a:pt x="10002" y="24843"/>
                  </a:cubicBezTo>
                  <a:cubicBezTo>
                    <a:pt x="9801" y="26174"/>
                    <a:pt x="9317" y="27464"/>
                    <a:pt x="8591" y="28634"/>
                  </a:cubicBezTo>
                  <a:cubicBezTo>
                    <a:pt x="7260" y="29198"/>
                    <a:pt x="5727" y="28714"/>
                    <a:pt x="4961" y="27464"/>
                  </a:cubicBezTo>
                  <a:cubicBezTo>
                    <a:pt x="4759" y="28553"/>
                    <a:pt x="3751" y="29239"/>
                    <a:pt x="2703" y="29118"/>
                  </a:cubicBezTo>
                  <a:cubicBezTo>
                    <a:pt x="2017" y="29198"/>
                    <a:pt x="2057" y="30207"/>
                    <a:pt x="2420" y="30811"/>
                  </a:cubicBezTo>
                  <a:cubicBezTo>
                    <a:pt x="2743" y="31376"/>
                    <a:pt x="3146" y="32223"/>
                    <a:pt x="2622" y="32626"/>
                  </a:cubicBezTo>
                  <a:cubicBezTo>
                    <a:pt x="1896" y="32183"/>
                    <a:pt x="888" y="32626"/>
                    <a:pt x="485" y="33352"/>
                  </a:cubicBezTo>
                  <a:cubicBezTo>
                    <a:pt x="122" y="34159"/>
                    <a:pt x="1" y="35006"/>
                    <a:pt x="81" y="35812"/>
                  </a:cubicBezTo>
                  <a:cubicBezTo>
                    <a:pt x="81" y="36579"/>
                    <a:pt x="122" y="37345"/>
                    <a:pt x="122" y="38071"/>
                  </a:cubicBezTo>
                  <a:cubicBezTo>
                    <a:pt x="81" y="38877"/>
                    <a:pt x="243" y="39684"/>
                    <a:pt x="565" y="40450"/>
                  </a:cubicBezTo>
                  <a:cubicBezTo>
                    <a:pt x="1009" y="41136"/>
                    <a:pt x="1936" y="41579"/>
                    <a:pt x="2662" y="41176"/>
                  </a:cubicBezTo>
                  <a:cubicBezTo>
                    <a:pt x="3025" y="40853"/>
                    <a:pt x="3348" y="40450"/>
                    <a:pt x="3590" y="40047"/>
                  </a:cubicBezTo>
                  <a:cubicBezTo>
                    <a:pt x="4517" y="38958"/>
                    <a:pt x="6131" y="38797"/>
                    <a:pt x="7542" y="38756"/>
                  </a:cubicBezTo>
                  <a:lnTo>
                    <a:pt x="12503" y="38595"/>
                  </a:lnTo>
                  <a:cubicBezTo>
                    <a:pt x="13793" y="38555"/>
                    <a:pt x="15285" y="38595"/>
                    <a:pt x="16173" y="39523"/>
                  </a:cubicBezTo>
                  <a:cubicBezTo>
                    <a:pt x="17544" y="40974"/>
                    <a:pt x="16858" y="43797"/>
                    <a:pt x="18471" y="44927"/>
                  </a:cubicBezTo>
                  <a:cubicBezTo>
                    <a:pt x="19238" y="45451"/>
                    <a:pt x="20246" y="45411"/>
                    <a:pt x="21173" y="45330"/>
                  </a:cubicBezTo>
                  <a:cubicBezTo>
                    <a:pt x="22141" y="45370"/>
                    <a:pt x="23069" y="45128"/>
                    <a:pt x="23916" y="44685"/>
                  </a:cubicBezTo>
                  <a:cubicBezTo>
                    <a:pt x="24722" y="44160"/>
                    <a:pt x="25247" y="43031"/>
                    <a:pt x="24763" y="42184"/>
                  </a:cubicBezTo>
                  <a:lnTo>
                    <a:pt x="27344" y="42144"/>
                  </a:lnTo>
                  <a:cubicBezTo>
                    <a:pt x="27384" y="42507"/>
                    <a:pt x="27424" y="42870"/>
                    <a:pt x="27465" y="43233"/>
                  </a:cubicBezTo>
                  <a:cubicBezTo>
                    <a:pt x="27424" y="42628"/>
                    <a:pt x="28957" y="42749"/>
                    <a:pt x="29199" y="42830"/>
                  </a:cubicBezTo>
                  <a:cubicBezTo>
                    <a:pt x="30207" y="43112"/>
                    <a:pt x="30570" y="44120"/>
                    <a:pt x="30893" y="45007"/>
                  </a:cubicBezTo>
                  <a:cubicBezTo>
                    <a:pt x="31457" y="46540"/>
                    <a:pt x="30368" y="48597"/>
                    <a:pt x="31336" y="49847"/>
                  </a:cubicBezTo>
                  <a:cubicBezTo>
                    <a:pt x="31538" y="50129"/>
                    <a:pt x="31820" y="50331"/>
                    <a:pt x="31982" y="50573"/>
                  </a:cubicBezTo>
                  <a:cubicBezTo>
                    <a:pt x="32264" y="50936"/>
                    <a:pt x="32345" y="51420"/>
                    <a:pt x="32264" y="51863"/>
                  </a:cubicBezTo>
                  <a:cubicBezTo>
                    <a:pt x="32103" y="52226"/>
                    <a:pt x="32022" y="52630"/>
                    <a:pt x="31941" y="53073"/>
                  </a:cubicBezTo>
                  <a:cubicBezTo>
                    <a:pt x="31861" y="54606"/>
                    <a:pt x="37547" y="54081"/>
                    <a:pt x="38797" y="54364"/>
                  </a:cubicBezTo>
                  <a:cubicBezTo>
                    <a:pt x="39039" y="54444"/>
                    <a:pt x="39281" y="54485"/>
                    <a:pt x="39563" y="54485"/>
                  </a:cubicBezTo>
                  <a:cubicBezTo>
                    <a:pt x="39765" y="54444"/>
                    <a:pt x="39967" y="54444"/>
                    <a:pt x="40209" y="54485"/>
                  </a:cubicBezTo>
                  <a:cubicBezTo>
                    <a:pt x="40451" y="54565"/>
                    <a:pt x="40693" y="54767"/>
                    <a:pt x="40814" y="54969"/>
                  </a:cubicBezTo>
                  <a:cubicBezTo>
                    <a:pt x="42024" y="56259"/>
                    <a:pt x="43919" y="56703"/>
                    <a:pt x="45573" y="56057"/>
                  </a:cubicBezTo>
                  <a:cubicBezTo>
                    <a:pt x="45653" y="55574"/>
                    <a:pt x="46379" y="55493"/>
                    <a:pt x="46742" y="55816"/>
                  </a:cubicBezTo>
                  <a:cubicBezTo>
                    <a:pt x="47065" y="56219"/>
                    <a:pt x="47226" y="56743"/>
                    <a:pt x="47105" y="57227"/>
                  </a:cubicBezTo>
                  <a:lnTo>
                    <a:pt x="49081" y="57267"/>
                  </a:lnTo>
                  <a:cubicBezTo>
                    <a:pt x="49121" y="57590"/>
                    <a:pt x="49202" y="57913"/>
                    <a:pt x="49283" y="58235"/>
                  </a:cubicBezTo>
                  <a:lnTo>
                    <a:pt x="50735" y="58437"/>
                  </a:lnTo>
                  <a:cubicBezTo>
                    <a:pt x="50452" y="59647"/>
                    <a:pt x="51420" y="60857"/>
                    <a:pt x="52711" y="60776"/>
                  </a:cubicBezTo>
                  <a:cubicBezTo>
                    <a:pt x="53396" y="60050"/>
                    <a:pt x="53679" y="59002"/>
                    <a:pt x="53437" y="58034"/>
                  </a:cubicBezTo>
                  <a:cubicBezTo>
                    <a:pt x="51783" y="57751"/>
                    <a:pt x="50573" y="56259"/>
                    <a:pt x="50210" y="54646"/>
                  </a:cubicBezTo>
                  <a:cubicBezTo>
                    <a:pt x="49807" y="53033"/>
                    <a:pt x="50049" y="51339"/>
                    <a:pt x="50291" y="49685"/>
                  </a:cubicBezTo>
                  <a:cubicBezTo>
                    <a:pt x="50170" y="50411"/>
                    <a:pt x="48476" y="49565"/>
                    <a:pt x="49404" y="47951"/>
                  </a:cubicBezTo>
                  <a:cubicBezTo>
                    <a:pt x="50372" y="46379"/>
                    <a:pt x="52751" y="45733"/>
                    <a:pt x="54405" y="46217"/>
                  </a:cubicBezTo>
                  <a:cubicBezTo>
                    <a:pt x="54808" y="46338"/>
                    <a:pt x="55332" y="46540"/>
                    <a:pt x="55695" y="46298"/>
                  </a:cubicBezTo>
                  <a:cubicBezTo>
                    <a:pt x="56421" y="45854"/>
                    <a:pt x="55897" y="44806"/>
                    <a:pt x="55413" y="44160"/>
                  </a:cubicBezTo>
                  <a:cubicBezTo>
                    <a:pt x="54042" y="42346"/>
                    <a:pt x="53517" y="40087"/>
                    <a:pt x="52953" y="37869"/>
                  </a:cubicBezTo>
                  <a:cubicBezTo>
                    <a:pt x="52509" y="36337"/>
                    <a:pt x="52267" y="34723"/>
                    <a:pt x="52227" y="33110"/>
                  </a:cubicBezTo>
                  <a:cubicBezTo>
                    <a:pt x="52227" y="31981"/>
                    <a:pt x="52428" y="30731"/>
                    <a:pt x="51824" y="29803"/>
                  </a:cubicBezTo>
                  <a:cubicBezTo>
                    <a:pt x="51541" y="29440"/>
                    <a:pt x="51178" y="29077"/>
                    <a:pt x="51219" y="28634"/>
                  </a:cubicBezTo>
                  <a:cubicBezTo>
                    <a:pt x="51259" y="28190"/>
                    <a:pt x="51783" y="27867"/>
                    <a:pt x="52146" y="27545"/>
                  </a:cubicBezTo>
                  <a:cubicBezTo>
                    <a:pt x="53800" y="26214"/>
                    <a:pt x="53316" y="23633"/>
                    <a:pt x="53800" y="21536"/>
                  </a:cubicBezTo>
                  <a:cubicBezTo>
                    <a:pt x="54122" y="20205"/>
                    <a:pt x="54969" y="18995"/>
                    <a:pt x="56098" y="18188"/>
                  </a:cubicBezTo>
                  <a:cubicBezTo>
                    <a:pt x="56986" y="17584"/>
                    <a:pt x="58196" y="16817"/>
                    <a:pt x="57873" y="15769"/>
                  </a:cubicBezTo>
                  <a:cubicBezTo>
                    <a:pt x="57752" y="15285"/>
                    <a:pt x="57228" y="14962"/>
                    <a:pt x="56905" y="14559"/>
                  </a:cubicBezTo>
                  <a:cubicBezTo>
                    <a:pt x="55856" y="13147"/>
                    <a:pt x="57066" y="11171"/>
                    <a:pt x="57026" y="9437"/>
                  </a:cubicBezTo>
                  <a:cubicBezTo>
                    <a:pt x="56905" y="8147"/>
                    <a:pt x="56219" y="6937"/>
                    <a:pt x="55171" y="6170"/>
                  </a:cubicBezTo>
                  <a:cubicBezTo>
                    <a:pt x="54122" y="5444"/>
                    <a:pt x="52953" y="4840"/>
                    <a:pt x="51743" y="4436"/>
                  </a:cubicBezTo>
                  <a:cubicBezTo>
                    <a:pt x="48839" y="3388"/>
                    <a:pt x="45935" y="2420"/>
                    <a:pt x="42951" y="1613"/>
                  </a:cubicBezTo>
                  <a:cubicBezTo>
                    <a:pt x="39765" y="726"/>
                    <a:pt x="36377" y="0"/>
                    <a:pt x="33151" y="847"/>
                  </a:cubicBezTo>
                  <a:cubicBezTo>
                    <a:pt x="29320" y="1855"/>
                    <a:pt x="26416" y="4961"/>
                    <a:pt x="23109" y="7219"/>
                  </a:cubicBezTo>
                  <a:cubicBezTo>
                    <a:pt x="18512" y="10445"/>
                    <a:pt x="12987" y="12139"/>
                    <a:pt x="7502" y="13430"/>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5"/>
            <p:cNvSpPr/>
            <p:nvPr/>
          </p:nvSpPr>
          <p:spPr>
            <a:xfrm>
              <a:off x="3301325" y="1945050"/>
              <a:ext cx="1308700" cy="847925"/>
            </a:xfrm>
            <a:custGeom>
              <a:avLst/>
              <a:gdLst/>
              <a:ahLst/>
              <a:cxnLst/>
              <a:rect l="l" t="t" r="r" b="b"/>
              <a:pathLst>
                <a:path w="52348" h="33917" extrusionOk="0">
                  <a:moveTo>
                    <a:pt x="14801" y="0"/>
                  </a:moveTo>
                  <a:lnTo>
                    <a:pt x="0" y="21859"/>
                  </a:lnTo>
                  <a:lnTo>
                    <a:pt x="16132" y="33917"/>
                  </a:lnTo>
                  <a:cubicBezTo>
                    <a:pt x="16737" y="33473"/>
                    <a:pt x="17181" y="32868"/>
                    <a:pt x="17342" y="32142"/>
                  </a:cubicBezTo>
                  <a:cubicBezTo>
                    <a:pt x="17544" y="31134"/>
                    <a:pt x="17786" y="30207"/>
                    <a:pt x="18108" y="29239"/>
                  </a:cubicBezTo>
                  <a:cubicBezTo>
                    <a:pt x="18471" y="29319"/>
                    <a:pt x="18844" y="29360"/>
                    <a:pt x="19222" y="29360"/>
                  </a:cubicBezTo>
                  <a:cubicBezTo>
                    <a:pt x="19600" y="29360"/>
                    <a:pt x="19984" y="29319"/>
                    <a:pt x="20367" y="29239"/>
                  </a:cubicBezTo>
                  <a:cubicBezTo>
                    <a:pt x="21011" y="29034"/>
                    <a:pt x="20953" y="28892"/>
                    <a:pt x="21276" y="28892"/>
                  </a:cubicBezTo>
                  <a:cubicBezTo>
                    <a:pt x="21397" y="28892"/>
                    <a:pt x="21572" y="28912"/>
                    <a:pt x="21859" y="28956"/>
                  </a:cubicBezTo>
                  <a:cubicBezTo>
                    <a:pt x="22556" y="29060"/>
                    <a:pt x="22988" y="29460"/>
                    <a:pt x="23252" y="29460"/>
                  </a:cubicBezTo>
                  <a:cubicBezTo>
                    <a:pt x="23400" y="29460"/>
                    <a:pt x="23495" y="29334"/>
                    <a:pt x="23553" y="28956"/>
                  </a:cubicBezTo>
                  <a:cubicBezTo>
                    <a:pt x="23674" y="27908"/>
                    <a:pt x="22786" y="27747"/>
                    <a:pt x="23553" y="26980"/>
                  </a:cubicBezTo>
                  <a:cubicBezTo>
                    <a:pt x="24279" y="26254"/>
                    <a:pt x="24884" y="25327"/>
                    <a:pt x="25650" y="25045"/>
                  </a:cubicBezTo>
                  <a:cubicBezTo>
                    <a:pt x="26179" y="24822"/>
                    <a:pt x="26189" y="24464"/>
                    <a:pt x="26450" y="24464"/>
                  </a:cubicBezTo>
                  <a:cubicBezTo>
                    <a:pt x="26567" y="24464"/>
                    <a:pt x="26735" y="24535"/>
                    <a:pt x="27021" y="24722"/>
                  </a:cubicBezTo>
                  <a:cubicBezTo>
                    <a:pt x="27908" y="25327"/>
                    <a:pt x="28513" y="25166"/>
                    <a:pt x="29118" y="26093"/>
                  </a:cubicBezTo>
                  <a:cubicBezTo>
                    <a:pt x="29590" y="26785"/>
                    <a:pt x="29866" y="27036"/>
                    <a:pt x="30270" y="27036"/>
                  </a:cubicBezTo>
                  <a:cubicBezTo>
                    <a:pt x="30384" y="27036"/>
                    <a:pt x="30509" y="27016"/>
                    <a:pt x="30651" y="26980"/>
                  </a:cubicBezTo>
                  <a:cubicBezTo>
                    <a:pt x="30752" y="26960"/>
                    <a:pt x="30850" y="26951"/>
                    <a:pt x="30944" y="26951"/>
                  </a:cubicBezTo>
                  <a:cubicBezTo>
                    <a:pt x="31410" y="26951"/>
                    <a:pt x="31801" y="27169"/>
                    <a:pt x="32304" y="27303"/>
                  </a:cubicBezTo>
                  <a:cubicBezTo>
                    <a:pt x="32949" y="27464"/>
                    <a:pt x="33595" y="27545"/>
                    <a:pt x="34240" y="27585"/>
                  </a:cubicBezTo>
                  <a:cubicBezTo>
                    <a:pt x="34681" y="27585"/>
                    <a:pt x="34954" y="25713"/>
                    <a:pt x="35578" y="25713"/>
                  </a:cubicBezTo>
                  <a:cubicBezTo>
                    <a:pt x="35639" y="25713"/>
                    <a:pt x="35704" y="25731"/>
                    <a:pt x="35772" y="25770"/>
                  </a:cubicBezTo>
                  <a:cubicBezTo>
                    <a:pt x="36213" y="26049"/>
                    <a:pt x="36800" y="26207"/>
                    <a:pt x="37304" y="26207"/>
                  </a:cubicBezTo>
                  <a:cubicBezTo>
                    <a:pt x="37676" y="26207"/>
                    <a:pt x="38004" y="26120"/>
                    <a:pt x="38192" y="25932"/>
                  </a:cubicBezTo>
                  <a:cubicBezTo>
                    <a:pt x="38595" y="25367"/>
                    <a:pt x="39281" y="24964"/>
                    <a:pt x="40007" y="24883"/>
                  </a:cubicBezTo>
                  <a:cubicBezTo>
                    <a:pt x="40083" y="24871"/>
                    <a:pt x="40160" y="24866"/>
                    <a:pt x="40236" y="24866"/>
                  </a:cubicBezTo>
                  <a:cubicBezTo>
                    <a:pt x="40968" y="24866"/>
                    <a:pt x="41690" y="25355"/>
                    <a:pt x="42306" y="25355"/>
                  </a:cubicBezTo>
                  <a:cubicBezTo>
                    <a:pt x="42506" y="25355"/>
                    <a:pt x="42696" y="25303"/>
                    <a:pt x="42870" y="25166"/>
                  </a:cubicBezTo>
                  <a:cubicBezTo>
                    <a:pt x="43460" y="24674"/>
                    <a:pt x="43172" y="23997"/>
                    <a:pt x="43949" y="23997"/>
                  </a:cubicBezTo>
                  <a:cubicBezTo>
                    <a:pt x="44129" y="23997"/>
                    <a:pt x="44366" y="24034"/>
                    <a:pt x="44685" y="24117"/>
                  </a:cubicBezTo>
                  <a:cubicBezTo>
                    <a:pt x="45892" y="24470"/>
                    <a:pt x="47249" y="25446"/>
                    <a:pt x="48051" y="25446"/>
                  </a:cubicBezTo>
                  <a:cubicBezTo>
                    <a:pt x="48348" y="25446"/>
                    <a:pt x="48569" y="25313"/>
                    <a:pt x="48678" y="24964"/>
                  </a:cubicBezTo>
                  <a:cubicBezTo>
                    <a:pt x="49041" y="23673"/>
                    <a:pt x="52348" y="16414"/>
                    <a:pt x="50855" y="14761"/>
                  </a:cubicBezTo>
                  <a:cubicBezTo>
                    <a:pt x="49363" y="13107"/>
                    <a:pt x="41055" y="3025"/>
                    <a:pt x="41055" y="3025"/>
                  </a:cubicBezTo>
                  <a:lnTo>
                    <a:pt x="148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5"/>
            <p:cNvSpPr/>
            <p:nvPr/>
          </p:nvSpPr>
          <p:spPr>
            <a:xfrm>
              <a:off x="3301325" y="1945050"/>
              <a:ext cx="1308700" cy="847925"/>
            </a:xfrm>
            <a:custGeom>
              <a:avLst/>
              <a:gdLst/>
              <a:ahLst/>
              <a:cxnLst/>
              <a:rect l="l" t="t" r="r" b="b"/>
              <a:pathLst>
                <a:path w="52348" h="33917" fill="none" extrusionOk="0">
                  <a:moveTo>
                    <a:pt x="16132" y="33917"/>
                  </a:moveTo>
                  <a:cubicBezTo>
                    <a:pt x="16737" y="33473"/>
                    <a:pt x="17181" y="32868"/>
                    <a:pt x="17342" y="32142"/>
                  </a:cubicBezTo>
                  <a:cubicBezTo>
                    <a:pt x="17544" y="31134"/>
                    <a:pt x="17786" y="30207"/>
                    <a:pt x="18108" y="29239"/>
                  </a:cubicBezTo>
                  <a:cubicBezTo>
                    <a:pt x="18834" y="29400"/>
                    <a:pt x="19600" y="29400"/>
                    <a:pt x="20367" y="29239"/>
                  </a:cubicBezTo>
                  <a:cubicBezTo>
                    <a:pt x="21254" y="28956"/>
                    <a:pt x="20810" y="28795"/>
                    <a:pt x="21859" y="28956"/>
                  </a:cubicBezTo>
                  <a:cubicBezTo>
                    <a:pt x="22948" y="29118"/>
                    <a:pt x="23391" y="30005"/>
                    <a:pt x="23553" y="28956"/>
                  </a:cubicBezTo>
                  <a:cubicBezTo>
                    <a:pt x="23674" y="27908"/>
                    <a:pt x="22786" y="27747"/>
                    <a:pt x="23553" y="26980"/>
                  </a:cubicBezTo>
                  <a:cubicBezTo>
                    <a:pt x="24279" y="26254"/>
                    <a:pt x="24884" y="25327"/>
                    <a:pt x="25650" y="25045"/>
                  </a:cubicBezTo>
                  <a:cubicBezTo>
                    <a:pt x="26416" y="24722"/>
                    <a:pt x="26093" y="24117"/>
                    <a:pt x="27021" y="24722"/>
                  </a:cubicBezTo>
                  <a:cubicBezTo>
                    <a:pt x="27908" y="25327"/>
                    <a:pt x="28513" y="25166"/>
                    <a:pt x="29118" y="26093"/>
                  </a:cubicBezTo>
                  <a:cubicBezTo>
                    <a:pt x="29723" y="26980"/>
                    <a:pt x="30005" y="27142"/>
                    <a:pt x="30651" y="26980"/>
                  </a:cubicBezTo>
                  <a:cubicBezTo>
                    <a:pt x="31256" y="26859"/>
                    <a:pt x="31699" y="27142"/>
                    <a:pt x="32304" y="27303"/>
                  </a:cubicBezTo>
                  <a:cubicBezTo>
                    <a:pt x="32949" y="27464"/>
                    <a:pt x="33595" y="27545"/>
                    <a:pt x="34240" y="27585"/>
                  </a:cubicBezTo>
                  <a:cubicBezTo>
                    <a:pt x="34724" y="27585"/>
                    <a:pt x="35006" y="25327"/>
                    <a:pt x="35772" y="25770"/>
                  </a:cubicBezTo>
                  <a:cubicBezTo>
                    <a:pt x="36539" y="26254"/>
                    <a:pt x="37749" y="26375"/>
                    <a:pt x="38192" y="25932"/>
                  </a:cubicBezTo>
                  <a:cubicBezTo>
                    <a:pt x="38595" y="25367"/>
                    <a:pt x="39281" y="24964"/>
                    <a:pt x="40007" y="24883"/>
                  </a:cubicBezTo>
                  <a:cubicBezTo>
                    <a:pt x="41055" y="24722"/>
                    <a:pt x="42104" y="25770"/>
                    <a:pt x="42870" y="25166"/>
                  </a:cubicBezTo>
                  <a:cubicBezTo>
                    <a:pt x="43596" y="24561"/>
                    <a:pt x="42991" y="23673"/>
                    <a:pt x="44685" y="24117"/>
                  </a:cubicBezTo>
                  <a:cubicBezTo>
                    <a:pt x="46339" y="24601"/>
                    <a:pt x="48274" y="26254"/>
                    <a:pt x="48678" y="24964"/>
                  </a:cubicBezTo>
                  <a:cubicBezTo>
                    <a:pt x="49041" y="23673"/>
                    <a:pt x="52348" y="16414"/>
                    <a:pt x="50855" y="14761"/>
                  </a:cubicBezTo>
                  <a:cubicBezTo>
                    <a:pt x="49363" y="13107"/>
                    <a:pt x="41055" y="3025"/>
                    <a:pt x="41055" y="3025"/>
                  </a:cubicBezTo>
                  <a:lnTo>
                    <a:pt x="14801" y="0"/>
                  </a:lnTo>
                  <a:lnTo>
                    <a:pt x="0" y="21859"/>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5"/>
            <p:cNvSpPr/>
            <p:nvPr/>
          </p:nvSpPr>
          <p:spPr>
            <a:xfrm>
              <a:off x="2134800" y="1956550"/>
              <a:ext cx="521275" cy="642200"/>
            </a:xfrm>
            <a:custGeom>
              <a:avLst/>
              <a:gdLst/>
              <a:ahLst/>
              <a:cxnLst/>
              <a:rect l="l" t="t" r="r" b="b"/>
              <a:pathLst>
                <a:path w="20851" h="25688" extrusionOk="0">
                  <a:moveTo>
                    <a:pt x="12345" y="0"/>
                  </a:moveTo>
                  <a:cubicBezTo>
                    <a:pt x="12063" y="0"/>
                    <a:pt x="11767" y="8"/>
                    <a:pt x="11454" y="24"/>
                  </a:cubicBezTo>
                  <a:cubicBezTo>
                    <a:pt x="3630" y="387"/>
                    <a:pt x="1" y="12929"/>
                    <a:pt x="1" y="12929"/>
                  </a:cubicBezTo>
                  <a:lnTo>
                    <a:pt x="1695" y="24625"/>
                  </a:lnTo>
                  <a:cubicBezTo>
                    <a:pt x="2299" y="24544"/>
                    <a:pt x="2904" y="24504"/>
                    <a:pt x="3509" y="24464"/>
                  </a:cubicBezTo>
                  <a:cubicBezTo>
                    <a:pt x="3993" y="24423"/>
                    <a:pt x="4477" y="24383"/>
                    <a:pt x="4921" y="24343"/>
                  </a:cubicBezTo>
                  <a:cubicBezTo>
                    <a:pt x="5071" y="24336"/>
                    <a:pt x="5222" y="24333"/>
                    <a:pt x="5372" y="24333"/>
                  </a:cubicBezTo>
                  <a:cubicBezTo>
                    <a:pt x="6148" y="24333"/>
                    <a:pt x="6920" y="24422"/>
                    <a:pt x="7663" y="24625"/>
                  </a:cubicBezTo>
                  <a:lnTo>
                    <a:pt x="8389" y="24786"/>
                  </a:lnTo>
                  <a:lnTo>
                    <a:pt x="8913" y="24867"/>
                  </a:lnTo>
                  <a:cubicBezTo>
                    <a:pt x="9438" y="24907"/>
                    <a:pt x="10002" y="25068"/>
                    <a:pt x="10446" y="25391"/>
                  </a:cubicBezTo>
                  <a:cubicBezTo>
                    <a:pt x="10672" y="25589"/>
                    <a:pt x="10937" y="25688"/>
                    <a:pt x="11214" y="25688"/>
                  </a:cubicBezTo>
                  <a:cubicBezTo>
                    <a:pt x="11333" y="25688"/>
                    <a:pt x="11454" y="25669"/>
                    <a:pt x="11575" y="25633"/>
                  </a:cubicBezTo>
                  <a:lnTo>
                    <a:pt x="11656" y="25633"/>
                  </a:lnTo>
                  <a:cubicBezTo>
                    <a:pt x="11978" y="25552"/>
                    <a:pt x="12261" y="25391"/>
                    <a:pt x="12503" y="25189"/>
                  </a:cubicBezTo>
                  <a:cubicBezTo>
                    <a:pt x="12664" y="25028"/>
                    <a:pt x="12866" y="24948"/>
                    <a:pt x="13108" y="24867"/>
                  </a:cubicBezTo>
                  <a:cubicBezTo>
                    <a:pt x="14116" y="24746"/>
                    <a:pt x="15084" y="24423"/>
                    <a:pt x="15971" y="23980"/>
                  </a:cubicBezTo>
                  <a:lnTo>
                    <a:pt x="16092" y="23899"/>
                  </a:lnTo>
                  <a:cubicBezTo>
                    <a:pt x="17017" y="23365"/>
                    <a:pt x="17942" y="22863"/>
                    <a:pt x="18978" y="22863"/>
                  </a:cubicBezTo>
                  <a:cubicBezTo>
                    <a:pt x="19117" y="22863"/>
                    <a:pt x="19257" y="22872"/>
                    <a:pt x="19399" y="22891"/>
                  </a:cubicBezTo>
                  <a:cubicBezTo>
                    <a:pt x="19484" y="22917"/>
                    <a:pt x="19569" y="22929"/>
                    <a:pt x="19652" y="22929"/>
                  </a:cubicBezTo>
                  <a:cubicBezTo>
                    <a:pt x="20080" y="22929"/>
                    <a:pt x="20454" y="22598"/>
                    <a:pt x="20488" y="22124"/>
                  </a:cubicBezTo>
                  <a:cubicBezTo>
                    <a:pt x="20528" y="22003"/>
                    <a:pt x="20609" y="21842"/>
                    <a:pt x="20649" y="21842"/>
                  </a:cubicBezTo>
                  <a:cubicBezTo>
                    <a:pt x="20690" y="21862"/>
                    <a:pt x="20720" y="21872"/>
                    <a:pt x="20750" y="21872"/>
                  </a:cubicBezTo>
                  <a:cubicBezTo>
                    <a:pt x="20780" y="21872"/>
                    <a:pt x="20811" y="21862"/>
                    <a:pt x="20851" y="21842"/>
                  </a:cubicBezTo>
                  <a:lnTo>
                    <a:pt x="20327" y="20552"/>
                  </a:lnTo>
                  <a:cubicBezTo>
                    <a:pt x="20327" y="20552"/>
                    <a:pt x="18310" y="19140"/>
                    <a:pt x="18915" y="17930"/>
                  </a:cubicBezTo>
                  <a:cubicBezTo>
                    <a:pt x="19520" y="16720"/>
                    <a:pt x="18512" y="16317"/>
                    <a:pt x="18915" y="15107"/>
                  </a:cubicBezTo>
                  <a:cubicBezTo>
                    <a:pt x="19318" y="13897"/>
                    <a:pt x="17907" y="13292"/>
                    <a:pt x="18713" y="12486"/>
                  </a:cubicBezTo>
                  <a:cubicBezTo>
                    <a:pt x="19520" y="11679"/>
                    <a:pt x="18512" y="10913"/>
                    <a:pt x="18512" y="9703"/>
                  </a:cubicBezTo>
                  <a:cubicBezTo>
                    <a:pt x="18512" y="8453"/>
                    <a:pt x="18229" y="7203"/>
                    <a:pt x="17705" y="6073"/>
                  </a:cubicBezTo>
                  <a:cubicBezTo>
                    <a:pt x="17124" y="4524"/>
                    <a:pt x="19147" y="0"/>
                    <a:pt x="12345" y="0"/>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5"/>
            <p:cNvSpPr/>
            <p:nvPr/>
          </p:nvSpPr>
          <p:spPr>
            <a:xfrm>
              <a:off x="1727475" y="2121475"/>
              <a:ext cx="375100" cy="505050"/>
            </a:xfrm>
            <a:custGeom>
              <a:avLst/>
              <a:gdLst/>
              <a:ahLst/>
              <a:cxnLst/>
              <a:rect l="l" t="t" r="r" b="b"/>
              <a:pathLst>
                <a:path w="15004" h="20202" extrusionOk="0">
                  <a:moveTo>
                    <a:pt x="12583" y="1"/>
                  </a:moveTo>
                  <a:lnTo>
                    <a:pt x="4881" y="6655"/>
                  </a:lnTo>
                  <a:cubicBezTo>
                    <a:pt x="5042" y="7058"/>
                    <a:pt x="4840" y="7542"/>
                    <a:pt x="4397" y="7704"/>
                  </a:cubicBezTo>
                  <a:cubicBezTo>
                    <a:pt x="3671" y="8026"/>
                    <a:pt x="3509" y="8309"/>
                    <a:pt x="2904" y="9518"/>
                  </a:cubicBezTo>
                  <a:cubicBezTo>
                    <a:pt x="2380" y="10527"/>
                    <a:pt x="243" y="9397"/>
                    <a:pt x="1" y="11696"/>
                  </a:cubicBezTo>
                  <a:cubicBezTo>
                    <a:pt x="122" y="11817"/>
                    <a:pt x="243" y="11938"/>
                    <a:pt x="323" y="12059"/>
                  </a:cubicBezTo>
                  <a:cubicBezTo>
                    <a:pt x="848" y="12704"/>
                    <a:pt x="1493" y="13229"/>
                    <a:pt x="2259" y="13592"/>
                  </a:cubicBezTo>
                  <a:cubicBezTo>
                    <a:pt x="2259" y="14035"/>
                    <a:pt x="2542" y="14358"/>
                    <a:pt x="3187" y="14479"/>
                  </a:cubicBezTo>
                  <a:cubicBezTo>
                    <a:pt x="3590" y="14600"/>
                    <a:pt x="3953" y="14802"/>
                    <a:pt x="4235" y="15124"/>
                  </a:cubicBezTo>
                  <a:cubicBezTo>
                    <a:pt x="4356" y="15245"/>
                    <a:pt x="4477" y="15366"/>
                    <a:pt x="4598" y="15487"/>
                  </a:cubicBezTo>
                  <a:cubicBezTo>
                    <a:pt x="5002" y="15810"/>
                    <a:pt x="5365" y="16173"/>
                    <a:pt x="5687" y="16536"/>
                  </a:cubicBezTo>
                  <a:cubicBezTo>
                    <a:pt x="6090" y="17060"/>
                    <a:pt x="6574" y="17544"/>
                    <a:pt x="7139" y="17947"/>
                  </a:cubicBezTo>
                  <a:cubicBezTo>
                    <a:pt x="7986" y="18471"/>
                    <a:pt x="8873" y="18955"/>
                    <a:pt x="9760" y="19359"/>
                  </a:cubicBezTo>
                  <a:cubicBezTo>
                    <a:pt x="10285" y="19601"/>
                    <a:pt x="10769" y="19843"/>
                    <a:pt x="11293" y="20085"/>
                  </a:cubicBezTo>
                  <a:cubicBezTo>
                    <a:pt x="11464" y="20161"/>
                    <a:pt x="11663" y="20201"/>
                    <a:pt x="11862" y="20201"/>
                  </a:cubicBezTo>
                  <a:cubicBezTo>
                    <a:pt x="12086" y="20201"/>
                    <a:pt x="12311" y="20151"/>
                    <a:pt x="12503" y="20044"/>
                  </a:cubicBezTo>
                  <a:lnTo>
                    <a:pt x="13027" y="19802"/>
                  </a:lnTo>
                  <a:cubicBezTo>
                    <a:pt x="13592" y="19480"/>
                    <a:pt x="14156" y="19238"/>
                    <a:pt x="14761" y="19036"/>
                  </a:cubicBezTo>
                  <a:lnTo>
                    <a:pt x="14923" y="18996"/>
                  </a:lnTo>
                  <a:lnTo>
                    <a:pt x="15003" y="17060"/>
                  </a:lnTo>
                  <a:lnTo>
                    <a:pt x="12583" y="1"/>
                  </a:ln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5"/>
            <p:cNvSpPr/>
            <p:nvPr/>
          </p:nvSpPr>
          <p:spPr>
            <a:xfrm>
              <a:off x="1897875" y="2005175"/>
              <a:ext cx="509175" cy="621500"/>
            </a:xfrm>
            <a:custGeom>
              <a:avLst/>
              <a:gdLst/>
              <a:ahLst/>
              <a:cxnLst/>
              <a:rect l="l" t="t" r="r" b="b"/>
              <a:pathLst>
                <a:path w="20367" h="24860" extrusionOk="0">
                  <a:moveTo>
                    <a:pt x="5898" y="1"/>
                  </a:moveTo>
                  <a:cubicBezTo>
                    <a:pt x="4382" y="1"/>
                    <a:pt x="3045" y="196"/>
                    <a:pt x="2138" y="580"/>
                  </a:cubicBezTo>
                  <a:cubicBezTo>
                    <a:pt x="0" y="1467"/>
                    <a:pt x="0" y="3282"/>
                    <a:pt x="0" y="3282"/>
                  </a:cubicBezTo>
                  <a:lnTo>
                    <a:pt x="2581" y="12840"/>
                  </a:lnTo>
                  <a:cubicBezTo>
                    <a:pt x="2743" y="13404"/>
                    <a:pt x="3509" y="13888"/>
                    <a:pt x="3348" y="15542"/>
                  </a:cubicBezTo>
                  <a:cubicBezTo>
                    <a:pt x="3186" y="17195"/>
                    <a:pt x="1533" y="18405"/>
                    <a:pt x="2743" y="18405"/>
                  </a:cubicBezTo>
                  <a:cubicBezTo>
                    <a:pt x="3348" y="18405"/>
                    <a:pt x="3721" y="18294"/>
                    <a:pt x="3998" y="18294"/>
                  </a:cubicBezTo>
                  <a:cubicBezTo>
                    <a:pt x="4275" y="18294"/>
                    <a:pt x="4457" y="18405"/>
                    <a:pt x="4679" y="18849"/>
                  </a:cubicBezTo>
                  <a:cubicBezTo>
                    <a:pt x="5163" y="19776"/>
                    <a:pt x="5606" y="19454"/>
                    <a:pt x="5163" y="21712"/>
                  </a:cubicBezTo>
                  <a:cubicBezTo>
                    <a:pt x="4961" y="22640"/>
                    <a:pt x="4638" y="23769"/>
                    <a:pt x="4558" y="24777"/>
                  </a:cubicBezTo>
                  <a:cubicBezTo>
                    <a:pt x="4716" y="24830"/>
                    <a:pt x="4882" y="24860"/>
                    <a:pt x="5049" y="24860"/>
                  </a:cubicBezTo>
                  <a:cubicBezTo>
                    <a:pt x="5265" y="24860"/>
                    <a:pt x="5482" y="24810"/>
                    <a:pt x="5687" y="24696"/>
                  </a:cubicBezTo>
                  <a:lnTo>
                    <a:pt x="6171" y="24454"/>
                  </a:lnTo>
                  <a:cubicBezTo>
                    <a:pt x="6735" y="24172"/>
                    <a:pt x="7340" y="23890"/>
                    <a:pt x="7945" y="23728"/>
                  </a:cubicBezTo>
                  <a:cubicBezTo>
                    <a:pt x="8308" y="23607"/>
                    <a:pt x="8671" y="23446"/>
                    <a:pt x="8994" y="23285"/>
                  </a:cubicBezTo>
                  <a:cubicBezTo>
                    <a:pt x="9357" y="23083"/>
                    <a:pt x="9760" y="22962"/>
                    <a:pt x="10163" y="22841"/>
                  </a:cubicBezTo>
                  <a:cubicBezTo>
                    <a:pt x="11091" y="22680"/>
                    <a:pt x="12059" y="22559"/>
                    <a:pt x="12986" y="22519"/>
                  </a:cubicBezTo>
                  <a:cubicBezTo>
                    <a:pt x="13470" y="22478"/>
                    <a:pt x="13954" y="22438"/>
                    <a:pt x="14398" y="22398"/>
                  </a:cubicBezTo>
                  <a:cubicBezTo>
                    <a:pt x="14548" y="22391"/>
                    <a:pt x="14699" y="22388"/>
                    <a:pt x="14849" y="22388"/>
                  </a:cubicBezTo>
                  <a:cubicBezTo>
                    <a:pt x="15625" y="22388"/>
                    <a:pt x="16397" y="22477"/>
                    <a:pt x="17140" y="22680"/>
                  </a:cubicBezTo>
                  <a:lnTo>
                    <a:pt x="17866" y="22841"/>
                  </a:lnTo>
                  <a:cubicBezTo>
                    <a:pt x="17987" y="22882"/>
                    <a:pt x="18148" y="22882"/>
                    <a:pt x="18269" y="22922"/>
                  </a:cubicBezTo>
                  <a:cubicBezTo>
                    <a:pt x="18350" y="22398"/>
                    <a:pt x="18431" y="21914"/>
                    <a:pt x="18431" y="21389"/>
                  </a:cubicBezTo>
                  <a:cubicBezTo>
                    <a:pt x="18431" y="20220"/>
                    <a:pt x="16898" y="19292"/>
                    <a:pt x="17382" y="18082"/>
                  </a:cubicBezTo>
                  <a:cubicBezTo>
                    <a:pt x="17826" y="16913"/>
                    <a:pt x="17221" y="15542"/>
                    <a:pt x="18431" y="14009"/>
                  </a:cubicBezTo>
                  <a:cubicBezTo>
                    <a:pt x="19641" y="12517"/>
                    <a:pt x="20367" y="12678"/>
                    <a:pt x="18592" y="8605"/>
                  </a:cubicBezTo>
                  <a:cubicBezTo>
                    <a:pt x="16777" y="4532"/>
                    <a:pt x="15850" y="2273"/>
                    <a:pt x="12220" y="1023"/>
                  </a:cubicBezTo>
                  <a:cubicBezTo>
                    <a:pt x="10183" y="337"/>
                    <a:pt x="7887" y="1"/>
                    <a:pt x="5898"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5"/>
            <p:cNvSpPr/>
            <p:nvPr/>
          </p:nvSpPr>
          <p:spPr>
            <a:xfrm>
              <a:off x="1495600" y="2023675"/>
              <a:ext cx="421450" cy="399300"/>
            </a:xfrm>
            <a:custGeom>
              <a:avLst/>
              <a:gdLst/>
              <a:ahLst/>
              <a:cxnLst/>
              <a:rect l="l" t="t" r="r" b="b"/>
              <a:pathLst>
                <a:path w="16858" h="15972" extrusionOk="0">
                  <a:moveTo>
                    <a:pt x="11575" y="1"/>
                  </a:moveTo>
                  <a:lnTo>
                    <a:pt x="0" y="3348"/>
                  </a:lnTo>
                  <a:lnTo>
                    <a:pt x="40" y="3348"/>
                  </a:lnTo>
                  <a:cubicBezTo>
                    <a:pt x="202" y="3509"/>
                    <a:pt x="363" y="3671"/>
                    <a:pt x="403" y="3832"/>
                  </a:cubicBezTo>
                  <a:cubicBezTo>
                    <a:pt x="444" y="3993"/>
                    <a:pt x="524" y="4074"/>
                    <a:pt x="686" y="4114"/>
                  </a:cubicBezTo>
                  <a:cubicBezTo>
                    <a:pt x="720" y="4121"/>
                    <a:pt x="755" y="4125"/>
                    <a:pt x="789" y="4125"/>
                  </a:cubicBezTo>
                  <a:cubicBezTo>
                    <a:pt x="954" y="4125"/>
                    <a:pt x="1110" y="4046"/>
                    <a:pt x="1210" y="3913"/>
                  </a:cubicBezTo>
                  <a:lnTo>
                    <a:pt x="1250" y="3913"/>
                  </a:lnTo>
                  <a:cubicBezTo>
                    <a:pt x="1331" y="4155"/>
                    <a:pt x="1371" y="4437"/>
                    <a:pt x="1371" y="4719"/>
                  </a:cubicBezTo>
                  <a:cubicBezTo>
                    <a:pt x="1371" y="4840"/>
                    <a:pt x="1412" y="4961"/>
                    <a:pt x="1492" y="5002"/>
                  </a:cubicBezTo>
                  <a:lnTo>
                    <a:pt x="5364" y="7986"/>
                  </a:lnTo>
                  <a:cubicBezTo>
                    <a:pt x="5364" y="7986"/>
                    <a:pt x="5082" y="8228"/>
                    <a:pt x="4638" y="8591"/>
                  </a:cubicBezTo>
                  <a:cubicBezTo>
                    <a:pt x="4678" y="8672"/>
                    <a:pt x="4678" y="8752"/>
                    <a:pt x="4719" y="8833"/>
                  </a:cubicBezTo>
                  <a:lnTo>
                    <a:pt x="4840" y="9115"/>
                  </a:lnTo>
                  <a:cubicBezTo>
                    <a:pt x="4920" y="9317"/>
                    <a:pt x="4920" y="9559"/>
                    <a:pt x="4920" y="9801"/>
                  </a:cubicBezTo>
                  <a:cubicBezTo>
                    <a:pt x="4920" y="10083"/>
                    <a:pt x="4961" y="10365"/>
                    <a:pt x="5041" y="10607"/>
                  </a:cubicBezTo>
                  <a:cubicBezTo>
                    <a:pt x="4961" y="10648"/>
                    <a:pt x="4880" y="10728"/>
                    <a:pt x="4840" y="10809"/>
                  </a:cubicBezTo>
                  <a:cubicBezTo>
                    <a:pt x="4759" y="11011"/>
                    <a:pt x="4799" y="11253"/>
                    <a:pt x="4961" y="11414"/>
                  </a:cubicBezTo>
                  <a:cubicBezTo>
                    <a:pt x="5082" y="11495"/>
                    <a:pt x="5122" y="11575"/>
                    <a:pt x="4961" y="11979"/>
                  </a:cubicBezTo>
                  <a:lnTo>
                    <a:pt x="4638" y="12584"/>
                  </a:lnTo>
                  <a:lnTo>
                    <a:pt x="5324" y="12382"/>
                  </a:lnTo>
                  <a:cubicBezTo>
                    <a:pt x="5485" y="12301"/>
                    <a:pt x="5646" y="12261"/>
                    <a:pt x="5848" y="12221"/>
                  </a:cubicBezTo>
                  <a:lnTo>
                    <a:pt x="5848" y="12221"/>
                  </a:lnTo>
                  <a:cubicBezTo>
                    <a:pt x="5848" y="12342"/>
                    <a:pt x="5807" y="12463"/>
                    <a:pt x="5807" y="12543"/>
                  </a:cubicBezTo>
                  <a:cubicBezTo>
                    <a:pt x="5727" y="12705"/>
                    <a:pt x="5767" y="12866"/>
                    <a:pt x="5848" y="12987"/>
                  </a:cubicBezTo>
                  <a:cubicBezTo>
                    <a:pt x="5727" y="12987"/>
                    <a:pt x="5646" y="13027"/>
                    <a:pt x="5566" y="13067"/>
                  </a:cubicBezTo>
                  <a:lnTo>
                    <a:pt x="5324" y="13148"/>
                  </a:lnTo>
                  <a:lnTo>
                    <a:pt x="5404" y="13471"/>
                  </a:lnTo>
                  <a:cubicBezTo>
                    <a:pt x="5445" y="13672"/>
                    <a:pt x="5525" y="14076"/>
                    <a:pt x="5888" y="14116"/>
                  </a:cubicBezTo>
                  <a:cubicBezTo>
                    <a:pt x="6251" y="14156"/>
                    <a:pt x="6574" y="14277"/>
                    <a:pt x="6856" y="14479"/>
                  </a:cubicBezTo>
                  <a:cubicBezTo>
                    <a:pt x="7058" y="14600"/>
                    <a:pt x="7219" y="14721"/>
                    <a:pt x="7421" y="14802"/>
                  </a:cubicBezTo>
                  <a:lnTo>
                    <a:pt x="7945" y="15003"/>
                  </a:lnTo>
                  <a:cubicBezTo>
                    <a:pt x="8550" y="15165"/>
                    <a:pt x="9114" y="15487"/>
                    <a:pt x="9558" y="15971"/>
                  </a:cubicBezTo>
                  <a:cubicBezTo>
                    <a:pt x="11736" y="14963"/>
                    <a:pt x="16858" y="8147"/>
                    <a:pt x="16858" y="8147"/>
                  </a:cubicBezTo>
                  <a:lnTo>
                    <a:pt x="11575" y="1"/>
                  </a:lnTo>
                  <a:close/>
                </a:path>
              </a:pathLst>
            </a:custGeom>
            <a:solidFill>
              <a:schemeClr val="accent1"/>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5"/>
            <p:cNvSpPr/>
            <p:nvPr/>
          </p:nvSpPr>
          <p:spPr>
            <a:xfrm>
              <a:off x="1388725" y="1643300"/>
              <a:ext cx="645275" cy="740025"/>
            </a:xfrm>
            <a:custGeom>
              <a:avLst/>
              <a:gdLst/>
              <a:ahLst/>
              <a:cxnLst/>
              <a:rect l="l" t="t" r="r" b="b"/>
              <a:pathLst>
                <a:path w="25811" h="29601" extrusionOk="0">
                  <a:moveTo>
                    <a:pt x="12962" y="0"/>
                  </a:moveTo>
                  <a:cubicBezTo>
                    <a:pt x="12466" y="0"/>
                    <a:pt x="11975" y="91"/>
                    <a:pt x="11494" y="294"/>
                  </a:cubicBezTo>
                  <a:cubicBezTo>
                    <a:pt x="8752" y="1423"/>
                    <a:pt x="4033" y="5497"/>
                    <a:pt x="565" y="8683"/>
                  </a:cubicBezTo>
                  <a:cubicBezTo>
                    <a:pt x="645" y="8884"/>
                    <a:pt x="686" y="9126"/>
                    <a:pt x="645" y="9328"/>
                  </a:cubicBezTo>
                  <a:lnTo>
                    <a:pt x="565" y="9610"/>
                  </a:lnTo>
                  <a:lnTo>
                    <a:pt x="887" y="9691"/>
                  </a:lnTo>
                  <a:cubicBezTo>
                    <a:pt x="887" y="9691"/>
                    <a:pt x="887" y="9731"/>
                    <a:pt x="887" y="9771"/>
                  </a:cubicBezTo>
                  <a:cubicBezTo>
                    <a:pt x="887" y="9892"/>
                    <a:pt x="887" y="10013"/>
                    <a:pt x="887" y="10134"/>
                  </a:cubicBezTo>
                  <a:cubicBezTo>
                    <a:pt x="766" y="10134"/>
                    <a:pt x="645" y="10175"/>
                    <a:pt x="524" y="10255"/>
                  </a:cubicBezTo>
                  <a:cubicBezTo>
                    <a:pt x="444" y="10336"/>
                    <a:pt x="403" y="10457"/>
                    <a:pt x="403" y="10538"/>
                  </a:cubicBezTo>
                  <a:cubicBezTo>
                    <a:pt x="363" y="10659"/>
                    <a:pt x="363" y="10739"/>
                    <a:pt x="323" y="10860"/>
                  </a:cubicBezTo>
                  <a:lnTo>
                    <a:pt x="323" y="10901"/>
                  </a:lnTo>
                  <a:cubicBezTo>
                    <a:pt x="363" y="11506"/>
                    <a:pt x="323" y="12070"/>
                    <a:pt x="283" y="12675"/>
                  </a:cubicBezTo>
                  <a:cubicBezTo>
                    <a:pt x="202" y="13159"/>
                    <a:pt x="0" y="14409"/>
                    <a:pt x="1250" y="14893"/>
                  </a:cubicBezTo>
                  <a:cubicBezTo>
                    <a:pt x="1250" y="14934"/>
                    <a:pt x="1250" y="14934"/>
                    <a:pt x="1250" y="14974"/>
                  </a:cubicBezTo>
                  <a:cubicBezTo>
                    <a:pt x="1250" y="15014"/>
                    <a:pt x="1250" y="15055"/>
                    <a:pt x="1250" y="15055"/>
                  </a:cubicBezTo>
                  <a:cubicBezTo>
                    <a:pt x="1250" y="15377"/>
                    <a:pt x="1371" y="15659"/>
                    <a:pt x="1613" y="15901"/>
                  </a:cubicBezTo>
                  <a:cubicBezTo>
                    <a:pt x="1452" y="15901"/>
                    <a:pt x="1331" y="15942"/>
                    <a:pt x="1210" y="16022"/>
                  </a:cubicBezTo>
                  <a:cubicBezTo>
                    <a:pt x="1049" y="16103"/>
                    <a:pt x="928" y="16264"/>
                    <a:pt x="887" y="16426"/>
                  </a:cubicBezTo>
                  <a:cubicBezTo>
                    <a:pt x="887" y="16547"/>
                    <a:pt x="887" y="16668"/>
                    <a:pt x="928" y="16748"/>
                  </a:cubicBezTo>
                  <a:cubicBezTo>
                    <a:pt x="766" y="16789"/>
                    <a:pt x="605" y="16990"/>
                    <a:pt x="645" y="17192"/>
                  </a:cubicBezTo>
                  <a:cubicBezTo>
                    <a:pt x="645" y="17434"/>
                    <a:pt x="686" y="17676"/>
                    <a:pt x="1129" y="17757"/>
                  </a:cubicBezTo>
                  <a:lnTo>
                    <a:pt x="1170" y="17757"/>
                  </a:lnTo>
                  <a:cubicBezTo>
                    <a:pt x="1210" y="17797"/>
                    <a:pt x="1250" y="17837"/>
                    <a:pt x="1331" y="17837"/>
                  </a:cubicBezTo>
                  <a:cubicBezTo>
                    <a:pt x="1291" y="18039"/>
                    <a:pt x="1371" y="18241"/>
                    <a:pt x="1533" y="18402"/>
                  </a:cubicBezTo>
                  <a:cubicBezTo>
                    <a:pt x="1679" y="18500"/>
                    <a:pt x="1841" y="18553"/>
                    <a:pt x="2008" y="18553"/>
                  </a:cubicBezTo>
                  <a:cubicBezTo>
                    <a:pt x="2117" y="18553"/>
                    <a:pt x="2228" y="18530"/>
                    <a:pt x="2339" y="18482"/>
                  </a:cubicBezTo>
                  <a:lnTo>
                    <a:pt x="2460" y="18482"/>
                  </a:lnTo>
                  <a:cubicBezTo>
                    <a:pt x="2622" y="18442"/>
                    <a:pt x="2823" y="18362"/>
                    <a:pt x="2944" y="18241"/>
                  </a:cubicBezTo>
                  <a:cubicBezTo>
                    <a:pt x="3065" y="18120"/>
                    <a:pt x="3186" y="18079"/>
                    <a:pt x="3348" y="18039"/>
                  </a:cubicBezTo>
                  <a:cubicBezTo>
                    <a:pt x="3509" y="18039"/>
                    <a:pt x="3670" y="17958"/>
                    <a:pt x="3751" y="17837"/>
                  </a:cubicBezTo>
                  <a:cubicBezTo>
                    <a:pt x="3831" y="18120"/>
                    <a:pt x="4033" y="18402"/>
                    <a:pt x="4315" y="18563"/>
                  </a:cubicBezTo>
                  <a:cubicBezTo>
                    <a:pt x="4477" y="18724"/>
                    <a:pt x="4638" y="18845"/>
                    <a:pt x="4678" y="19047"/>
                  </a:cubicBezTo>
                  <a:cubicBezTo>
                    <a:pt x="4719" y="19168"/>
                    <a:pt x="4840" y="19289"/>
                    <a:pt x="4961" y="19329"/>
                  </a:cubicBezTo>
                  <a:cubicBezTo>
                    <a:pt x="4995" y="19336"/>
                    <a:pt x="5030" y="19340"/>
                    <a:pt x="5064" y="19340"/>
                  </a:cubicBezTo>
                  <a:cubicBezTo>
                    <a:pt x="5229" y="19340"/>
                    <a:pt x="5385" y="19261"/>
                    <a:pt x="5485" y="19128"/>
                  </a:cubicBezTo>
                  <a:lnTo>
                    <a:pt x="5525" y="19087"/>
                  </a:lnTo>
                  <a:cubicBezTo>
                    <a:pt x="5606" y="19370"/>
                    <a:pt x="5646" y="19652"/>
                    <a:pt x="5646" y="19934"/>
                  </a:cubicBezTo>
                  <a:cubicBezTo>
                    <a:pt x="5646" y="20055"/>
                    <a:pt x="5687" y="20176"/>
                    <a:pt x="5767" y="20217"/>
                  </a:cubicBezTo>
                  <a:cubicBezTo>
                    <a:pt x="5929" y="20378"/>
                    <a:pt x="6050" y="20499"/>
                    <a:pt x="6130" y="20660"/>
                  </a:cubicBezTo>
                  <a:cubicBezTo>
                    <a:pt x="6372" y="21064"/>
                    <a:pt x="6695" y="21386"/>
                    <a:pt x="7098" y="21588"/>
                  </a:cubicBezTo>
                  <a:cubicBezTo>
                    <a:pt x="7380" y="21749"/>
                    <a:pt x="7622" y="21951"/>
                    <a:pt x="7864" y="22152"/>
                  </a:cubicBezTo>
                  <a:cubicBezTo>
                    <a:pt x="7945" y="22273"/>
                    <a:pt x="8066" y="22394"/>
                    <a:pt x="8187" y="22515"/>
                  </a:cubicBezTo>
                  <a:cubicBezTo>
                    <a:pt x="8066" y="22515"/>
                    <a:pt x="7945" y="22596"/>
                    <a:pt x="7864" y="22717"/>
                  </a:cubicBezTo>
                  <a:cubicBezTo>
                    <a:pt x="7784" y="22838"/>
                    <a:pt x="7743" y="22999"/>
                    <a:pt x="7824" y="23161"/>
                  </a:cubicBezTo>
                  <a:lnTo>
                    <a:pt x="7864" y="23443"/>
                  </a:lnTo>
                  <a:lnTo>
                    <a:pt x="8187" y="23362"/>
                  </a:lnTo>
                  <a:cubicBezTo>
                    <a:pt x="8277" y="23340"/>
                    <a:pt x="8354" y="23329"/>
                    <a:pt x="8422" y="23329"/>
                  </a:cubicBezTo>
                  <a:cubicBezTo>
                    <a:pt x="8719" y="23329"/>
                    <a:pt x="8829" y="23548"/>
                    <a:pt x="8994" y="24008"/>
                  </a:cubicBezTo>
                  <a:lnTo>
                    <a:pt x="9115" y="24290"/>
                  </a:lnTo>
                  <a:cubicBezTo>
                    <a:pt x="10728" y="23483"/>
                    <a:pt x="11494" y="24411"/>
                    <a:pt x="11938" y="23040"/>
                  </a:cubicBezTo>
                  <a:cubicBezTo>
                    <a:pt x="12381" y="21709"/>
                    <a:pt x="13147" y="21548"/>
                    <a:pt x="13591" y="21548"/>
                  </a:cubicBezTo>
                  <a:cubicBezTo>
                    <a:pt x="14236" y="21588"/>
                    <a:pt x="14882" y="21709"/>
                    <a:pt x="15567" y="21830"/>
                  </a:cubicBezTo>
                  <a:cubicBezTo>
                    <a:pt x="16172" y="22314"/>
                    <a:pt x="16656" y="22959"/>
                    <a:pt x="16898" y="23685"/>
                  </a:cubicBezTo>
                  <a:cubicBezTo>
                    <a:pt x="17221" y="24734"/>
                    <a:pt x="16132" y="26226"/>
                    <a:pt x="17059" y="26387"/>
                  </a:cubicBezTo>
                  <a:cubicBezTo>
                    <a:pt x="17260" y="26424"/>
                    <a:pt x="17439" y="26435"/>
                    <a:pt x="17607" y="26435"/>
                  </a:cubicBezTo>
                  <a:cubicBezTo>
                    <a:pt x="17907" y="26435"/>
                    <a:pt x="18174" y="26398"/>
                    <a:pt x="18482" y="26398"/>
                  </a:cubicBezTo>
                  <a:cubicBezTo>
                    <a:pt x="18763" y="26398"/>
                    <a:pt x="19077" y="26429"/>
                    <a:pt x="19479" y="26548"/>
                  </a:cubicBezTo>
                  <a:cubicBezTo>
                    <a:pt x="20528" y="26831"/>
                    <a:pt x="19600" y="29412"/>
                    <a:pt x="20689" y="29573"/>
                  </a:cubicBezTo>
                  <a:cubicBezTo>
                    <a:pt x="20811" y="29592"/>
                    <a:pt x="20908" y="29600"/>
                    <a:pt x="20986" y="29600"/>
                  </a:cubicBezTo>
                  <a:cubicBezTo>
                    <a:pt x="21584" y="29600"/>
                    <a:pt x="21093" y="29111"/>
                    <a:pt x="22020" y="28968"/>
                  </a:cubicBezTo>
                  <a:cubicBezTo>
                    <a:pt x="23109" y="28807"/>
                    <a:pt x="24157" y="28968"/>
                    <a:pt x="24157" y="27920"/>
                  </a:cubicBezTo>
                  <a:cubicBezTo>
                    <a:pt x="24157" y="26999"/>
                    <a:pt x="23318" y="26047"/>
                    <a:pt x="23850" y="26047"/>
                  </a:cubicBezTo>
                  <a:cubicBezTo>
                    <a:pt x="23924" y="26047"/>
                    <a:pt x="24025" y="26065"/>
                    <a:pt x="24157" y="26105"/>
                  </a:cubicBezTo>
                  <a:cubicBezTo>
                    <a:pt x="24374" y="26163"/>
                    <a:pt x="24525" y="26190"/>
                    <a:pt x="24630" y="26190"/>
                  </a:cubicBezTo>
                  <a:cubicBezTo>
                    <a:pt x="25034" y="26190"/>
                    <a:pt x="24755" y="25785"/>
                    <a:pt x="24883" y="25177"/>
                  </a:cubicBezTo>
                  <a:cubicBezTo>
                    <a:pt x="25004" y="24653"/>
                    <a:pt x="25045" y="24088"/>
                    <a:pt x="25045" y="23524"/>
                  </a:cubicBezTo>
                  <a:cubicBezTo>
                    <a:pt x="24883" y="21588"/>
                    <a:pt x="25811" y="19289"/>
                    <a:pt x="25811" y="18241"/>
                  </a:cubicBezTo>
                  <a:cubicBezTo>
                    <a:pt x="25811" y="17192"/>
                    <a:pt x="21899" y="6948"/>
                    <a:pt x="21899" y="6948"/>
                  </a:cubicBezTo>
                  <a:cubicBezTo>
                    <a:pt x="21899" y="6948"/>
                    <a:pt x="17288" y="0"/>
                    <a:pt x="12962" y="0"/>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5"/>
            <p:cNvSpPr/>
            <p:nvPr/>
          </p:nvSpPr>
          <p:spPr>
            <a:xfrm>
              <a:off x="1388725" y="1890625"/>
              <a:ext cx="291400" cy="234925"/>
            </a:xfrm>
            <a:custGeom>
              <a:avLst/>
              <a:gdLst/>
              <a:ahLst/>
              <a:cxnLst/>
              <a:rect l="l" t="t" r="r" b="b"/>
              <a:pathLst>
                <a:path w="11656" h="9397" extrusionOk="0">
                  <a:moveTo>
                    <a:pt x="6122" y="1"/>
                  </a:moveTo>
                  <a:cubicBezTo>
                    <a:pt x="4464" y="1"/>
                    <a:pt x="2360" y="441"/>
                    <a:pt x="363" y="1008"/>
                  </a:cubicBezTo>
                  <a:cubicBezTo>
                    <a:pt x="363" y="1613"/>
                    <a:pt x="323" y="2177"/>
                    <a:pt x="283" y="2782"/>
                  </a:cubicBezTo>
                  <a:cubicBezTo>
                    <a:pt x="202" y="3266"/>
                    <a:pt x="0" y="4516"/>
                    <a:pt x="1250" y="5000"/>
                  </a:cubicBezTo>
                  <a:cubicBezTo>
                    <a:pt x="1250" y="5041"/>
                    <a:pt x="1250" y="5041"/>
                    <a:pt x="1250" y="5081"/>
                  </a:cubicBezTo>
                  <a:cubicBezTo>
                    <a:pt x="1250" y="5121"/>
                    <a:pt x="1250" y="5162"/>
                    <a:pt x="1250" y="5162"/>
                  </a:cubicBezTo>
                  <a:cubicBezTo>
                    <a:pt x="1250" y="5484"/>
                    <a:pt x="1371" y="5766"/>
                    <a:pt x="1613" y="6008"/>
                  </a:cubicBezTo>
                  <a:cubicBezTo>
                    <a:pt x="1452" y="6008"/>
                    <a:pt x="1331" y="6049"/>
                    <a:pt x="1210" y="6129"/>
                  </a:cubicBezTo>
                  <a:cubicBezTo>
                    <a:pt x="1049" y="6210"/>
                    <a:pt x="928" y="6371"/>
                    <a:pt x="887" y="6533"/>
                  </a:cubicBezTo>
                  <a:cubicBezTo>
                    <a:pt x="887" y="6654"/>
                    <a:pt x="887" y="6775"/>
                    <a:pt x="928" y="6855"/>
                  </a:cubicBezTo>
                  <a:cubicBezTo>
                    <a:pt x="766" y="6896"/>
                    <a:pt x="605" y="7097"/>
                    <a:pt x="645" y="7299"/>
                  </a:cubicBezTo>
                  <a:cubicBezTo>
                    <a:pt x="645" y="7541"/>
                    <a:pt x="686" y="7783"/>
                    <a:pt x="1129" y="7864"/>
                  </a:cubicBezTo>
                  <a:lnTo>
                    <a:pt x="1170" y="7864"/>
                  </a:lnTo>
                  <a:cubicBezTo>
                    <a:pt x="1210" y="7904"/>
                    <a:pt x="1250" y="7944"/>
                    <a:pt x="1331" y="7944"/>
                  </a:cubicBezTo>
                  <a:cubicBezTo>
                    <a:pt x="1291" y="8146"/>
                    <a:pt x="1371" y="8348"/>
                    <a:pt x="1533" y="8509"/>
                  </a:cubicBezTo>
                  <a:cubicBezTo>
                    <a:pt x="1679" y="8607"/>
                    <a:pt x="1841" y="8660"/>
                    <a:pt x="2008" y="8660"/>
                  </a:cubicBezTo>
                  <a:cubicBezTo>
                    <a:pt x="2117" y="8660"/>
                    <a:pt x="2228" y="8637"/>
                    <a:pt x="2339" y="8589"/>
                  </a:cubicBezTo>
                  <a:lnTo>
                    <a:pt x="2460" y="8589"/>
                  </a:lnTo>
                  <a:cubicBezTo>
                    <a:pt x="2622" y="8549"/>
                    <a:pt x="2823" y="8469"/>
                    <a:pt x="2944" y="8348"/>
                  </a:cubicBezTo>
                  <a:cubicBezTo>
                    <a:pt x="3065" y="8227"/>
                    <a:pt x="3186" y="8186"/>
                    <a:pt x="3348" y="8146"/>
                  </a:cubicBezTo>
                  <a:cubicBezTo>
                    <a:pt x="3509" y="8146"/>
                    <a:pt x="3670" y="8065"/>
                    <a:pt x="3751" y="7944"/>
                  </a:cubicBezTo>
                  <a:cubicBezTo>
                    <a:pt x="3831" y="8227"/>
                    <a:pt x="4033" y="8509"/>
                    <a:pt x="4315" y="8670"/>
                  </a:cubicBezTo>
                  <a:cubicBezTo>
                    <a:pt x="4477" y="8831"/>
                    <a:pt x="4638" y="8952"/>
                    <a:pt x="4678" y="9154"/>
                  </a:cubicBezTo>
                  <a:cubicBezTo>
                    <a:pt x="4719" y="9235"/>
                    <a:pt x="4759" y="9315"/>
                    <a:pt x="4840" y="9396"/>
                  </a:cubicBezTo>
                  <a:cubicBezTo>
                    <a:pt x="5203" y="8227"/>
                    <a:pt x="5606" y="7057"/>
                    <a:pt x="6050" y="6815"/>
                  </a:cubicBezTo>
                  <a:cubicBezTo>
                    <a:pt x="6937" y="6371"/>
                    <a:pt x="6816" y="6089"/>
                    <a:pt x="7703" y="6089"/>
                  </a:cubicBezTo>
                  <a:cubicBezTo>
                    <a:pt x="8590" y="6089"/>
                    <a:pt x="9357" y="5605"/>
                    <a:pt x="8913" y="5000"/>
                  </a:cubicBezTo>
                  <a:cubicBezTo>
                    <a:pt x="8469" y="4476"/>
                    <a:pt x="8550" y="3669"/>
                    <a:pt x="9074" y="3226"/>
                  </a:cubicBezTo>
                  <a:cubicBezTo>
                    <a:pt x="9518" y="2903"/>
                    <a:pt x="11655" y="2016"/>
                    <a:pt x="8187" y="362"/>
                  </a:cubicBezTo>
                  <a:cubicBezTo>
                    <a:pt x="7653" y="109"/>
                    <a:pt x="6942" y="1"/>
                    <a:pt x="6122"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5"/>
            <p:cNvSpPr/>
            <p:nvPr/>
          </p:nvSpPr>
          <p:spPr>
            <a:xfrm>
              <a:off x="1363500" y="1521550"/>
              <a:ext cx="550525" cy="484850"/>
            </a:xfrm>
            <a:custGeom>
              <a:avLst/>
              <a:gdLst/>
              <a:ahLst/>
              <a:cxnLst/>
              <a:rect l="l" t="t" r="r" b="b"/>
              <a:pathLst>
                <a:path w="22021" h="19394" extrusionOk="0">
                  <a:moveTo>
                    <a:pt x="4155" y="4761"/>
                  </a:moveTo>
                  <a:lnTo>
                    <a:pt x="4195" y="4882"/>
                  </a:lnTo>
                  <a:lnTo>
                    <a:pt x="4074" y="4841"/>
                  </a:lnTo>
                  <a:cubicBezTo>
                    <a:pt x="4115" y="4801"/>
                    <a:pt x="4115" y="4761"/>
                    <a:pt x="4155" y="4761"/>
                  </a:cubicBezTo>
                  <a:close/>
                  <a:moveTo>
                    <a:pt x="5289" y="0"/>
                  </a:moveTo>
                  <a:cubicBezTo>
                    <a:pt x="5260" y="0"/>
                    <a:pt x="5232" y="1"/>
                    <a:pt x="5203" y="2"/>
                  </a:cubicBezTo>
                  <a:cubicBezTo>
                    <a:pt x="5284" y="486"/>
                    <a:pt x="5324" y="970"/>
                    <a:pt x="5284" y="1454"/>
                  </a:cubicBezTo>
                  <a:cubicBezTo>
                    <a:pt x="5082" y="1817"/>
                    <a:pt x="5002" y="2180"/>
                    <a:pt x="5002" y="2583"/>
                  </a:cubicBezTo>
                  <a:cubicBezTo>
                    <a:pt x="4881" y="2704"/>
                    <a:pt x="4840" y="2865"/>
                    <a:pt x="4881" y="3027"/>
                  </a:cubicBezTo>
                  <a:cubicBezTo>
                    <a:pt x="4598" y="3430"/>
                    <a:pt x="4397" y="3833"/>
                    <a:pt x="4236" y="4277"/>
                  </a:cubicBezTo>
                  <a:cubicBezTo>
                    <a:pt x="4155" y="4357"/>
                    <a:pt x="4074" y="4438"/>
                    <a:pt x="4074" y="4559"/>
                  </a:cubicBezTo>
                  <a:cubicBezTo>
                    <a:pt x="3994" y="4680"/>
                    <a:pt x="3953" y="4761"/>
                    <a:pt x="3913" y="4882"/>
                  </a:cubicBezTo>
                  <a:cubicBezTo>
                    <a:pt x="3792" y="5043"/>
                    <a:pt x="3711" y="5204"/>
                    <a:pt x="3671" y="5406"/>
                  </a:cubicBezTo>
                  <a:cubicBezTo>
                    <a:pt x="3550" y="5527"/>
                    <a:pt x="3510" y="5648"/>
                    <a:pt x="3510" y="5809"/>
                  </a:cubicBezTo>
                  <a:cubicBezTo>
                    <a:pt x="3429" y="5930"/>
                    <a:pt x="3389" y="6092"/>
                    <a:pt x="3389" y="6253"/>
                  </a:cubicBezTo>
                  <a:cubicBezTo>
                    <a:pt x="3227" y="6455"/>
                    <a:pt x="3147" y="6737"/>
                    <a:pt x="3106" y="6979"/>
                  </a:cubicBezTo>
                  <a:cubicBezTo>
                    <a:pt x="2985" y="8632"/>
                    <a:pt x="1977" y="10084"/>
                    <a:pt x="485" y="10770"/>
                  </a:cubicBezTo>
                  <a:lnTo>
                    <a:pt x="445" y="10770"/>
                  </a:lnTo>
                  <a:cubicBezTo>
                    <a:pt x="162" y="10810"/>
                    <a:pt x="1" y="11052"/>
                    <a:pt x="41" y="11334"/>
                  </a:cubicBezTo>
                  <a:cubicBezTo>
                    <a:pt x="41" y="11536"/>
                    <a:pt x="122" y="11697"/>
                    <a:pt x="243" y="11818"/>
                  </a:cubicBezTo>
                  <a:cubicBezTo>
                    <a:pt x="334" y="11909"/>
                    <a:pt x="447" y="11954"/>
                    <a:pt x="566" y="11954"/>
                  </a:cubicBezTo>
                  <a:cubicBezTo>
                    <a:pt x="606" y="11954"/>
                    <a:pt x="646" y="11949"/>
                    <a:pt x="687" y="11939"/>
                  </a:cubicBezTo>
                  <a:cubicBezTo>
                    <a:pt x="808" y="11939"/>
                    <a:pt x="848" y="11939"/>
                    <a:pt x="969" y="12262"/>
                  </a:cubicBezTo>
                  <a:cubicBezTo>
                    <a:pt x="1050" y="12504"/>
                    <a:pt x="1171" y="12786"/>
                    <a:pt x="1332" y="13028"/>
                  </a:cubicBezTo>
                  <a:cubicBezTo>
                    <a:pt x="1574" y="13351"/>
                    <a:pt x="1695" y="13794"/>
                    <a:pt x="1654" y="14198"/>
                  </a:cubicBezTo>
                  <a:lnTo>
                    <a:pt x="1574" y="14480"/>
                  </a:lnTo>
                  <a:lnTo>
                    <a:pt x="1896" y="14561"/>
                  </a:lnTo>
                  <a:cubicBezTo>
                    <a:pt x="1896" y="14561"/>
                    <a:pt x="1896" y="14601"/>
                    <a:pt x="1896" y="14641"/>
                  </a:cubicBezTo>
                  <a:cubicBezTo>
                    <a:pt x="1896" y="14762"/>
                    <a:pt x="1896" y="14883"/>
                    <a:pt x="1896" y="15004"/>
                  </a:cubicBezTo>
                  <a:cubicBezTo>
                    <a:pt x="1775" y="15004"/>
                    <a:pt x="1654" y="15045"/>
                    <a:pt x="1533" y="15125"/>
                  </a:cubicBezTo>
                  <a:cubicBezTo>
                    <a:pt x="1453" y="15206"/>
                    <a:pt x="1412" y="15327"/>
                    <a:pt x="1412" y="15408"/>
                  </a:cubicBezTo>
                  <a:cubicBezTo>
                    <a:pt x="1372" y="15529"/>
                    <a:pt x="1372" y="15609"/>
                    <a:pt x="1332" y="15730"/>
                  </a:cubicBezTo>
                  <a:lnTo>
                    <a:pt x="1332" y="15771"/>
                  </a:lnTo>
                  <a:cubicBezTo>
                    <a:pt x="1372" y="16376"/>
                    <a:pt x="1332" y="16940"/>
                    <a:pt x="1292" y="17545"/>
                  </a:cubicBezTo>
                  <a:cubicBezTo>
                    <a:pt x="1130" y="18069"/>
                    <a:pt x="1211" y="18594"/>
                    <a:pt x="1412" y="19078"/>
                  </a:cubicBezTo>
                  <a:lnTo>
                    <a:pt x="1493" y="19078"/>
                  </a:lnTo>
                  <a:cubicBezTo>
                    <a:pt x="2790" y="18925"/>
                    <a:pt x="4483" y="17979"/>
                    <a:pt x="5550" y="17979"/>
                  </a:cubicBezTo>
                  <a:cubicBezTo>
                    <a:pt x="5612" y="17979"/>
                    <a:pt x="5671" y="17982"/>
                    <a:pt x="5728" y="17989"/>
                  </a:cubicBezTo>
                  <a:cubicBezTo>
                    <a:pt x="5898" y="18015"/>
                    <a:pt x="6088" y="18025"/>
                    <a:pt x="6294" y="18025"/>
                  </a:cubicBezTo>
                  <a:cubicBezTo>
                    <a:pt x="7036" y="18025"/>
                    <a:pt x="7982" y="17892"/>
                    <a:pt x="8922" y="17892"/>
                  </a:cubicBezTo>
                  <a:cubicBezTo>
                    <a:pt x="9329" y="17892"/>
                    <a:pt x="9736" y="17917"/>
                    <a:pt x="10124" y="17989"/>
                  </a:cubicBezTo>
                  <a:cubicBezTo>
                    <a:pt x="10521" y="18075"/>
                    <a:pt x="10825" y="18095"/>
                    <a:pt x="11072" y="18095"/>
                  </a:cubicBezTo>
                  <a:cubicBezTo>
                    <a:pt x="11289" y="18095"/>
                    <a:pt x="11463" y="18079"/>
                    <a:pt x="11621" y="18079"/>
                  </a:cubicBezTo>
                  <a:cubicBezTo>
                    <a:pt x="11959" y="18079"/>
                    <a:pt x="12221" y="18150"/>
                    <a:pt x="12664" y="18594"/>
                  </a:cubicBezTo>
                  <a:cubicBezTo>
                    <a:pt x="13248" y="19177"/>
                    <a:pt x="13815" y="19394"/>
                    <a:pt x="14527" y="19394"/>
                  </a:cubicBezTo>
                  <a:cubicBezTo>
                    <a:pt x="14947" y="19394"/>
                    <a:pt x="15418" y="19318"/>
                    <a:pt x="15971" y="19199"/>
                  </a:cubicBezTo>
                  <a:cubicBezTo>
                    <a:pt x="17504" y="18916"/>
                    <a:pt x="17463" y="17666"/>
                    <a:pt x="17463" y="17666"/>
                  </a:cubicBezTo>
                  <a:lnTo>
                    <a:pt x="22021" y="12101"/>
                  </a:lnTo>
                  <a:cubicBezTo>
                    <a:pt x="22021" y="12101"/>
                    <a:pt x="17740" y="6209"/>
                    <a:pt x="16619" y="6209"/>
                  </a:cubicBezTo>
                  <a:cubicBezTo>
                    <a:pt x="16604" y="6209"/>
                    <a:pt x="16590" y="6211"/>
                    <a:pt x="16576" y="6213"/>
                  </a:cubicBezTo>
                  <a:cubicBezTo>
                    <a:pt x="16563" y="6215"/>
                    <a:pt x="16550" y="6216"/>
                    <a:pt x="16535" y="6216"/>
                  </a:cubicBezTo>
                  <a:cubicBezTo>
                    <a:pt x="15361" y="6216"/>
                    <a:pt x="8363" y="0"/>
                    <a:pt x="5289" y="0"/>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5"/>
            <p:cNvSpPr/>
            <p:nvPr/>
          </p:nvSpPr>
          <p:spPr>
            <a:xfrm>
              <a:off x="1441150" y="820350"/>
              <a:ext cx="1147375" cy="1086400"/>
            </a:xfrm>
            <a:custGeom>
              <a:avLst/>
              <a:gdLst/>
              <a:ahLst/>
              <a:cxnLst/>
              <a:rect l="l" t="t" r="r" b="b"/>
              <a:pathLst>
                <a:path w="45895" h="43456" extrusionOk="0">
                  <a:moveTo>
                    <a:pt x="1049" y="32849"/>
                  </a:moveTo>
                  <a:lnTo>
                    <a:pt x="1089" y="32970"/>
                  </a:lnTo>
                  <a:lnTo>
                    <a:pt x="968" y="32930"/>
                  </a:lnTo>
                  <a:cubicBezTo>
                    <a:pt x="1009" y="32889"/>
                    <a:pt x="1009" y="32849"/>
                    <a:pt x="1049" y="32849"/>
                  </a:cubicBezTo>
                  <a:close/>
                  <a:moveTo>
                    <a:pt x="28849" y="1"/>
                  </a:moveTo>
                  <a:cubicBezTo>
                    <a:pt x="27249" y="1"/>
                    <a:pt x="27549" y="2236"/>
                    <a:pt x="25690" y="3328"/>
                  </a:cubicBezTo>
                  <a:cubicBezTo>
                    <a:pt x="24812" y="3850"/>
                    <a:pt x="23938" y="4035"/>
                    <a:pt x="23042" y="4035"/>
                  </a:cubicBezTo>
                  <a:cubicBezTo>
                    <a:pt x="21305" y="4035"/>
                    <a:pt x="19484" y="3339"/>
                    <a:pt x="17382" y="3046"/>
                  </a:cubicBezTo>
                  <a:cubicBezTo>
                    <a:pt x="17308" y="3035"/>
                    <a:pt x="17230" y="3029"/>
                    <a:pt x="17147" y="3029"/>
                  </a:cubicBezTo>
                  <a:cubicBezTo>
                    <a:pt x="15430" y="3029"/>
                    <a:pt x="11909" y="5375"/>
                    <a:pt x="8792" y="7684"/>
                  </a:cubicBezTo>
                  <a:cubicBezTo>
                    <a:pt x="8671" y="8006"/>
                    <a:pt x="8590" y="8369"/>
                    <a:pt x="8590" y="8732"/>
                  </a:cubicBezTo>
                  <a:cubicBezTo>
                    <a:pt x="8590" y="9176"/>
                    <a:pt x="8308" y="9539"/>
                    <a:pt x="7905" y="9741"/>
                  </a:cubicBezTo>
                  <a:cubicBezTo>
                    <a:pt x="7421" y="10023"/>
                    <a:pt x="6977" y="10345"/>
                    <a:pt x="6574" y="10708"/>
                  </a:cubicBezTo>
                  <a:cubicBezTo>
                    <a:pt x="6251" y="11031"/>
                    <a:pt x="5929" y="11313"/>
                    <a:pt x="5525" y="11555"/>
                  </a:cubicBezTo>
                  <a:lnTo>
                    <a:pt x="5203" y="11838"/>
                  </a:lnTo>
                  <a:cubicBezTo>
                    <a:pt x="5001" y="11999"/>
                    <a:pt x="4880" y="12201"/>
                    <a:pt x="4840" y="12483"/>
                  </a:cubicBezTo>
                  <a:cubicBezTo>
                    <a:pt x="4759" y="12846"/>
                    <a:pt x="4598" y="13249"/>
                    <a:pt x="4356" y="13572"/>
                  </a:cubicBezTo>
                  <a:cubicBezTo>
                    <a:pt x="4154" y="13894"/>
                    <a:pt x="3953" y="14217"/>
                    <a:pt x="3832" y="14580"/>
                  </a:cubicBezTo>
                  <a:cubicBezTo>
                    <a:pt x="3670" y="14701"/>
                    <a:pt x="3549" y="14862"/>
                    <a:pt x="3509" y="15104"/>
                  </a:cubicBezTo>
                  <a:lnTo>
                    <a:pt x="3428" y="15225"/>
                  </a:lnTo>
                  <a:cubicBezTo>
                    <a:pt x="3307" y="15387"/>
                    <a:pt x="3186" y="15588"/>
                    <a:pt x="3065" y="15750"/>
                  </a:cubicBezTo>
                  <a:cubicBezTo>
                    <a:pt x="3025" y="15830"/>
                    <a:pt x="2985" y="15911"/>
                    <a:pt x="2944" y="15992"/>
                  </a:cubicBezTo>
                  <a:cubicBezTo>
                    <a:pt x="2944" y="16032"/>
                    <a:pt x="2944" y="16113"/>
                    <a:pt x="2944" y="16113"/>
                  </a:cubicBezTo>
                  <a:cubicBezTo>
                    <a:pt x="2914" y="16110"/>
                    <a:pt x="2883" y="16109"/>
                    <a:pt x="2853" y="16109"/>
                  </a:cubicBezTo>
                  <a:cubicBezTo>
                    <a:pt x="2405" y="16109"/>
                    <a:pt x="2007" y="16383"/>
                    <a:pt x="1855" y="16798"/>
                  </a:cubicBezTo>
                  <a:lnTo>
                    <a:pt x="1815" y="16879"/>
                  </a:lnTo>
                  <a:cubicBezTo>
                    <a:pt x="1331" y="17685"/>
                    <a:pt x="1009" y="18573"/>
                    <a:pt x="807" y="19500"/>
                  </a:cubicBezTo>
                  <a:cubicBezTo>
                    <a:pt x="726" y="19742"/>
                    <a:pt x="686" y="19984"/>
                    <a:pt x="605" y="20226"/>
                  </a:cubicBezTo>
                  <a:cubicBezTo>
                    <a:pt x="605" y="20266"/>
                    <a:pt x="565" y="20307"/>
                    <a:pt x="525" y="20387"/>
                  </a:cubicBezTo>
                  <a:cubicBezTo>
                    <a:pt x="404" y="20589"/>
                    <a:pt x="363" y="20831"/>
                    <a:pt x="444" y="21073"/>
                  </a:cubicBezTo>
                  <a:cubicBezTo>
                    <a:pt x="525" y="21234"/>
                    <a:pt x="646" y="21315"/>
                    <a:pt x="807" y="21355"/>
                  </a:cubicBezTo>
                  <a:cubicBezTo>
                    <a:pt x="850" y="21366"/>
                    <a:pt x="893" y="21371"/>
                    <a:pt x="937" y="21371"/>
                  </a:cubicBezTo>
                  <a:cubicBezTo>
                    <a:pt x="1055" y="21371"/>
                    <a:pt x="1173" y="21334"/>
                    <a:pt x="1291" y="21275"/>
                  </a:cubicBezTo>
                  <a:cubicBezTo>
                    <a:pt x="1291" y="21234"/>
                    <a:pt x="1331" y="21234"/>
                    <a:pt x="1372" y="21194"/>
                  </a:cubicBezTo>
                  <a:cubicBezTo>
                    <a:pt x="1412" y="21557"/>
                    <a:pt x="1573" y="22041"/>
                    <a:pt x="1936" y="22122"/>
                  </a:cubicBezTo>
                  <a:cubicBezTo>
                    <a:pt x="2097" y="22122"/>
                    <a:pt x="2138" y="22202"/>
                    <a:pt x="2218" y="22364"/>
                  </a:cubicBezTo>
                  <a:cubicBezTo>
                    <a:pt x="2218" y="22444"/>
                    <a:pt x="2259" y="22485"/>
                    <a:pt x="2299" y="22565"/>
                  </a:cubicBezTo>
                  <a:cubicBezTo>
                    <a:pt x="2339" y="22606"/>
                    <a:pt x="2299" y="22686"/>
                    <a:pt x="2339" y="22767"/>
                  </a:cubicBezTo>
                  <a:cubicBezTo>
                    <a:pt x="2380" y="22928"/>
                    <a:pt x="2380" y="23089"/>
                    <a:pt x="2380" y="23251"/>
                  </a:cubicBezTo>
                  <a:cubicBezTo>
                    <a:pt x="2380" y="23372"/>
                    <a:pt x="2299" y="23412"/>
                    <a:pt x="2138" y="23533"/>
                  </a:cubicBezTo>
                  <a:cubicBezTo>
                    <a:pt x="1936" y="23654"/>
                    <a:pt x="1775" y="23856"/>
                    <a:pt x="1734" y="24098"/>
                  </a:cubicBezTo>
                  <a:cubicBezTo>
                    <a:pt x="1613" y="24299"/>
                    <a:pt x="1573" y="24501"/>
                    <a:pt x="1613" y="24743"/>
                  </a:cubicBezTo>
                  <a:lnTo>
                    <a:pt x="1613" y="24904"/>
                  </a:lnTo>
                  <a:cubicBezTo>
                    <a:pt x="1251" y="25227"/>
                    <a:pt x="1210" y="25792"/>
                    <a:pt x="1533" y="26195"/>
                  </a:cubicBezTo>
                  <a:cubicBezTo>
                    <a:pt x="1613" y="26275"/>
                    <a:pt x="1694" y="26396"/>
                    <a:pt x="1734" y="26517"/>
                  </a:cubicBezTo>
                  <a:cubicBezTo>
                    <a:pt x="1815" y="26638"/>
                    <a:pt x="1896" y="26800"/>
                    <a:pt x="2017" y="26921"/>
                  </a:cubicBezTo>
                  <a:cubicBezTo>
                    <a:pt x="2017" y="27284"/>
                    <a:pt x="2057" y="27687"/>
                    <a:pt x="2097" y="28090"/>
                  </a:cubicBezTo>
                  <a:cubicBezTo>
                    <a:pt x="2178" y="28534"/>
                    <a:pt x="2178" y="29018"/>
                    <a:pt x="2138" y="29502"/>
                  </a:cubicBezTo>
                  <a:cubicBezTo>
                    <a:pt x="1976" y="29865"/>
                    <a:pt x="1896" y="30268"/>
                    <a:pt x="1855" y="30671"/>
                  </a:cubicBezTo>
                  <a:cubicBezTo>
                    <a:pt x="1775" y="30792"/>
                    <a:pt x="1734" y="30954"/>
                    <a:pt x="1734" y="31075"/>
                  </a:cubicBezTo>
                  <a:cubicBezTo>
                    <a:pt x="1492" y="31478"/>
                    <a:pt x="1251" y="31881"/>
                    <a:pt x="1130" y="32325"/>
                  </a:cubicBezTo>
                  <a:cubicBezTo>
                    <a:pt x="1009" y="32405"/>
                    <a:pt x="968" y="32526"/>
                    <a:pt x="928" y="32647"/>
                  </a:cubicBezTo>
                  <a:cubicBezTo>
                    <a:pt x="847" y="32728"/>
                    <a:pt x="807" y="32849"/>
                    <a:pt x="807" y="32970"/>
                  </a:cubicBezTo>
                  <a:cubicBezTo>
                    <a:pt x="686" y="33091"/>
                    <a:pt x="605" y="33252"/>
                    <a:pt x="565" y="33454"/>
                  </a:cubicBezTo>
                  <a:cubicBezTo>
                    <a:pt x="444" y="33575"/>
                    <a:pt x="404" y="33736"/>
                    <a:pt x="404" y="33898"/>
                  </a:cubicBezTo>
                  <a:cubicBezTo>
                    <a:pt x="283" y="33978"/>
                    <a:pt x="242" y="34140"/>
                    <a:pt x="283" y="34301"/>
                  </a:cubicBezTo>
                  <a:cubicBezTo>
                    <a:pt x="81" y="34543"/>
                    <a:pt x="0" y="34785"/>
                    <a:pt x="0" y="35067"/>
                  </a:cubicBezTo>
                  <a:cubicBezTo>
                    <a:pt x="0" y="35108"/>
                    <a:pt x="0" y="35148"/>
                    <a:pt x="0" y="35188"/>
                  </a:cubicBezTo>
                  <a:cubicBezTo>
                    <a:pt x="178" y="35122"/>
                    <a:pt x="356" y="35092"/>
                    <a:pt x="540" y="35092"/>
                  </a:cubicBezTo>
                  <a:cubicBezTo>
                    <a:pt x="690" y="35092"/>
                    <a:pt x="845" y="35112"/>
                    <a:pt x="1009" y="35148"/>
                  </a:cubicBezTo>
                  <a:cubicBezTo>
                    <a:pt x="1078" y="35183"/>
                    <a:pt x="1154" y="35198"/>
                    <a:pt x="1236" y="35198"/>
                  </a:cubicBezTo>
                  <a:cubicBezTo>
                    <a:pt x="1723" y="35198"/>
                    <a:pt x="2409" y="34641"/>
                    <a:pt x="3065" y="34261"/>
                  </a:cubicBezTo>
                  <a:cubicBezTo>
                    <a:pt x="3630" y="33938"/>
                    <a:pt x="4235" y="33736"/>
                    <a:pt x="4880" y="33656"/>
                  </a:cubicBezTo>
                  <a:cubicBezTo>
                    <a:pt x="5001" y="33623"/>
                    <a:pt x="5116" y="33611"/>
                    <a:pt x="5225" y="33611"/>
                  </a:cubicBezTo>
                  <a:cubicBezTo>
                    <a:pt x="5663" y="33611"/>
                    <a:pt x="6017" y="33817"/>
                    <a:pt x="6372" y="33817"/>
                  </a:cubicBezTo>
                  <a:cubicBezTo>
                    <a:pt x="6856" y="33817"/>
                    <a:pt x="7582" y="35309"/>
                    <a:pt x="9236" y="36801"/>
                  </a:cubicBezTo>
                  <a:cubicBezTo>
                    <a:pt x="10002" y="37406"/>
                    <a:pt x="10567" y="38213"/>
                    <a:pt x="10930" y="39100"/>
                  </a:cubicBezTo>
                  <a:cubicBezTo>
                    <a:pt x="11131" y="39705"/>
                    <a:pt x="11373" y="40310"/>
                    <a:pt x="11655" y="40915"/>
                  </a:cubicBezTo>
                  <a:lnTo>
                    <a:pt x="13470" y="40915"/>
                  </a:lnTo>
                  <a:lnTo>
                    <a:pt x="26739" y="43456"/>
                  </a:lnTo>
                  <a:lnTo>
                    <a:pt x="41297" y="34382"/>
                  </a:lnTo>
                  <a:cubicBezTo>
                    <a:pt x="41297" y="34382"/>
                    <a:pt x="42588" y="19782"/>
                    <a:pt x="44241" y="12241"/>
                  </a:cubicBezTo>
                  <a:cubicBezTo>
                    <a:pt x="45895" y="4699"/>
                    <a:pt x="36377" y="3933"/>
                    <a:pt x="31578" y="1070"/>
                  </a:cubicBezTo>
                  <a:cubicBezTo>
                    <a:pt x="30279" y="301"/>
                    <a:pt x="29437" y="1"/>
                    <a:pt x="28849" y="1"/>
                  </a:cubicBezTo>
                  <a:close/>
                </a:path>
              </a:pathLst>
            </a:custGeom>
            <a:solidFill>
              <a:schemeClr val="accent1"/>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5"/>
            <p:cNvSpPr/>
            <p:nvPr/>
          </p:nvSpPr>
          <p:spPr>
            <a:xfrm>
              <a:off x="1732525" y="1083000"/>
              <a:ext cx="1319800" cy="1083175"/>
            </a:xfrm>
            <a:custGeom>
              <a:avLst/>
              <a:gdLst/>
              <a:ahLst/>
              <a:cxnLst/>
              <a:rect l="l" t="t" r="r" b="b"/>
              <a:pathLst>
                <a:path w="52792" h="43327" extrusionOk="0">
                  <a:moveTo>
                    <a:pt x="23997" y="0"/>
                  </a:moveTo>
                  <a:cubicBezTo>
                    <a:pt x="22655" y="0"/>
                    <a:pt x="21285" y="86"/>
                    <a:pt x="19951" y="86"/>
                  </a:cubicBezTo>
                  <a:cubicBezTo>
                    <a:pt x="19780" y="86"/>
                    <a:pt x="19609" y="85"/>
                    <a:pt x="19439" y="81"/>
                  </a:cubicBezTo>
                  <a:lnTo>
                    <a:pt x="19157" y="24360"/>
                  </a:lnTo>
                  <a:lnTo>
                    <a:pt x="19923" y="25892"/>
                  </a:lnTo>
                  <a:lnTo>
                    <a:pt x="19318" y="27546"/>
                  </a:lnTo>
                  <a:lnTo>
                    <a:pt x="16898" y="28312"/>
                  </a:lnTo>
                  <a:cubicBezTo>
                    <a:pt x="16898" y="28312"/>
                    <a:pt x="9195" y="27989"/>
                    <a:pt x="8752" y="27828"/>
                  </a:cubicBezTo>
                  <a:cubicBezTo>
                    <a:pt x="8147" y="27737"/>
                    <a:pt x="7542" y="27692"/>
                    <a:pt x="6937" y="27692"/>
                  </a:cubicBezTo>
                  <a:cubicBezTo>
                    <a:pt x="6735" y="27692"/>
                    <a:pt x="6534" y="27697"/>
                    <a:pt x="6332" y="27707"/>
                  </a:cubicBezTo>
                  <a:lnTo>
                    <a:pt x="3751" y="27707"/>
                  </a:lnTo>
                  <a:cubicBezTo>
                    <a:pt x="2098" y="27707"/>
                    <a:pt x="2299" y="28513"/>
                    <a:pt x="1654" y="28876"/>
                  </a:cubicBezTo>
                  <a:cubicBezTo>
                    <a:pt x="283" y="29643"/>
                    <a:pt x="0" y="30409"/>
                    <a:pt x="0" y="30409"/>
                  </a:cubicBezTo>
                  <a:lnTo>
                    <a:pt x="283" y="31457"/>
                  </a:lnTo>
                  <a:lnTo>
                    <a:pt x="283" y="33111"/>
                  </a:lnTo>
                  <a:cubicBezTo>
                    <a:pt x="1210" y="33877"/>
                    <a:pt x="1977" y="33434"/>
                    <a:pt x="1977" y="34764"/>
                  </a:cubicBezTo>
                  <a:lnTo>
                    <a:pt x="1977" y="36741"/>
                  </a:lnTo>
                  <a:cubicBezTo>
                    <a:pt x="1977" y="36741"/>
                    <a:pt x="1372" y="37346"/>
                    <a:pt x="2098" y="37628"/>
                  </a:cubicBezTo>
                  <a:cubicBezTo>
                    <a:pt x="2544" y="37801"/>
                    <a:pt x="3021" y="37884"/>
                    <a:pt x="3500" y="37884"/>
                  </a:cubicBezTo>
                  <a:cubicBezTo>
                    <a:pt x="3800" y="37884"/>
                    <a:pt x="4101" y="37851"/>
                    <a:pt x="4396" y="37789"/>
                  </a:cubicBezTo>
                  <a:cubicBezTo>
                    <a:pt x="4679" y="37708"/>
                    <a:pt x="5001" y="37628"/>
                    <a:pt x="5284" y="37547"/>
                  </a:cubicBezTo>
                  <a:cubicBezTo>
                    <a:pt x="5617" y="37547"/>
                    <a:pt x="5934" y="37662"/>
                    <a:pt x="6225" y="37662"/>
                  </a:cubicBezTo>
                  <a:cubicBezTo>
                    <a:pt x="6391" y="37662"/>
                    <a:pt x="6548" y="37624"/>
                    <a:pt x="6695" y="37507"/>
                  </a:cubicBezTo>
                  <a:cubicBezTo>
                    <a:pt x="7079" y="37238"/>
                    <a:pt x="7207" y="36493"/>
                    <a:pt x="7637" y="36493"/>
                  </a:cubicBezTo>
                  <a:cubicBezTo>
                    <a:pt x="7658" y="36493"/>
                    <a:pt x="7680" y="36495"/>
                    <a:pt x="7703" y="36499"/>
                  </a:cubicBezTo>
                  <a:cubicBezTo>
                    <a:pt x="8066" y="36579"/>
                    <a:pt x="8147" y="37023"/>
                    <a:pt x="8228" y="37386"/>
                  </a:cubicBezTo>
                  <a:cubicBezTo>
                    <a:pt x="8429" y="38071"/>
                    <a:pt x="9074" y="38555"/>
                    <a:pt x="9518" y="39120"/>
                  </a:cubicBezTo>
                  <a:cubicBezTo>
                    <a:pt x="9962" y="39685"/>
                    <a:pt x="10204" y="40612"/>
                    <a:pt x="9639" y="41056"/>
                  </a:cubicBezTo>
                  <a:cubicBezTo>
                    <a:pt x="9679" y="41741"/>
                    <a:pt x="9921" y="42346"/>
                    <a:pt x="10365" y="42830"/>
                  </a:cubicBezTo>
                  <a:cubicBezTo>
                    <a:pt x="10597" y="43026"/>
                    <a:pt x="10899" y="43128"/>
                    <a:pt x="11186" y="43128"/>
                  </a:cubicBezTo>
                  <a:cubicBezTo>
                    <a:pt x="11548" y="43128"/>
                    <a:pt x="11883" y="42966"/>
                    <a:pt x="12018" y="42629"/>
                  </a:cubicBezTo>
                  <a:cubicBezTo>
                    <a:pt x="12348" y="43077"/>
                    <a:pt x="12876" y="43326"/>
                    <a:pt x="13424" y="43326"/>
                  </a:cubicBezTo>
                  <a:cubicBezTo>
                    <a:pt x="13614" y="43326"/>
                    <a:pt x="13807" y="43296"/>
                    <a:pt x="13995" y="43234"/>
                  </a:cubicBezTo>
                  <a:cubicBezTo>
                    <a:pt x="14680" y="42951"/>
                    <a:pt x="15325" y="42548"/>
                    <a:pt x="15809" y="42024"/>
                  </a:cubicBezTo>
                  <a:lnTo>
                    <a:pt x="15809" y="42024"/>
                  </a:lnTo>
                  <a:cubicBezTo>
                    <a:pt x="15688" y="42508"/>
                    <a:pt x="15971" y="42992"/>
                    <a:pt x="16455" y="43072"/>
                  </a:cubicBezTo>
                  <a:cubicBezTo>
                    <a:pt x="16551" y="43088"/>
                    <a:pt x="16648" y="43096"/>
                    <a:pt x="16744" y="43096"/>
                  </a:cubicBezTo>
                  <a:cubicBezTo>
                    <a:pt x="17127" y="43096"/>
                    <a:pt x="17495" y="42967"/>
                    <a:pt x="17786" y="42709"/>
                  </a:cubicBezTo>
                  <a:cubicBezTo>
                    <a:pt x="18995" y="41822"/>
                    <a:pt x="19560" y="40330"/>
                    <a:pt x="19278" y="38878"/>
                  </a:cubicBezTo>
                  <a:cubicBezTo>
                    <a:pt x="19963" y="38313"/>
                    <a:pt x="20488" y="38313"/>
                    <a:pt x="21335" y="38192"/>
                  </a:cubicBezTo>
                  <a:cubicBezTo>
                    <a:pt x="21576" y="37144"/>
                    <a:pt x="21778" y="36055"/>
                    <a:pt x="22020" y="35006"/>
                  </a:cubicBezTo>
                  <a:cubicBezTo>
                    <a:pt x="22060" y="34845"/>
                    <a:pt x="22101" y="34684"/>
                    <a:pt x="22181" y="34522"/>
                  </a:cubicBezTo>
                  <a:cubicBezTo>
                    <a:pt x="22365" y="34385"/>
                    <a:pt x="22587" y="34313"/>
                    <a:pt x="22804" y="34313"/>
                  </a:cubicBezTo>
                  <a:cubicBezTo>
                    <a:pt x="22969" y="34313"/>
                    <a:pt x="23131" y="34355"/>
                    <a:pt x="23270" y="34442"/>
                  </a:cubicBezTo>
                  <a:cubicBezTo>
                    <a:pt x="23633" y="34684"/>
                    <a:pt x="23996" y="34845"/>
                    <a:pt x="24359" y="34966"/>
                  </a:cubicBezTo>
                  <a:cubicBezTo>
                    <a:pt x="24399" y="34970"/>
                    <a:pt x="24437" y="34972"/>
                    <a:pt x="24476" y="34972"/>
                  </a:cubicBezTo>
                  <a:cubicBezTo>
                    <a:pt x="25183" y="34972"/>
                    <a:pt x="25709" y="34286"/>
                    <a:pt x="26053" y="33635"/>
                  </a:cubicBezTo>
                  <a:cubicBezTo>
                    <a:pt x="26416" y="32990"/>
                    <a:pt x="26860" y="32224"/>
                    <a:pt x="27626" y="32143"/>
                  </a:cubicBezTo>
                  <a:cubicBezTo>
                    <a:pt x="27707" y="32130"/>
                    <a:pt x="27787" y="32125"/>
                    <a:pt x="27868" y="32125"/>
                  </a:cubicBezTo>
                  <a:cubicBezTo>
                    <a:pt x="28029" y="32125"/>
                    <a:pt x="28190" y="32143"/>
                    <a:pt x="28352" y="32143"/>
                  </a:cubicBezTo>
                  <a:cubicBezTo>
                    <a:pt x="28957" y="32022"/>
                    <a:pt x="29037" y="31417"/>
                    <a:pt x="29521" y="31135"/>
                  </a:cubicBezTo>
                  <a:cubicBezTo>
                    <a:pt x="30409" y="30611"/>
                    <a:pt x="31376" y="30288"/>
                    <a:pt x="32385" y="30127"/>
                  </a:cubicBezTo>
                  <a:cubicBezTo>
                    <a:pt x="32965" y="30035"/>
                    <a:pt x="33549" y="29996"/>
                    <a:pt x="34137" y="29996"/>
                  </a:cubicBezTo>
                  <a:cubicBezTo>
                    <a:pt x="37658" y="29996"/>
                    <a:pt x="41290" y="31403"/>
                    <a:pt x="44696" y="31403"/>
                  </a:cubicBezTo>
                  <a:cubicBezTo>
                    <a:pt x="45981" y="31403"/>
                    <a:pt x="47234" y="31203"/>
                    <a:pt x="48436" y="30651"/>
                  </a:cubicBezTo>
                  <a:cubicBezTo>
                    <a:pt x="50613" y="29602"/>
                    <a:pt x="52146" y="27546"/>
                    <a:pt x="52509" y="25126"/>
                  </a:cubicBezTo>
                  <a:cubicBezTo>
                    <a:pt x="52791" y="23271"/>
                    <a:pt x="52348" y="21335"/>
                    <a:pt x="51662" y="19560"/>
                  </a:cubicBezTo>
                  <a:cubicBezTo>
                    <a:pt x="50775" y="17262"/>
                    <a:pt x="49646" y="15084"/>
                    <a:pt x="48395" y="12987"/>
                  </a:cubicBezTo>
                  <a:cubicBezTo>
                    <a:pt x="47145" y="10809"/>
                    <a:pt x="45734" y="8591"/>
                    <a:pt x="43798" y="6937"/>
                  </a:cubicBezTo>
                  <a:cubicBezTo>
                    <a:pt x="41297" y="4800"/>
                    <a:pt x="38071" y="3751"/>
                    <a:pt x="34925" y="2743"/>
                  </a:cubicBezTo>
                  <a:cubicBezTo>
                    <a:pt x="32102" y="1856"/>
                    <a:pt x="28916" y="323"/>
                    <a:pt x="25932" y="81"/>
                  </a:cubicBezTo>
                  <a:cubicBezTo>
                    <a:pt x="25299" y="21"/>
                    <a:pt x="24652" y="0"/>
                    <a:pt x="23997" y="0"/>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5"/>
            <p:cNvSpPr/>
            <p:nvPr/>
          </p:nvSpPr>
          <p:spPr>
            <a:xfrm>
              <a:off x="2056175" y="1680875"/>
              <a:ext cx="705775" cy="569675"/>
            </a:xfrm>
            <a:custGeom>
              <a:avLst/>
              <a:gdLst/>
              <a:ahLst/>
              <a:cxnLst/>
              <a:rect l="l" t="t" r="r" b="b"/>
              <a:pathLst>
                <a:path w="28231" h="22787" extrusionOk="0">
                  <a:moveTo>
                    <a:pt x="16696" y="1"/>
                  </a:moveTo>
                  <a:cubicBezTo>
                    <a:pt x="16696" y="41"/>
                    <a:pt x="16656" y="122"/>
                    <a:pt x="16656" y="203"/>
                  </a:cubicBezTo>
                  <a:cubicBezTo>
                    <a:pt x="15769" y="2663"/>
                    <a:pt x="14156" y="4598"/>
                    <a:pt x="12220" y="6292"/>
                  </a:cubicBezTo>
                  <a:cubicBezTo>
                    <a:pt x="12099" y="7301"/>
                    <a:pt x="11575" y="8188"/>
                    <a:pt x="10728" y="8752"/>
                  </a:cubicBezTo>
                  <a:cubicBezTo>
                    <a:pt x="9235" y="9841"/>
                    <a:pt x="7905" y="11091"/>
                    <a:pt x="6372" y="12100"/>
                  </a:cubicBezTo>
                  <a:cubicBezTo>
                    <a:pt x="5915" y="12377"/>
                    <a:pt x="5398" y="12516"/>
                    <a:pt x="4884" y="12516"/>
                  </a:cubicBezTo>
                  <a:cubicBezTo>
                    <a:pt x="4127" y="12516"/>
                    <a:pt x="3375" y="12216"/>
                    <a:pt x="2823" y="11616"/>
                  </a:cubicBezTo>
                  <a:cubicBezTo>
                    <a:pt x="2437" y="11820"/>
                    <a:pt x="2026" y="11922"/>
                    <a:pt x="1611" y="11922"/>
                  </a:cubicBezTo>
                  <a:cubicBezTo>
                    <a:pt x="1288" y="11922"/>
                    <a:pt x="963" y="11860"/>
                    <a:pt x="645" y="11737"/>
                  </a:cubicBezTo>
                  <a:lnTo>
                    <a:pt x="0" y="13108"/>
                  </a:lnTo>
                  <a:lnTo>
                    <a:pt x="5444" y="18714"/>
                  </a:lnTo>
                  <a:lnTo>
                    <a:pt x="5444" y="19762"/>
                  </a:lnTo>
                  <a:cubicBezTo>
                    <a:pt x="5444" y="19762"/>
                    <a:pt x="5982" y="19565"/>
                    <a:pt x="6341" y="19565"/>
                  </a:cubicBezTo>
                  <a:cubicBezTo>
                    <a:pt x="6520" y="19565"/>
                    <a:pt x="6654" y="19614"/>
                    <a:pt x="6654" y="19762"/>
                  </a:cubicBezTo>
                  <a:cubicBezTo>
                    <a:pt x="6654" y="20206"/>
                    <a:pt x="8147" y="21698"/>
                    <a:pt x="8147" y="21698"/>
                  </a:cubicBezTo>
                  <a:cubicBezTo>
                    <a:pt x="8483" y="21110"/>
                    <a:pt x="9110" y="20755"/>
                    <a:pt x="9746" y="20755"/>
                  </a:cubicBezTo>
                  <a:cubicBezTo>
                    <a:pt x="10026" y="20755"/>
                    <a:pt x="10307" y="20824"/>
                    <a:pt x="10566" y="20972"/>
                  </a:cubicBezTo>
                  <a:lnTo>
                    <a:pt x="12220" y="21577"/>
                  </a:lnTo>
                  <a:lnTo>
                    <a:pt x="12825" y="22787"/>
                  </a:lnTo>
                  <a:cubicBezTo>
                    <a:pt x="12825" y="22787"/>
                    <a:pt x="13430" y="20367"/>
                    <a:pt x="12986" y="19440"/>
                  </a:cubicBezTo>
                  <a:cubicBezTo>
                    <a:pt x="12542" y="18552"/>
                    <a:pt x="12381" y="17625"/>
                    <a:pt x="13147" y="17625"/>
                  </a:cubicBezTo>
                  <a:cubicBezTo>
                    <a:pt x="13265" y="17620"/>
                    <a:pt x="13382" y="17617"/>
                    <a:pt x="13499" y="17617"/>
                  </a:cubicBezTo>
                  <a:cubicBezTo>
                    <a:pt x="14300" y="17617"/>
                    <a:pt x="15075" y="17736"/>
                    <a:pt x="15849" y="17947"/>
                  </a:cubicBezTo>
                  <a:cubicBezTo>
                    <a:pt x="15955" y="17986"/>
                    <a:pt x="16088" y="18003"/>
                    <a:pt x="16242" y="18003"/>
                  </a:cubicBezTo>
                  <a:cubicBezTo>
                    <a:pt x="17210" y="18003"/>
                    <a:pt x="18996" y="17342"/>
                    <a:pt x="19761" y="17342"/>
                  </a:cubicBezTo>
                  <a:cubicBezTo>
                    <a:pt x="20689" y="17342"/>
                    <a:pt x="20850" y="17786"/>
                    <a:pt x="21737" y="17947"/>
                  </a:cubicBezTo>
                  <a:cubicBezTo>
                    <a:pt x="22345" y="18058"/>
                    <a:pt x="22687" y="18300"/>
                    <a:pt x="23089" y="18300"/>
                  </a:cubicBezTo>
                  <a:cubicBezTo>
                    <a:pt x="23274" y="18300"/>
                    <a:pt x="23472" y="18249"/>
                    <a:pt x="23714" y="18109"/>
                  </a:cubicBezTo>
                  <a:cubicBezTo>
                    <a:pt x="24439" y="17625"/>
                    <a:pt x="23714" y="16899"/>
                    <a:pt x="24762" y="16899"/>
                  </a:cubicBezTo>
                  <a:cubicBezTo>
                    <a:pt x="25528" y="16859"/>
                    <a:pt x="26254" y="16818"/>
                    <a:pt x="27021" y="16738"/>
                  </a:cubicBezTo>
                  <a:lnTo>
                    <a:pt x="28230" y="14479"/>
                  </a:lnTo>
                  <a:lnTo>
                    <a:pt x="26133" y="1654"/>
                  </a:lnTo>
                  <a:lnTo>
                    <a:pt x="16696" y="1"/>
                  </a:ln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5"/>
            <p:cNvSpPr/>
            <p:nvPr/>
          </p:nvSpPr>
          <p:spPr>
            <a:xfrm>
              <a:off x="2940375" y="1810425"/>
              <a:ext cx="850975" cy="1002425"/>
            </a:xfrm>
            <a:custGeom>
              <a:avLst/>
              <a:gdLst/>
              <a:ahLst/>
              <a:cxnLst/>
              <a:rect l="l" t="t" r="r" b="b"/>
              <a:pathLst>
                <a:path w="34039" h="40097" extrusionOk="0">
                  <a:moveTo>
                    <a:pt x="31002" y="0"/>
                  </a:moveTo>
                  <a:cubicBezTo>
                    <a:pt x="28364" y="0"/>
                    <a:pt x="24033" y="2036"/>
                    <a:pt x="22585" y="3248"/>
                  </a:cubicBezTo>
                  <a:cubicBezTo>
                    <a:pt x="20609" y="4901"/>
                    <a:pt x="8712" y="19097"/>
                    <a:pt x="8712" y="19097"/>
                  </a:cubicBezTo>
                  <a:lnTo>
                    <a:pt x="1" y="30793"/>
                  </a:lnTo>
                  <a:lnTo>
                    <a:pt x="202" y="31236"/>
                  </a:lnTo>
                  <a:cubicBezTo>
                    <a:pt x="444" y="32204"/>
                    <a:pt x="1211" y="32930"/>
                    <a:pt x="2219" y="33132"/>
                  </a:cubicBezTo>
                  <a:cubicBezTo>
                    <a:pt x="2461" y="33158"/>
                    <a:pt x="2703" y="33172"/>
                    <a:pt x="2945" y="33172"/>
                  </a:cubicBezTo>
                  <a:cubicBezTo>
                    <a:pt x="3429" y="33172"/>
                    <a:pt x="3913" y="33118"/>
                    <a:pt x="4397" y="33011"/>
                  </a:cubicBezTo>
                  <a:cubicBezTo>
                    <a:pt x="4880" y="32930"/>
                    <a:pt x="5324" y="32849"/>
                    <a:pt x="5808" y="32849"/>
                  </a:cubicBezTo>
                  <a:cubicBezTo>
                    <a:pt x="6131" y="32809"/>
                    <a:pt x="6453" y="32769"/>
                    <a:pt x="6776" y="32648"/>
                  </a:cubicBezTo>
                  <a:cubicBezTo>
                    <a:pt x="7058" y="32567"/>
                    <a:pt x="7381" y="32486"/>
                    <a:pt x="7663" y="32486"/>
                  </a:cubicBezTo>
                  <a:lnTo>
                    <a:pt x="7865" y="32486"/>
                  </a:lnTo>
                  <a:cubicBezTo>
                    <a:pt x="7946" y="32495"/>
                    <a:pt x="8026" y="32500"/>
                    <a:pt x="8103" y="32500"/>
                  </a:cubicBezTo>
                  <a:cubicBezTo>
                    <a:pt x="8371" y="32500"/>
                    <a:pt x="8614" y="32441"/>
                    <a:pt x="8833" y="32285"/>
                  </a:cubicBezTo>
                  <a:cubicBezTo>
                    <a:pt x="8913" y="32406"/>
                    <a:pt x="8994" y="32486"/>
                    <a:pt x="9115" y="32567"/>
                  </a:cubicBezTo>
                  <a:cubicBezTo>
                    <a:pt x="9236" y="32627"/>
                    <a:pt x="9367" y="32658"/>
                    <a:pt x="9498" y="32658"/>
                  </a:cubicBezTo>
                  <a:cubicBezTo>
                    <a:pt x="9629" y="32658"/>
                    <a:pt x="9760" y="32627"/>
                    <a:pt x="9881" y="32567"/>
                  </a:cubicBezTo>
                  <a:cubicBezTo>
                    <a:pt x="9922" y="32688"/>
                    <a:pt x="9962" y="32809"/>
                    <a:pt x="9962" y="32930"/>
                  </a:cubicBezTo>
                  <a:cubicBezTo>
                    <a:pt x="10002" y="33293"/>
                    <a:pt x="10204" y="33616"/>
                    <a:pt x="10527" y="33817"/>
                  </a:cubicBezTo>
                  <a:cubicBezTo>
                    <a:pt x="10930" y="34099"/>
                    <a:pt x="11373" y="34220"/>
                    <a:pt x="11857" y="34220"/>
                  </a:cubicBezTo>
                  <a:cubicBezTo>
                    <a:pt x="11817" y="34704"/>
                    <a:pt x="12019" y="35148"/>
                    <a:pt x="12382" y="35430"/>
                  </a:cubicBezTo>
                  <a:cubicBezTo>
                    <a:pt x="12704" y="35672"/>
                    <a:pt x="12866" y="36076"/>
                    <a:pt x="12745" y="36479"/>
                  </a:cubicBezTo>
                  <a:cubicBezTo>
                    <a:pt x="12583" y="37044"/>
                    <a:pt x="12503" y="37608"/>
                    <a:pt x="12462" y="38173"/>
                  </a:cubicBezTo>
                  <a:lnTo>
                    <a:pt x="13188" y="38092"/>
                  </a:lnTo>
                  <a:cubicBezTo>
                    <a:pt x="14197" y="38374"/>
                    <a:pt x="15205" y="38536"/>
                    <a:pt x="16213" y="38536"/>
                  </a:cubicBezTo>
                  <a:cubicBezTo>
                    <a:pt x="17302" y="38495"/>
                    <a:pt x="18350" y="38374"/>
                    <a:pt x="19399" y="38213"/>
                  </a:cubicBezTo>
                  <a:cubicBezTo>
                    <a:pt x="20327" y="38213"/>
                    <a:pt x="21214" y="38253"/>
                    <a:pt x="22101" y="38374"/>
                  </a:cubicBezTo>
                  <a:cubicBezTo>
                    <a:pt x="22565" y="38415"/>
                    <a:pt x="23018" y="38435"/>
                    <a:pt x="23472" y="38435"/>
                  </a:cubicBezTo>
                  <a:cubicBezTo>
                    <a:pt x="23926" y="38435"/>
                    <a:pt x="24380" y="38415"/>
                    <a:pt x="24843" y="38374"/>
                  </a:cubicBezTo>
                  <a:cubicBezTo>
                    <a:pt x="25186" y="38334"/>
                    <a:pt x="25539" y="38314"/>
                    <a:pt x="25892" y="38314"/>
                  </a:cubicBezTo>
                  <a:cubicBezTo>
                    <a:pt x="26245" y="38314"/>
                    <a:pt x="26598" y="38334"/>
                    <a:pt x="26941" y="38374"/>
                  </a:cubicBezTo>
                  <a:cubicBezTo>
                    <a:pt x="27868" y="38657"/>
                    <a:pt x="28796" y="39020"/>
                    <a:pt x="29643" y="39423"/>
                  </a:cubicBezTo>
                  <a:cubicBezTo>
                    <a:pt x="29643" y="39423"/>
                    <a:pt x="30286" y="40096"/>
                    <a:pt x="30627" y="40096"/>
                  </a:cubicBezTo>
                  <a:cubicBezTo>
                    <a:pt x="30686" y="40096"/>
                    <a:pt x="30736" y="40076"/>
                    <a:pt x="30772" y="40028"/>
                  </a:cubicBezTo>
                  <a:cubicBezTo>
                    <a:pt x="31014" y="39746"/>
                    <a:pt x="30731" y="36277"/>
                    <a:pt x="30731" y="36277"/>
                  </a:cubicBezTo>
                  <a:cubicBezTo>
                    <a:pt x="30731" y="36277"/>
                    <a:pt x="28312" y="35067"/>
                    <a:pt x="28150" y="34019"/>
                  </a:cubicBezTo>
                  <a:cubicBezTo>
                    <a:pt x="27989" y="32930"/>
                    <a:pt x="26941" y="31155"/>
                    <a:pt x="26941" y="31155"/>
                  </a:cubicBezTo>
                  <a:lnTo>
                    <a:pt x="26174" y="29341"/>
                  </a:lnTo>
                  <a:lnTo>
                    <a:pt x="26174" y="27647"/>
                  </a:lnTo>
                  <a:cubicBezTo>
                    <a:pt x="26820" y="26840"/>
                    <a:pt x="27344" y="25913"/>
                    <a:pt x="27707" y="24945"/>
                  </a:cubicBezTo>
                  <a:lnTo>
                    <a:pt x="29643" y="22525"/>
                  </a:lnTo>
                  <a:lnTo>
                    <a:pt x="33595" y="12725"/>
                  </a:lnTo>
                  <a:cubicBezTo>
                    <a:pt x="33595" y="12725"/>
                    <a:pt x="34038" y="3530"/>
                    <a:pt x="32990" y="949"/>
                  </a:cubicBezTo>
                  <a:cubicBezTo>
                    <a:pt x="32699" y="271"/>
                    <a:pt x="31963" y="0"/>
                    <a:pt x="31002" y="0"/>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5"/>
            <p:cNvSpPr/>
            <p:nvPr/>
          </p:nvSpPr>
          <p:spPr>
            <a:xfrm>
              <a:off x="2761925" y="1703075"/>
              <a:ext cx="851975" cy="936475"/>
            </a:xfrm>
            <a:custGeom>
              <a:avLst/>
              <a:gdLst/>
              <a:ahLst/>
              <a:cxnLst/>
              <a:rect l="l" t="t" r="r" b="b"/>
              <a:pathLst>
                <a:path w="34079" h="37459" extrusionOk="0">
                  <a:moveTo>
                    <a:pt x="7986" y="0"/>
                  </a:moveTo>
                  <a:lnTo>
                    <a:pt x="162" y="5566"/>
                  </a:lnTo>
                  <a:lnTo>
                    <a:pt x="2259" y="13430"/>
                  </a:lnTo>
                  <a:lnTo>
                    <a:pt x="2702" y="16132"/>
                  </a:lnTo>
                  <a:lnTo>
                    <a:pt x="3630" y="18108"/>
                  </a:lnTo>
                  <a:lnTo>
                    <a:pt x="2864" y="19600"/>
                  </a:lnTo>
                  <a:cubicBezTo>
                    <a:pt x="2702" y="20326"/>
                    <a:pt x="2340" y="20931"/>
                    <a:pt x="1815" y="21415"/>
                  </a:cubicBezTo>
                  <a:cubicBezTo>
                    <a:pt x="928" y="22786"/>
                    <a:pt x="283" y="23068"/>
                    <a:pt x="283" y="23068"/>
                  </a:cubicBezTo>
                  <a:cubicBezTo>
                    <a:pt x="0" y="24440"/>
                    <a:pt x="0" y="30449"/>
                    <a:pt x="0" y="31094"/>
                  </a:cubicBezTo>
                  <a:cubicBezTo>
                    <a:pt x="0" y="31175"/>
                    <a:pt x="41" y="31255"/>
                    <a:pt x="81" y="31296"/>
                  </a:cubicBezTo>
                  <a:cubicBezTo>
                    <a:pt x="779" y="31246"/>
                    <a:pt x="1477" y="31211"/>
                    <a:pt x="2175" y="31211"/>
                  </a:cubicBezTo>
                  <a:cubicBezTo>
                    <a:pt x="2606" y="31211"/>
                    <a:pt x="3037" y="31224"/>
                    <a:pt x="3469" y="31255"/>
                  </a:cubicBezTo>
                  <a:cubicBezTo>
                    <a:pt x="3514" y="31253"/>
                    <a:pt x="3560" y="31251"/>
                    <a:pt x="3605" y="31251"/>
                  </a:cubicBezTo>
                  <a:cubicBezTo>
                    <a:pt x="4280" y="31251"/>
                    <a:pt x="4911" y="31530"/>
                    <a:pt x="5364" y="32021"/>
                  </a:cubicBezTo>
                  <a:cubicBezTo>
                    <a:pt x="6251" y="33030"/>
                    <a:pt x="6937" y="34240"/>
                    <a:pt x="7340" y="35530"/>
                  </a:cubicBezTo>
                  <a:cubicBezTo>
                    <a:pt x="7582" y="36498"/>
                    <a:pt x="8349" y="37224"/>
                    <a:pt x="9357" y="37426"/>
                  </a:cubicBezTo>
                  <a:cubicBezTo>
                    <a:pt x="9559" y="37448"/>
                    <a:pt x="9762" y="37458"/>
                    <a:pt x="9965" y="37458"/>
                  </a:cubicBezTo>
                  <a:cubicBezTo>
                    <a:pt x="10488" y="37458"/>
                    <a:pt x="11011" y="37392"/>
                    <a:pt x="11535" y="37305"/>
                  </a:cubicBezTo>
                  <a:cubicBezTo>
                    <a:pt x="12018" y="37184"/>
                    <a:pt x="12462" y="37143"/>
                    <a:pt x="12946" y="37143"/>
                  </a:cubicBezTo>
                  <a:cubicBezTo>
                    <a:pt x="13269" y="37103"/>
                    <a:pt x="13591" y="37063"/>
                    <a:pt x="13914" y="36942"/>
                  </a:cubicBezTo>
                  <a:cubicBezTo>
                    <a:pt x="14196" y="36821"/>
                    <a:pt x="14519" y="36780"/>
                    <a:pt x="14801" y="36780"/>
                  </a:cubicBezTo>
                  <a:lnTo>
                    <a:pt x="15487" y="36780"/>
                  </a:lnTo>
                  <a:lnTo>
                    <a:pt x="15971" y="36579"/>
                  </a:lnTo>
                  <a:cubicBezTo>
                    <a:pt x="15971" y="36579"/>
                    <a:pt x="16576" y="34078"/>
                    <a:pt x="17503" y="33191"/>
                  </a:cubicBezTo>
                  <a:cubicBezTo>
                    <a:pt x="18431" y="32304"/>
                    <a:pt x="18269" y="30650"/>
                    <a:pt x="19762" y="30045"/>
                  </a:cubicBezTo>
                  <a:cubicBezTo>
                    <a:pt x="21254" y="29440"/>
                    <a:pt x="21576" y="28997"/>
                    <a:pt x="22020" y="28997"/>
                  </a:cubicBezTo>
                  <a:cubicBezTo>
                    <a:pt x="22464" y="28997"/>
                    <a:pt x="22464" y="29118"/>
                    <a:pt x="23069" y="29602"/>
                  </a:cubicBezTo>
                  <a:cubicBezTo>
                    <a:pt x="23069" y="29602"/>
                    <a:pt x="23680" y="30692"/>
                    <a:pt x="24234" y="30692"/>
                  </a:cubicBezTo>
                  <a:cubicBezTo>
                    <a:pt x="24362" y="30692"/>
                    <a:pt x="24487" y="30633"/>
                    <a:pt x="24601" y="30489"/>
                  </a:cubicBezTo>
                  <a:cubicBezTo>
                    <a:pt x="25206" y="29723"/>
                    <a:pt x="26255" y="28674"/>
                    <a:pt x="26416" y="27626"/>
                  </a:cubicBezTo>
                  <a:cubicBezTo>
                    <a:pt x="26577" y="26577"/>
                    <a:pt x="27626" y="24601"/>
                    <a:pt x="27626" y="24601"/>
                  </a:cubicBezTo>
                  <a:cubicBezTo>
                    <a:pt x="28110" y="24319"/>
                    <a:pt x="28594" y="23996"/>
                    <a:pt x="28957" y="23552"/>
                  </a:cubicBezTo>
                  <a:cubicBezTo>
                    <a:pt x="29400" y="22947"/>
                    <a:pt x="28957" y="21859"/>
                    <a:pt x="29562" y="21576"/>
                  </a:cubicBezTo>
                  <a:cubicBezTo>
                    <a:pt x="30167" y="21294"/>
                    <a:pt x="30489" y="19157"/>
                    <a:pt x="30489" y="19157"/>
                  </a:cubicBezTo>
                  <a:cubicBezTo>
                    <a:pt x="30489" y="19157"/>
                    <a:pt x="31094" y="18431"/>
                    <a:pt x="31820" y="17664"/>
                  </a:cubicBezTo>
                  <a:cubicBezTo>
                    <a:pt x="32586" y="16898"/>
                    <a:pt x="33191" y="16616"/>
                    <a:pt x="33635" y="15850"/>
                  </a:cubicBezTo>
                  <a:cubicBezTo>
                    <a:pt x="34079" y="15245"/>
                    <a:pt x="33998" y="14398"/>
                    <a:pt x="33474" y="13873"/>
                  </a:cubicBezTo>
                  <a:cubicBezTo>
                    <a:pt x="33030" y="13430"/>
                    <a:pt x="32304" y="13873"/>
                    <a:pt x="32304" y="12381"/>
                  </a:cubicBezTo>
                  <a:cubicBezTo>
                    <a:pt x="32304" y="10849"/>
                    <a:pt x="31376" y="7703"/>
                    <a:pt x="31376" y="6654"/>
                  </a:cubicBezTo>
                  <a:cubicBezTo>
                    <a:pt x="31376" y="5566"/>
                    <a:pt x="21738" y="444"/>
                    <a:pt x="21738" y="444"/>
                  </a:cubicBezTo>
                  <a:lnTo>
                    <a:pt x="7986" y="0"/>
                  </a:ln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5"/>
            <p:cNvSpPr/>
            <p:nvPr/>
          </p:nvSpPr>
          <p:spPr>
            <a:xfrm>
              <a:off x="2584475" y="1039350"/>
              <a:ext cx="1301650" cy="1034375"/>
            </a:xfrm>
            <a:custGeom>
              <a:avLst/>
              <a:gdLst/>
              <a:ahLst/>
              <a:cxnLst/>
              <a:rect l="l" t="t" r="r" b="b"/>
              <a:pathLst>
                <a:path w="52066" h="41375" extrusionOk="0">
                  <a:moveTo>
                    <a:pt x="32816" y="1"/>
                  </a:moveTo>
                  <a:cubicBezTo>
                    <a:pt x="32645" y="1"/>
                    <a:pt x="32474" y="5"/>
                    <a:pt x="32304" y="13"/>
                  </a:cubicBezTo>
                  <a:cubicBezTo>
                    <a:pt x="22948" y="456"/>
                    <a:pt x="13148" y="15539"/>
                    <a:pt x="13148" y="15539"/>
                  </a:cubicBezTo>
                  <a:cubicBezTo>
                    <a:pt x="13148" y="15539"/>
                    <a:pt x="13430" y="20661"/>
                    <a:pt x="13430" y="21266"/>
                  </a:cubicBezTo>
                  <a:cubicBezTo>
                    <a:pt x="13430" y="21911"/>
                    <a:pt x="12986" y="25501"/>
                    <a:pt x="12382" y="26267"/>
                  </a:cubicBezTo>
                  <a:cubicBezTo>
                    <a:pt x="11777" y="27033"/>
                    <a:pt x="12664" y="27477"/>
                    <a:pt x="12059" y="28082"/>
                  </a:cubicBezTo>
                  <a:cubicBezTo>
                    <a:pt x="11454" y="28687"/>
                    <a:pt x="10889" y="30340"/>
                    <a:pt x="10728" y="30784"/>
                  </a:cubicBezTo>
                  <a:cubicBezTo>
                    <a:pt x="10588" y="31168"/>
                    <a:pt x="9664" y="31582"/>
                    <a:pt x="8346" y="31582"/>
                  </a:cubicBezTo>
                  <a:cubicBezTo>
                    <a:pt x="8141" y="31582"/>
                    <a:pt x="7926" y="31572"/>
                    <a:pt x="7703" y="31550"/>
                  </a:cubicBezTo>
                  <a:cubicBezTo>
                    <a:pt x="6614" y="31446"/>
                    <a:pt x="5792" y="31292"/>
                    <a:pt x="5139" y="31292"/>
                  </a:cubicBezTo>
                  <a:cubicBezTo>
                    <a:pt x="4778" y="31292"/>
                    <a:pt x="4468" y="31340"/>
                    <a:pt x="4195" y="31469"/>
                  </a:cubicBezTo>
                  <a:cubicBezTo>
                    <a:pt x="3791" y="31693"/>
                    <a:pt x="3189" y="31743"/>
                    <a:pt x="2553" y="31743"/>
                  </a:cubicBezTo>
                  <a:cubicBezTo>
                    <a:pt x="2045" y="31743"/>
                    <a:pt x="1515" y="31711"/>
                    <a:pt x="1049" y="31711"/>
                  </a:cubicBezTo>
                  <a:cubicBezTo>
                    <a:pt x="1" y="31711"/>
                    <a:pt x="1331" y="35301"/>
                    <a:pt x="1331" y="35301"/>
                  </a:cubicBezTo>
                  <a:cubicBezTo>
                    <a:pt x="1331" y="35301"/>
                    <a:pt x="2864" y="36228"/>
                    <a:pt x="2703" y="37277"/>
                  </a:cubicBezTo>
                  <a:cubicBezTo>
                    <a:pt x="2582" y="38245"/>
                    <a:pt x="4235" y="38769"/>
                    <a:pt x="4235" y="38769"/>
                  </a:cubicBezTo>
                  <a:cubicBezTo>
                    <a:pt x="4719" y="38809"/>
                    <a:pt x="5203" y="39011"/>
                    <a:pt x="5566" y="39374"/>
                  </a:cubicBezTo>
                  <a:cubicBezTo>
                    <a:pt x="6000" y="39808"/>
                    <a:pt x="6060" y="40553"/>
                    <a:pt x="6446" y="40553"/>
                  </a:cubicBezTo>
                  <a:cubicBezTo>
                    <a:pt x="6599" y="40553"/>
                    <a:pt x="6802" y="40437"/>
                    <a:pt x="7098" y="40140"/>
                  </a:cubicBezTo>
                  <a:cubicBezTo>
                    <a:pt x="7260" y="39918"/>
                    <a:pt x="7512" y="39807"/>
                    <a:pt x="7764" y="39807"/>
                  </a:cubicBezTo>
                  <a:cubicBezTo>
                    <a:pt x="8016" y="39807"/>
                    <a:pt x="8268" y="39918"/>
                    <a:pt x="8429" y="40140"/>
                  </a:cubicBezTo>
                  <a:cubicBezTo>
                    <a:pt x="8429" y="40140"/>
                    <a:pt x="9185" y="41374"/>
                    <a:pt x="9741" y="41374"/>
                  </a:cubicBezTo>
                  <a:cubicBezTo>
                    <a:pt x="9888" y="41374"/>
                    <a:pt x="10022" y="41288"/>
                    <a:pt x="10123" y="41068"/>
                  </a:cubicBezTo>
                  <a:cubicBezTo>
                    <a:pt x="10567" y="39979"/>
                    <a:pt x="9196" y="39696"/>
                    <a:pt x="11010" y="38487"/>
                  </a:cubicBezTo>
                  <a:cubicBezTo>
                    <a:pt x="12825" y="37277"/>
                    <a:pt x="11454" y="37720"/>
                    <a:pt x="12382" y="35785"/>
                  </a:cubicBezTo>
                  <a:cubicBezTo>
                    <a:pt x="12423" y="35694"/>
                    <a:pt x="12477" y="35659"/>
                    <a:pt x="12544" y="35659"/>
                  </a:cubicBezTo>
                  <a:cubicBezTo>
                    <a:pt x="12779" y="35659"/>
                    <a:pt x="13168" y="36087"/>
                    <a:pt x="13683" y="36087"/>
                  </a:cubicBezTo>
                  <a:cubicBezTo>
                    <a:pt x="13745" y="36087"/>
                    <a:pt x="13808" y="36081"/>
                    <a:pt x="13874" y="36067"/>
                  </a:cubicBezTo>
                  <a:cubicBezTo>
                    <a:pt x="14640" y="35906"/>
                    <a:pt x="14640" y="35623"/>
                    <a:pt x="15406" y="35301"/>
                  </a:cubicBezTo>
                  <a:cubicBezTo>
                    <a:pt x="15505" y="35262"/>
                    <a:pt x="15590" y="35246"/>
                    <a:pt x="15666" y="35246"/>
                  </a:cubicBezTo>
                  <a:cubicBezTo>
                    <a:pt x="16152" y="35246"/>
                    <a:pt x="16280" y="35927"/>
                    <a:pt x="17221" y="36067"/>
                  </a:cubicBezTo>
                  <a:cubicBezTo>
                    <a:pt x="18149" y="36148"/>
                    <a:pt x="18915" y="36833"/>
                    <a:pt x="19157" y="37720"/>
                  </a:cubicBezTo>
                  <a:cubicBezTo>
                    <a:pt x="19252" y="37993"/>
                    <a:pt x="19343" y="38095"/>
                    <a:pt x="19455" y="38095"/>
                  </a:cubicBezTo>
                  <a:cubicBezTo>
                    <a:pt x="19725" y="38095"/>
                    <a:pt x="20117" y="37505"/>
                    <a:pt x="20972" y="37277"/>
                  </a:cubicBezTo>
                  <a:cubicBezTo>
                    <a:pt x="21441" y="37167"/>
                    <a:pt x="21686" y="37076"/>
                    <a:pt x="21923" y="37076"/>
                  </a:cubicBezTo>
                  <a:cubicBezTo>
                    <a:pt x="22297" y="37076"/>
                    <a:pt x="22651" y="37303"/>
                    <a:pt x="23835" y="38043"/>
                  </a:cubicBezTo>
                  <a:cubicBezTo>
                    <a:pt x="24600" y="38511"/>
                    <a:pt x="25111" y="38684"/>
                    <a:pt x="25511" y="38684"/>
                  </a:cubicBezTo>
                  <a:cubicBezTo>
                    <a:pt x="26145" y="38684"/>
                    <a:pt x="26499" y="38252"/>
                    <a:pt x="27142" y="37882"/>
                  </a:cubicBezTo>
                  <a:cubicBezTo>
                    <a:pt x="28242" y="37332"/>
                    <a:pt x="29445" y="37067"/>
                    <a:pt x="30648" y="37067"/>
                  </a:cubicBezTo>
                  <a:cubicBezTo>
                    <a:pt x="30945" y="37067"/>
                    <a:pt x="31242" y="37083"/>
                    <a:pt x="31538" y="37115"/>
                  </a:cubicBezTo>
                  <a:cubicBezTo>
                    <a:pt x="33191" y="37277"/>
                    <a:pt x="33796" y="37882"/>
                    <a:pt x="34240" y="37882"/>
                  </a:cubicBezTo>
                  <a:cubicBezTo>
                    <a:pt x="34724" y="37882"/>
                    <a:pt x="36055" y="36954"/>
                    <a:pt x="37587" y="36389"/>
                  </a:cubicBezTo>
                  <a:cubicBezTo>
                    <a:pt x="39079" y="35785"/>
                    <a:pt x="39402" y="34857"/>
                    <a:pt x="39402" y="34857"/>
                  </a:cubicBezTo>
                  <a:lnTo>
                    <a:pt x="52065" y="21145"/>
                  </a:lnTo>
                  <a:cubicBezTo>
                    <a:pt x="52065" y="21145"/>
                    <a:pt x="51460" y="14208"/>
                    <a:pt x="51460" y="12837"/>
                  </a:cubicBezTo>
                  <a:cubicBezTo>
                    <a:pt x="51460" y="11491"/>
                    <a:pt x="41977" y="1"/>
                    <a:pt x="32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5"/>
            <p:cNvSpPr/>
            <p:nvPr/>
          </p:nvSpPr>
          <p:spPr>
            <a:xfrm>
              <a:off x="2584475" y="1028575"/>
              <a:ext cx="1301650" cy="1063700"/>
            </a:xfrm>
            <a:custGeom>
              <a:avLst/>
              <a:gdLst/>
              <a:ahLst/>
              <a:cxnLst/>
              <a:rect l="l" t="t" r="r" b="b"/>
              <a:pathLst>
                <a:path w="52066" h="42548" fill="none" extrusionOk="0">
                  <a:moveTo>
                    <a:pt x="39402" y="35288"/>
                  </a:moveTo>
                  <a:cubicBezTo>
                    <a:pt x="39402" y="35288"/>
                    <a:pt x="39079" y="36216"/>
                    <a:pt x="37587" y="36820"/>
                  </a:cubicBezTo>
                  <a:cubicBezTo>
                    <a:pt x="36055" y="37385"/>
                    <a:pt x="34724" y="38313"/>
                    <a:pt x="34240" y="38313"/>
                  </a:cubicBezTo>
                  <a:cubicBezTo>
                    <a:pt x="33796" y="38313"/>
                    <a:pt x="33191" y="37708"/>
                    <a:pt x="31538" y="37546"/>
                  </a:cubicBezTo>
                  <a:cubicBezTo>
                    <a:pt x="30046" y="37385"/>
                    <a:pt x="28513" y="37627"/>
                    <a:pt x="27142" y="38313"/>
                  </a:cubicBezTo>
                  <a:cubicBezTo>
                    <a:pt x="26093" y="38918"/>
                    <a:pt x="25811" y="39684"/>
                    <a:pt x="23835" y="38474"/>
                  </a:cubicBezTo>
                  <a:cubicBezTo>
                    <a:pt x="21899" y="37264"/>
                    <a:pt x="22181" y="37425"/>
                    <a:pt x="20972" y="37708"/>
                  </a:cubicBezTo>
                  <a:cubicBezTo>
                    <a:pt x="19762" y="38030"/>
                    <a:pt x="19479" y="39079"/>
                    <a:pt x="19157" y="38151"/>
                  </a:cubicBezTo>
                  <a:cubicBezTo>
                    <a:pt x="18915" y="37264"/>
                    <a:pt x="18149" y="36579"/>
                    <a:pt x="17221" y="36498"/>
                  </a:cubicBezTo>
                  <a:cubicBezTo>
                    <a:pt x="16132" y="36337"/>
                    <a:pt x="16132" y="35449"/>
                    <a:pt x="15406" y="35732"/>
                  </a:cubicBezTo>
                  <a:cubicBezTo>
                    <a:pt x="14640" y="36054"/>
                    <a:pt x="14640" y="36337"/>
                    <a:pt x="13874" y="36498"/>
                  </a:cubicBezTo>
                  <a:cubicBezTo>
                    <a:pt x="13107" y="36659"/>
                    <a:pt x="12583" y="35772"/>
                    <a:pt x="12382" y="36216"/>
                  </a:cubicBezTo>
                  <a:cubicBezTo>
                    <a:pt x="11454" y="38151"/>
                    <a:pt x="12825" y="37708"/>
                    <a:pt x="11010" y="38918"/>
                  </a:cubicBezTo>
                  <a:cubicBezTo>
                    <a:pt x="9196" y="40127"/>
                    <a:pt x="10567" y="40410"/>
                    <a:pt x="10123" y="41499"/>
                  </a:cubicBezTo>
                  <a:cubicBezTo>
                    <a:pt x="9639" y="42547"/>
                    <a:pt x="8429" y="40571"/>
                    <a:pt x="8429" y="40571"/>
                  </a:cubicBezTo>
                  <a:cubicBezTo>
                    <a:pt x="8107" y="40127"/>
                    <a:pt x="7421" y="40127"/>
                    <a:pt x="7098" y="40571"/>
                  </a:cubicBezTo>
                  <a:cubicBezTo>
                    <a:pt x="6050" y="41620"/>
                    <a:pt x="6171" y="40410"/>
                    <a:pt x="5566" y="39805"/>
                  </a:cubicBezTo>
                  <a:cubicBezTo>
                    <a:pt x="5203" y="39442"/>
                    <a:pt x="4719" y="39240"/>
                    <a:pt x="4235" y="39200"/>
                  </a:cubicBezTo>
                  <a:cubicBezTo>
                    <a:pt x="4235" y="39200"/>
                    <a:pt x="2582" y="38676"/>
                    <a:pt x="2703" y="37708"/>
                  </a:cubicBezTo>
                  <a:cubicBezTo>
                    <a:pt x="2864" y="36659"/>
                    <a:pt x="1331" y="35732"/>
                    <a:pt x="1331" y="35732"/>
                  </a:cubicBezTo>
                  <a:cubicBezTo>
                    <a:pt x="1331" y="35732"/>
                    <a:pt x="1" y="32142"/>
                    <a:pt x="1049" y="32142"/>
                  </a:cubicBezTo>
                  <a:cubicBezTo>
                    <a:pt x="2098" y="32142"/>
                    <a:pt x="3469" y="32304"/>
                    <a:pt x="4195" y="31900"/>
                  </a:cubicBezTo>
                  <a:cubicBezTo>
                    <a:pt x="4961" y="31537"/>
                    <a:pt x="6010" y="31820"/>
                    <a:pt x="7703" y="31981"/>
                  </a:cubicBezTo>
                  <a:cubicBezTo>
                    <a:pt x="9357" y="32142"/>
                    <a:pt x="10567" y="31658"/>
                    <a:pt x="10728" y="31215"/>
                  </a:cubicBezTo>
                  <a:cubicBezTo>
                    <a:pt x="10889" y="30771"/>
                    <a:pt x="11454" y="29118"/>
                    <a:pt x="12059" y="28513"/>
                  </a:cubicBezTo>
                  <a:cubicBezTo>
                    <a:pt x="12664" y="27908"/>
                    <a:pt x="11777" y="27464"/>
                    <a:pt x="12382" y="26698"/>
                  </a:cubicBezTo>
                  <a:cubicBezTo>
                    <a:pt x="12986" y="25932"/>
                    <a:pt x="13430" y="22342"/>
                    <a:pt x="13430" y="21697"/>
                  </a:cubicBezTo>
                  <a:cubicBezTo>
                    <a:pt x="13430" y="21092"/>
                    <a:pt x="13148" y="15970"/>
                    <a:pt x="13148" y="15970"/>
                  </a:cubicBezTo>
                  <a:cubicBezTo>
                    <a:pt x="13148" y="15970"/>
                    <a:pt x="22948" y="887"/>
                    <a:pt x="32304" y="444"/>
                  </a:cubicBezTo>
                  <a:cubicBezTo>
                    <a:pt x="41620" y="0"/>
                    <a:pt x="51460" y="11897"/>
                    <a:pt x="51460" y="13268"/>
                  </a:cubicBezTo>
                  <a:cubicBezTo>
                    <a:pt x="51460" y="14639"/>
                    <a:pt x="52065" y="21576"/>
                    <a:pt x="52065" y="21576"/>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5"/>
            <p:cNvSpPr/>
            <p:nvPr/>
          </p:nvSpPr>
          <p:spPr>
            <a:xfrm>
              <a:off x="3535225" y="1017475"/>
              <a:ext cx="844925" cy="1373125"/>
            </a:xfrm>
            <a:custGeom>
              <a:avLst/>
              <a:gdLst/>
              <a:ahLst/>
              <a:cxnLst/>
              <a:rect l="l" t="t" r="r" b="b"/>
              <a:pathLst>
                <a:path w="33797" h="54925" extrusionOk="0">
                  <a:moveTo>
                    <a:pt x="7825" y="0"/>
                  </a:moveTo>
                  <a:lnTo>
                    <a:pt x="4840" y="9800"/>
                  </a:lnTo>
                  <a:cubicBezTo>
                    <a:pt x="4881" y="10688"/>
                    <a:pt x="5042" y="11615"/>
                    <a:pt x="5284" y="12502"/>
                  </a:cubicBezTo>
                  <a:cubicBezTo>
                    <a:pt x="5566" y="13390"/>
                    <a:pt x="5566" y="15366"/>
                    <a:pt x="5566" y="15809"/>
                  </a:cubicBezTo>
                  <a:cubicBezTo>
                    <a:pt x="5566" y="16293"/>
                    <a:pt x="6494" y="17342"/>
                    <a:pt x="6494" y="17342"/>
                  </a:cubicBezTo>
                  <a:cubicBezTo>
                    <a:pt x="6494" y="17342"/>
                    <a:pt x="7704" y="17342"/>
                    <a:pt x="7220" y="18229"/>
                  </a:cubicBezTo>
                  <a:cubicBezTo>
                    <a:pt x="6776" y="19157"/>
                    <a:pt x="6171" y="19439"/>
                    <a:pt x="6171" y="20810"/>
                  </a:cubicBezTo>
                  <a:cubicBezTo>
                    <a:pt x="6171" y="22181"/>
                    <a:pt x="6050" y="26537"/>
                    <a:pt x="6050" y="27747"/>
                  </a:cubicBezTo>
                  <a:cubicBezTo>
                    <a:pt x="5405" y="28594"/>
                    <a:pt x="4679" y="29400"/>
                    <a:pt x="3913" y="30167"/>
                  </a:cubicBezTo>
                  <a:cubicBezTo>
                    <a:pt x="2542" y="31497"/>
                    <a:pt x="1" y="33917"/>
                    <a:pt x="1" y="35006"/>
                  </a:cubicBezTo>
                  <a:cubicBezTo>
                    <a:pt x="1" y="35006"/>
                    <a:pt x="162" y="37385"/>
                    <a:pt x="1049" y="38152"/>
                  </a:cubicBezTo>
                  <a:cubicBezTo>
                    <a:pt x="1744" y="38752"/>
                    <a:pt x="2364" y="39351"/>
                    <a:pt x="2814" y="39351"/>
                  </a:cubicBezTo>
                  <a:cubicBezTo>
                    <a:pt x="2939" y="39351"/>
                    <a:pt x="3050" y="39305"/>
                    <a:pt x="3147" y="39200"/>
                  </a:cubicBezTo>
                  <a:cubicBezTo>
                    <a:pt x="3534" y="38845"/>
                    <a:pt x="4077" y="37609"/>
                    <a:pt x="4838" y="37609"/>
                  </a:cubicBezTo>
                  <a:cubicBezTo>
                    <a:pt x="5027" y="37609"/>
                    <a:pt x="5229" y="37685"/>
                    <a:pt x="5445" y="37869"/>
                  </a:cubicBezTo>
                  <a:cubicBezTo>
                    <a:pt x="5445" y="37869"/>
                    <a:pt x="6937" y="39079"/>
                    <a:pt x="5889" y="39523"/>
                  </a:cubicBezTo>
                  <a:cubicBezTo>
                    <a:pt x="4840" y="39967"/>
                    <a:pt x="3469" y="39644"/>
                    <a:pt x="3751" y="40733"/>
                  </a:cubicBezTo>
                  <a:cubicBezTo>
                    <a:pt x="4074" y="41781"/>
                    <a:pt x="4518" y="41459"/>
                    <a:pt x="4356" y="42991"/>
                  </a:cubicBezTo>
                  <a:cubicBezTo>
                    <a:pt x="4235" y="44483"/>
                    <a:pt x="3913" y="45693"/>
                    <a:pt x="5566" y="47226"/>
                  </a:cubicBezTo>
                  <a:cubicBezTo>
                    <a:pt x="5566" y="47226"/>
                    <a:pt x="6413" y="47669"/>
                    <a:pt x="4518" y="47790"/>
                  </a:cubicBezTo>
                  <a:cubicBezTo>
                    <a:pt x="4354" y="47804"/>
                    <a:pt x="4197" y="47810"/>
                    <a:pt x="4047" y="47810"/>
                  </a:cubicBezTo>
                  <a:cubicBezTo>
                    <a:pt x="2980" y="47810"/>
                    <a:pt x="2265" y="47501"/>
                    <a:pt x="1912" y="47501"/>
                  </a:cubicBezTo>
                  <a:cubicBezTo>
                    <a:pt x="1741" y="47501"/>
                    <a:pt x="1654" y="47574"/>
                    <a:pt x="1654" y="47790"/>
                  </a:cubicBezTo>
                  <a:cubicBezTo>
                    <a:pt x="1654" y="48557"/>
                    <a:pt x="1049" y="48879"/>
                    <a:pt x="1654" y="49484"/>
                  </a:cubicBezTo>
                  <a:cubicBezTo>
                    <a:pt x="2259" y="50049"/>
                    <a:pt x="2259" y="51138"/>
                    <a:pt x="3751" y="51581"/>
                  </a:cubicBezTo>
                  <a:cubicBezTo>
                    <a:pt x="4477" y="51743"/>
                    <a:pt x="5042" y="52267"/>
                    <a:pt x="5284" y="52953"/>
                  </a:cubicBezTo>
                  <a:cubicBezTo>
                    <a:pt x="5284" y="52953"/>
                    <a:pt x="4840" y="54606"/>
                    <a:pt x="5889" y="54888"/>
                  </a:cubicBezTo>
                  <a:cubicBezTo>
                    <a:pt x="5969" y="54913"/>
                    <a:pt x="6048" y="54924"/>
                    <a:pt x="6125" y="54924"/>
                  </a:cubicBezTo>
                  <a:cubicBezTo>
                    <a:pt x="6890" y="54924"/>
                    <a:pt x="7518" y="53823"/>
                    <a:pt x="8255" y="53823"/>
                  </a:cubicBezTo>
                  <a:cubicBezTo>
                    <a:pt x="8415" y="53823"/>
                    <a:pt x="8580" y="53875"/>
                    <a:pt x="8752" y="54001"/>
                  </a:cubicBezTo>
                  <a:cubicBezTo>
                    <a:pt x="9044" y="54156"/>
                    <a:pt x="9358" y="54230"/>
                    <a:pt x="9668" y="54230"/>
                  </a:cubicBezTo>
                  <a:cubicBezTo>
                    <a:pt x="10088" y="54230"/>
                    <a:pt x="10502" y="54095"/>
                    <a:pt x="10849" y="53840"/>
                  </a:cubicBezTo>
                  <a:cubicBezTo>
                    <a:pt x="11656" y="53598"/>
                    <a:pt x="12463" y="53436"/>
                    <a:pt x="13269" y="53396"/>
                  </a:cubicBezTo>
                  <a:cubicBezTo>
                    <a:pt x="14318" y="53396"/>
                    <a:pt x="15528" y="53396"/>
                    <a:pt x="15528" y="52630"/>
                  </a:cubicBezTo>
                  <a:cubicBezTo>
                    <a:pt x="15528" y="51897"/>
                    <a:pt x="14863" y="50646"/>
                    <a:pt x="15583" y="50646"/>
                  </a:cubicBezTo>
                  <a:cubicBezTo>
                    <a:pt x="15616" y="50646"/>
                    <a:pt x="15651" y="50649"/>
                    <a:pt x="15689" y="50654"/>
                  </a:cubicBezTo>
                  <a:cubicBezTo>
                    <a:pt x="16076" y="50721"/>
                    <a:pt x="16743" y="50788"/>
                    <a:pt x="17434" y="50788"/>
                  </a:cubicBezTo>
                  <a:cubicBezTo>
                    <a:pt x="18399" y="50788"/>
                    <a:pt x="19409" y="50657"/>
                    <a:pt x="19762" y="50210"/>
                  </a:cubicBezTo>
                  <a:cubicBezTo>
                    <a:pt x="20367" y="49444"/>
                    <a:pt x="22464" y="48395"/>
                    <a:pt x="22948" y="47064"/>
                  </a:cubicBezTo>
                  <a:cubicBezTo>
                    <a:pt x="23278" y="46043"/>
                    <a:pt x="23273" y="45783"/>
                    <a:pt x="23632" y="45783"/>
                  </a:cubicBezTo>
                  <a:cubicBezTo>
                    <a:pt x="23755" y="45783"/>
                    <a:pt x="23921" y="45813"/>
                    <a:pt x="24158" y="45855"/>
                  </a:cubicBezTo>
                  <a:cubicBezTo>
                    <a:pt x="24201" y="45860"/>
                    <a:pt x="24244" y="45863"/>
                    <a:pt x="24288" y="45863"/>
                  </a:cubicBezTo>
                  <a:cubicBezTo>
                    <a:pt x="25136" y="45863"/>
                    <a:pt x="26058" y="44782"/>
                    <a:pt x="28513" y="44322"/>
                  </a:cubicBezTo>
                  <a:cubicBezTo>
                    <a:pt x="31054" y="43878"/>
                    <a:pt x="33797" y="32869"/>
                    <a:pt x="33797" y="32869"/>
                  </a:cubicBezTo>
                  <a:lnTo>
                    <a:pt x="33353" y="9478"/>
                  </a:lnTo>
                  <a:lnTo>
                    <a:pt x="78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5"/>
            <p:cNvSpPr/>
            <p:nvPr/>
          </p:nvSpPr>
          <p:spPr>
            <a:xfrm>
              <a:off x="3535225" y="1017475"/>
              <a:ext cx="844925" cy="1380275"/>
            </a:xfrm>
            <a:custGeom>
              <a:avLst/>
              <a:gdLst/>
              <a:ahLst/>
              <a:cxnLst/>
              <a:rect l="l" t="t" r="r" b="b"/>
              <a:pathLst>
                <a:path w="33797" h="55211" fill="none" extrusionOk="0">
                  <a:moveTo>
                    <a:pt x="4840" y="9800"/>
                  </a:moveTo>
                  <a:cubicBezTo>
                    <a:pt x="4881" y="10688"/>
                    <a:pt x="5042" y="11615"/>
                    <a:pt x="5284" y="12502"/>
                  </a:cubicBezTo>
                  <a:cubicBezTo>
                    <a:pt x="5566" y="13390"/>
                    <a:pt x="5566" y="15366"/>
                    <a:pt x="5566" y="15809"/>
                  </a:cubicBezTo>
                  <a:cubicBezTo>
                    <a:pt x="5566" y="16293"/>
                    <a:pt x="6494" y="17342"/>
                    <a:pt x="6494" y="17342"/>
                  </a:cubicBezTo>
                  <a:cubicBezTo>
                    <a:pt x="6494" y="17342"/>
                    <a:pt x="7704" y="17342"/>
                    <a:pt x="7220" y="18229"/>
                  </a:cubicBezTo>
                  <a:cubicBezTo>
                    <a:pt x="6776" y="19157"/>
                    <a:pt x="6171" y="19439"/>
                    <a:pt x="6171" y="20810"/>
                  </a:cubicBezTo>
                  <a:cubicBezTo>
                    <a:pt x="6171" y="22181"/>
                    <a:pt x="6050" y="26537"/>
                    <a:pt x="6050" y="27747"/>
                  </a:cubicBezTo>
                  <a:cubicBezTo>
                    <a:pt x="5405" y="28594"/>
                    <a:pt x="4679" y="29400"/>
                    <a:pt x="3913" y="30167"/>
                  </a:cubicBezTo>
                  <a:cubicBezTo>
                    <a:pt x="2542" y="31497"/>
                    <a:pt x="1" y="33917"/>
                    <a:pt x="1" y="35006"/>
                  </a:cubicBezTo>
                  <a:cubicBezTo>
                    <a:pt x="1" y="35006"/>
                    <a:pt x="162" y="37385"/>
                    <a:pt x="1049" y="38152"/>
                  </a:cubicBezTo>
                  <a:cubicBezTo>
                    <a:pt x="1937" y="38918"/>
                    <a:pt x="2703" y="39684"/>
                    <a:pt x="3147" y="39200"/>
                  </a:cubicBezTo>
                  <a:cubicBezTo>
                    <a:pt x="3630" y="38757"/>
                    <a:pt x="4356" y="36942"/>
                    <a:pt x="5445" y="37869"/>
                  </a:cubicBezTo>
                  <a:cubicBezTo>
                    <a:pt x="5445" y="37869"/>
                    <a:pt x="6937" y="39079"/>
                    <a:pt x="5889" y="39523"/>
                  </a:cubicBezTo>
                  <a:cubicBezTo>
                    <a:pt x="4840" y="39967"/>
                    <a:pt x="3469" y="39644"/>
                    <a:pt x="3751" y="40733"/>
                  </a:cubicBezTo>
                  <a:cubicBezTo>
                    <a:pt x="4074" y="41781"/>
                    <a:pt x="4518" y="41459"/>
                    <a:pt x="4356" y="42991"/>
                  </a:cubicBezTo>
                  <a:cubicBezTo>
                    <a:pt x="4235" y="44483"/>
                    <a:pt x="3913" y="45693"/>
                    <a:pt x="5566" y="47226"/>
                  </a:cubicBezTo>
                  <a:cubicBezTo>
                    <a:pt x="5566" y="47226"/>
                    <a:pt x="6413" y="47669"/>
                    <a:pt x="4518" y="47790"/>
                  </a:cubicBezTo>
                  <a:cubicBezTo>
                    <a:pt x="2622" y="47952"/>
                    <a:pt x="1654" y="47064"/>
                    <a:pt x="1654" y="47790"/>
                  </a:cubicBezTo>
                  <a:cubicBezTo>
                    <a:pt x="1654" y="48557"/>
                    <a:pt x="1049" y="48879"/>
                    <a:pt x="1654" y="49484"/>
                  </a:cubicBezTo>
                  <a:cubicBezTo>
                    <a:pt x="2259" y="50049"/>
                    <a:pt x="2259" y="51138"/>
                    <a:pt x="3751" y="51581"/>
                  </a:cubicBezTo>
                  <a:cubicBezTo>
                    <a:pt x="4477" y="51743"/>
                    <a:pt x="5042" y="52267"/>
                    <a:pt x="5284" y="52953"/>
                  </a:cubicBezTo>
                  <a:cubicBezTo>
                    <a:pt x="5284" y="52953"/>
                    <a:pt x="4840" y="54606"/>
                    <a:pt x="5889" y="54888"/>
                  </a:cubicBezTo>
                  <a:cubicBezTo>
                    <a:pt x="6937" y="55211"/>
                    <a:pt x="7704" y="53235"/>
                    <a:pt x="8752" y="54001"/>
                  </a:cubicBezTo>
                  <a:cubicBezTo>
                    <a:pt x="9438" y="54364"/>
                    <a:pt x="10244" y="54283"/>
                    <a:pt x="10849" y="53840"/>
                  </a:cubicBezTo>
                  <a:cubicBezTo>
                    <a:pt x="11656" y="53598"/>
                    <a:pt x="12463" y="53436"/>
                    <a:pt x="13269" y="53396"/>
                  </a:cubicBezTo>
                  <a:cubicBezTo>
                    <a:pt x="14318" y="53396"/>
                    <a:pt x="15528" y="53396"/>
                    <a:pt x="15528" y="52630"/>
                  </a:cubicBezTo>
                  <a:cubicBezTo>
                    <a:pt x="15528" y="51864"/>
                    <a:pt x="14802" y="50533"/>
                    <a:pt x="15689" y="50654"/>
                  </a:cubicBezTo>
                  <a:cubicBezTo>
                    <a:pt x="16616" y="50815"/>
                    <a:pt x="19157" y="50976"/>
                    <a:pt x="19762" y="50210"/>
                  </a:cubicBezTo>
                  <a:cubicBezTo>
                    <a:pt x="20367" y="49444"/>
                    <a:pt x="22464" y="48395"/>
                    <a:pt x="22948" y="47064"/>
                  </a:cubicBezTo>
                  <a:cubicBezTo>
                    <a:pt x="23392" y="45693"/>
                    <a:pt x="23230" y="45693"/>
                    <a:pt x="24158" y="45855"/>
                  </a:cubicBezTo>
                  <a:cubicBezTo>
                    <a:pt x="25045" y="45976"/>
                    <a:pt x="25932" y="44806"/>
                    <a:pt x="28513" y="44322"/>
                  </a:cubicBezTo>
                  <a:cubicBezTo>
                    <a:pt x="31054" y="43878"/>
                    <a:pt x="33797" y="32869"/>
                    <a:pt x="33797" y="32869"/>
                  </a:cubicBezTo>
                  <a:lnTo>
                    <a:pt x="33353" y="9478"/>
                  </a:lnTo>
                  <a:lnTo>
                    <a:pt x="7825" y="0"/>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5"/>
            <p:cNvSpPr/>
            <p:nvPr/>
          </p:nvSpPr>
          <p:spPr>
            <a:xfrm>
              <a:off x="4832825" y="2265650"/>
              <a:ext cx="930625" cy="1019350"/>
            </a:xfrm>
            <a:custGeom>
              <a:avLst/>
              <a:gdLst/>
              <a:ahLst/>
              <a:cxnLst/>
              <a:rect l="l" t="t" r="r" b="b"/>
              <a:pathLst>
                <a:path w="37225" h="40774" extrusionOk="0">
                  <a:moveTo>
                    <a:pt x="10083" y="1"/>
                  </a:moveTo>
                  <a:lnTo>
                    <a:pt x="0" y="6615"/>
                  </a:lnTo>
                  <a:lnTo>
                    <a:pt x="5283" y="14479"/>
                  </a:lnTo>
                  <a:cubicBezTo>
                    <a:pt x="5283" y="14479"/>
                    <a:pt x="6300" y="13765"/>
                    <a:pt x="6655" y="13765"/>
                  </a:cubicBezTo>
                  <a:cubicBezTo>
                    <a:pt x="6730" y="13765"/>
                    <a:pt x="6776" y="13797"/>
                    <a:pt x="6776" y="13874"/>
                  </a:cubicBezTo>
                  <a:cubicBezTo>
                    <a:pt x="6776" y="14318"/>
                    <a:pt x="6655" y="15366"/>
                    <a:pt x="7098" y="15810"/>
                  </a:cubicBezTo>
                  <a:cubicBezTo>
                    <a:pt x="7542" y="16294"/>
                    <a:pt x="8147" y="16737"/>
                    <a:pt x="8147" y="17181"/>
                  </a:cubicBezTo>
                  <a:cubicBezTo>
                    <a:pt x="8147" y="17625"/>
                    <a:pt x="8752" y="17625"/>
                    <a:pt x="8913" y="18391"/>
                  </a:cubicBezTo>
                  <a:cubicBezTo>
                    <a:pt x="9074" y="19157"/>
                    <a:pt x="9962" y="20649"/>
                    <a:pt x="9357" y="21859"/>
                  </a:cubicBezTo>
                  <a:cubicBezTo>
                    <a:pt x="8873" y="22746"/>
                    <a:pt x="8308" y="23634"/>
                    <a:pt x="7703" y="24440"/>
                  </a:cubicBezTo>
                  <a:cubicBezTo>
                    <a:pt x="7703" y="24440"/>
                    <a:pt x="6493" y="25166"/>
                    <a:pt x="6332" y="25610"/>
                  </a:cubicBezTo>
                  <a:cubicBezTo>
                    <a:pt x="6211" y="26094"/>
                    <a:pt x="5606" y="26820"/>
                    <a:pt x="6211" y="26820"/>
                  </a:cubicBezTo>
                  <a:cubicBezTo>
                    <a:pt x="6503" y="26820"/>
                    <a:pt x="7246" y="26754"/>
                    <a:pt x="7851" y="26754"/>
                  </a:cubicBezTo>
                  <a:cubicBezTo>
                    <a:pt x="8498" y="26754"/>
                    <a:pt x="8987" y="26829"/>
                    <a:pt x="8590" y="27142"/>
                  </a:cubicBezTo>
                  <a:cubicBezTo>
                    <a:pt x="7865" y="27747"/>
                    <a:pt x="6050" y="27747"/>
                    <a:pt x="6211" y="28513"/>
                  </a:cubicBezTo>
                  <a:cubicBezTo>
                    <a:pt x="6292" y="29159"/>
                    <a:pt x="6655" y="29723"/>
                    <a:pt x="7260" y="30006"/>
                  </a:cubicBezTo>
                  <a:cubicBezTo>
                    <a:pt x="7703" y="30167"/>
                    <a:pt x="9195" y="30772"/>
                    <a:pt x="9800" y="31054"/>
                  </a:cubicBezTo>
                  <a:cubicBezTo>
                    <a:pt x="10405" y="31377"/>
                    <a:pt x="12220" y="33030"/>
                    <a:pt x="12986" y="33030"/>
                  </a:cubicBezTo>
                  <a:cubicBezTo>
                    <a:pt x="13712" y="33030"/>
                    <a:pt x="15527" y="34079"/>
                    <a:pt x="16293" y="34684"/>
                  </a:cubicBezTo>
                  <a:cubicBezTo>
                    <a:pt x="17060" y="35289"/>
                    <a:pt x="17826" y="35732"/>
                    <a:pt x="17665" y="36499"/>
                  </a:cubicBezTo>
                  <a:cubicBezTo>
                    <a:pt x="17503" y="37265"/>
                    <a:pt x="19762" y="39362"/>
                    <a:pt x="20810" y="40128"/>
                  </a:cubicBezTo>
                  <a:cubicBezTo>
                    <a:pt x="21173" y="40370"/>
                    <a:pt x="21536" y="40612"/>
                    <a:pt x="21939" y="40774"/>
                  </a:cubicBezTo>
                  <a:cubicBezTo>
                    <a:pt x="21980" y="40733"/>
                    <a:pt x="22060" y="40653"/>
                    <a:pt x="22101" y="40612"/>
                  </a:cubicBezTo>
                  <a:cubicBezTo>
                    <a:pt x="22383" y="40370"/>
                    <a:pt x="22585" y="40048"/>
                    <a:pt x="22706" y="39725"/>
                  </a:cubicBezTo>
                  <a:lnTo>
                    <a:pt x="22786" y="39604"/>
                  </a:lnTo>
                  <a:cubicBezTo>
                    <a:pt x="22988" y="39241"/>
                    <a:pt x="23149" y="38838"/>
                    <a:pt x="23311" y="38475"/>
                  </a:cubicBezTo>
                  <a:cubicBezTo>
                    <a:pt x="23472" y="38031"/>
                    <a:pt x="23633" y="37628"/>
                    <a:pt x="23875" y="37225"/>
                  </a:cubicBezTo>
                  <a:lnTo>
                    <a:pt x="23875" y="37184"/>
                  </a:lnTo>
                  <a:cubicBezTo>
                    <a:pt x="24319" y="36579"/>
                    <a:pt x="24561" y="35813"/>
                    <a:pt x="24561" y="35087"/>
                  </a:cubicBezTo>
                  <a:cubicBezTo>
                    <a:pt x="24561" y="34926"/>
                    <a:pt x="24722" y="34805"/>
                    <a:pt x="24924" y="34765"/>
                  </a:cubicBezTo>
                  <a:cubicBezTo>
                    <a:pt x="26093" y="34523"/>
                    <a:pt x="26376" y="34281"/>
                    <a:pt x="26577" y="33151"/>
                  </a:cubicBezTo>
                  <a:cubicBezTo>
                    <a:pt x="26577" y="33111"/>
                    <a:pt x="26577" y="33071"/>
                    <a:pt x="26577" y="33030"/>
                  </a:cubicBezTo>
                  <a:cubicBezTo>
                    <a:pt x="26688" y="33050"/>
                    <a:pt x="26791" y="33059"/>
                    <a:pt x="26888" y="33059"/>
                  </a:cubicBezTo>
                  <a:cubicBezTo>
                    <a:pt x="27600" y="33059"/>
                    <a:pt x="27947" y="32574"/>
                    <a:pt x="28231" y="32183"/>
                  </a:cubicBezTo>
                  <a:cubicBezTo>
                    <a:pt x="28311" y="32062"/>
                    <a:pt x="28392" y="31941"/>
                    <a:pt x="28513" y="31861"/>
                  </a:cubicBezTo>
                  <a:cubicBezTo>
                    <a:pt x="28836" y="31458"/>
                    <a:pt x="29118" y="31054"/>
                    <a:pt x="29360" y="30611"/>
                  </a:cubicBezTo>
                  <a:cubicBezTo>
                    <a:pt x="29521" y="30328"/>
                    <a:pt x="29642" y="30086"/>
                    <a:pt x="29844" y="29844"/>
                  </a:cubicBezTo>
                  <a:cubicBezTo>
                    <a:pt x="30207" y="29320"/>
                    <a:pt x="30650" y="28836"/>
                    <a:pt x="31094" y="28393"/>
                  </a:cubicBezTo>
                  <a:lnTo>
                    <a:pt x="31659" y="27868"/>
                  </a:lnTo>
                  <a:cubicBezTo>
                    <a:pt x="31941" y="27505"/>
                    <a:pt x="32264" y="27183"/>
                    <a:pt x="32586" y="26860"/>
                  </a:cubicBezTo>
                  <a:cubicBezTo>
                    <a:pt x="33474" y="25852"/>
                    <a:pt x="34441" y="24884"/>
                    <a:pt x="35409" y="23997"/>
                  </a:cubicBezTo>
                  <a:lnTo>
                    <a:pt x="35611" y="23835"/>
                  </a:lnTo>
                  <a:lnTo>
                    <a:pt x="36297" y="23230"/>
                  </a:lnTo>
                  <a:cubicBezTo>
                    <a:pt x="37022" y="19601"/>
                    <a:pt x="37224" y="14398"/>
                    <a:pt x="33796" y="11293"/>
                  </a:cubicBezTo>
                  <a:cubicBezTo>
                    <a:pt x="28029" y="6171"/>
                    <a:pt x="10083" y="1"/>
                    <a:pt x="10083"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5"/>
            <p:cNvSpPr/>
            <p:nvPr/>
          </p:nvSpPr>
          <p:spPr>
            <a:xfrm>
              <a:off x="4657400" y="1372375"/>
              <a:ext cx="1563775" cy="1681750"/>
            </a:xfrm>
            <a:custGeom>
              <a:avLst/>
              <a:gdLst/>
              <a:ahLst/>
              <a:cxnLst/>
              <a:rect l="l" t="t" r="r" b="b"/>
              <a:pathLst>
                <a:path w="62551" h="67270" extrusionOk="0">
                  <a:moveTo>
                    <a:pt x="20003" y="0"/>
                  </a:moveTo>
                  <a:lnTo>
                    <a:pt x="1613" y="19358"/>
                  </a:lnTo>
                  <a:lnTo>
                    <a:pt x="0" y="42426"/>
                  </a:lnTo>
                  <a:lnTo>
                    <a:pt x="17503" y="48355"/>
                  </a:lnTo>
                  <a:cubicBezTo>
                    <a:pt x="17987" y="49081"/>
                    <a:pt x="18793" y="49605"/>
                    <a:pt x="19681" y="49645"/>
                  </a:cubicBezTo>
                  <a:cubicBezTo>
                    <a:pt x="20549" y="49645"/>
                    <a:pt x="20777" y="49340"/>
                    <a:pt x="21171" y="49340"/>
                  </a:cubicBezTo>
                  <a:cubicBezTo>
                    <a:pt x="21417" y="49340"/>
                    <a:pt x="21728" y="49459"/>
                    <a:pt x="22302" y="49847"/>
                  </a:cubicBezTo>
                  <a:cubicBezTo>
                    <a:pt x="23835" y="50855"/>
                    <a:pt x="24641" y="52065"/>
                    <a:pt x="25246" y="52065"/>
                  </a:cubicBezTo>
                  <a:cubicBezTo>
                    <a:pt x="25772" y="52065"/>
                    <a:pt x="27030" y="52370"/>
                    <a:pt x="28224" y="52370"/>
                  </a:cubicBezTo>
                  <a:cubicBezTo>
                    <a:pt x="28403" y="52370"/>
                    <a:pt x="28581" y="52363"/>
                    <a:pt x="28755" y="52347"/>
                  </a:cubicBezTo>
                  <a:cubicBezTo>
                    <a:pt x="30064" y="52268"/>
                    <a:pt x="31023" y="49845"/>
                    <a:pt x="32590" y="49845"/>
                  </a:cubicBezTo>
                  <a:cubicBezTo>
                    <a:pt x="32616" y="49845"/>
                    <a:pt x="32641" y="49846"/>
                    <a:pt x="32667" y="49847"/>
                  </a:cubicBezTo>
                  <a:cubicBezTo>
                    <a:pt x="32667" y="49847"/>
                    <a:pt x="32384" y="50936"/>
                    <a:pt x="33675" y="50936"/>
                  </a:cubicBezTo>
                  <a:cubicBezTo>
                    <a:pt x="35006" y="50936"/>
                    <a:pt x="36094" y="50855"/>
                    <a:pt x="36095" y="50855"/>
                  </a:cubicBezTo>
                  <a:lnTo>
                    <a:pt x="36095" y="50855"/>
                  </a:lnTo>
                  <a:cubicBezTo>
                    <a:pt x="35570" y="51702"/>
                    <a:pt x="35006" y="52468"/>
                    <a:pt x="34401" y="53275"/>
                  </a:cubicBezTo>
                  <a:cubicBezTo>
                    <a:pt x="33998" y="53678"/>
                    <a:pt x="32788" y="54566"/>
                    <a:pt x="32868" y="54969"/>
                  </a:cubicBezTo>
                  <a:cubicBezTo>
                    <a:pt x="32989" y="55372"/>
                    <a:pt x="31376" y="66019"/>
                    <a:pt x="35812" y="67269"/>
                  </a:cubicBezTo>
                  <a:cubicBezTo>
                    <a:pt x="36014" y="66947"/>
                    <a:pt x="36216" y="66624"/>
                    <a:pt x="36417" y="66301"/>
                  </a:cubicBezTo>
                  <a:cubicBezTo>
                    <a:pt x="36538" y="66059"/>
                    <a:pt x="36700" y="65817"/>
                    <a:pt x="36861" y="65575"/>
                  </a:cubicBezTo>
                  <a:cubicBezTo>
                    <a:pt x="37264" y="65051"/>
                    <a:pt x="37667" y="64567"/>
                    <a:pt x="38151" y="64124"/>
                  </a:cubicBezTo>
                  <a:lnTo>
                    <a:pt x="38676" y="63559"/>
                  </a:lnTo>
                  <a:cubicBezTo>
                    <a:pt x="38998" y="63236"/>
                    <a:pt x="39321" y="62914"/>
                    <a:pt x="39603" y="62551"/>
                  </a:cubicBezTo>
                  <a:cubicBezTo>
                    <a:pt x="40531" y="61583"/>
                    <a:pt x="41458" y="60615"/>
                    <a:pt x="42467" y="59728"/>
                  </a:cubicBezTo>
                  <a:lnTo>
                    <a:pt x="42668" y="59566"/>
                  </a:lnTo>
                  <a:cubicBezTo>
                    <a:pt x="43596" y="58679"/>
                    <a:pt x="44644" y="57872"/>
                    <a:pt x="45774" y="57227"/>
                  </a:cubicBezTo>
                  <a:lnTo>
                    <a:pt x="46016" y="57106"/>
                  </a:lnTo>
                  <a:cubicBezTo>
                    <a:pt x="46863" y="56703"/>
                    <a:pt x="47669" y="56138"/>
                    <a:pt x="48355" y="55493"/>
                  </a:cubicBezTo>
                  <a:lnTo>
                    <a:pt x="49161" y="54686"/>
                  </a:lnTo>
                  <a:cubicBezTo>
                    <a:pt x="51178" y="52589"/>
                    <a:pt x="53194" y="50452"/>
                    <a:pt x="54686" y="47831"/>
                  </a:cubicBezTo>
                  <a:cubicBezTo>
                    <a:pt x="54848" y="47468"/>
                    <a:pt x="55090" y="47105"/>
                    <a:pt x="55291" y="46742"/>
                  </a:cubicBezTo>
                  <a:cubicBezTo>
                    <a:pt x="56058" y="45693"/>
                    <a:pt x="56582" y="44483"/>
                    <a:pt x="56904" y="43193"/>
                  </a:cubicBezTo>
                  <a:cubicBezTo>
                    <a:pt x="57106" y="42346"/>
                    <a:pt x="57509" y="41539"/>
                    <a:pt x="58114" y="40894"/>
                  </a:cubicBezTo>
                  <a:cubicBezTo>
                    <a:pt x="58356" y="40531"/>
                    <a:pt x="58518" y="40087"/>
                    <a:pt x="58598" y="39684"/>
                  </a:cubicBezTo>
                  <a:cubicBezTo>
                    <a:pt x="58679" y="39160"/>
                    <a:pt x="58881" y="38716"/>
                    <a:pt x="59244" y="38394"/>
                  </a:cubicBezTo>
                  <a:cubicBezTo>
                    <a:pt x="59687" y="37950"/>
                    <a:pt x="59969" y="37426"/>
                    <a:pt x="60131" y="36821"/>
                  </a:cubicBezTo>
                  <a:cubicBezTo>
                    <a:pt x="60252" y="36417"/>
                    <a:pt x="60453" y="35974"/>
                    <a:pt x="60695" y="35611"/>
                  </a:cubicBezTo>
                  <a:cubicBezTo>
                    <a:pt x="61260" y="34845"/>
                    <a:pt x="61260" y="33877"/>
                    <a:pt x="61260" y="32949"/>
                  </a:cubicBezTo>
                  <a:lnTo>
                    <a:pt x="61260" y="32143"/>
                  </a:lnTo>
                  <a:cubicBezTo>
                    <a:pt x="61260" y="31860"/>
                    <a:pt x="61300" y="31901"/>
                    <a:pt x="61502" y="31820"/>
                  </a:cubicBezTo>
                  <a:lnTo>
                    <a:pt x="61946" y="31820"/>
                  </a:lnTo>
                  <a:cubicBezTo>
                    <a:pt x="61986" y="31830"/>
                    <a:pt x="62024" y="31835"/>
                    <a:pt x="62060" y="31835"/>
                  </a:cubicBezTo>
                  <a:cubicBezTo>
                    <a:pt x="62167" y="31835"/>
                    <a:pt x="62258" y="31790"/>
                    <a:pt x="62349" y="31699"/>
                  </a:cubicBezTo>
                  <a:cubicBezTo>
                    <a:pt x="62470" y="31618"/>
                    <a:pt x="62510" y="31497"/>
                    <a:pt x="62510" y="31376"/>
                  </a:cubicBezTo>
                  <a:lnTo>
                    <a:pt x="62510" y="31336"/>
                  </a:lnTo>
                  <a:cubicBezTo>
                    <a:pt x="62551" y="31134"/>
                    <a:pt x="62510" y="30973"/>
                    <a:pt x="62430" y="30812"/>
                  </a:cubicBezTo>
                  <a:cubicBezTo>
                    <a:pt x="62309" y="30691"/>
                    <a:pt x="62147" y="30650"/>
                    <a:pt x="61986" y="30650"/>
                  </a:cubicBezTo>
                  <a:cubicBezTo>
                    <a:pt x="61946" y="30650"/>
                    <a:pt x="61905" y="30610"/>
                    <a:pt x="61905" y="30610"/>
                  </a:cubicBezTo>
                  <a:cubicBezTo>
                    <a:pt x="61865" y="30328"/>
                    <a:pt x="61825" y="30045"/>
                    <a:pt x="61744" y="29803"/>
                  </a:cubicBezTo>
                  <a:cubicBezTo>
                    <a:pt x="61583" y="29199"/>
                    <a:pt x="61583" y="28553"/>
                    <a:pt x="61744" y="27989"/>
                  </a:cubicBezTo>
                  <a:cubicBezTo>
                    <a:pt x="62026" y="27545"/>
                    <a:pt x="61946" y="26980"/>
                    <a:pt x="61542" y="26658"/>
                  </a:cubicBezTo>
                  <a:cubicBezTo>
                    <a:pt x="61244" y="26449"/>
                    <a:pt x="60903" y="26329"/>
                    <a:pt x="60549" y="26329"/>
                  </a:cubicBezTo>
                  <a:cubicBezTo>
                    <a:pt x="60424" y="26329"/>
                    <a:pt x="60298" y="26344"/>
                    <a:pt x="60171" y="26375"/>
                  </a:cubicBezTo>
                  <a:cubicBezTo>
                    <a:pt x="59647" y="26456"/>
                    <a:pt x="59244" y="26779"/>
                    <a:pt x="59002" y="27222"/>
                  </a:cubicBezTo>
                  <a:cubicBezTo>
                    <a:pt x="58921" y="27263"/>
                    <a:pt x="58881" y="27303"/>
                    <a:pt x="58840" y="27343"/>
                  </a:cubicBezTo>
                  <a:cubicBezTo>
                    <a:pt x="58397" y="27545"/>
                    <a:pt x="57913" y="27747"/>
                    <a:pt x="57429" y="27827"/>
                  </a:cubicBezTo>
                  <a:cubicBezTo>
                    <a:pt x="56904" y="27948"/>
                    <a:pt x="56420" y="28110"/>
                    <a:pt x="55937" y="28352"/>
                  </a:cubicBezTo>
                  <a:cubicBezTo>
                    <a:pt x="55626" y="28507"/>
                    <a:pt x="55266" y="28579"/>
                    <a:pt x="54910" y="28579"/>
                  </a:cubicBezTo>
                  <a:cubicBezTo>
                    <a:pt x="54710" y="28579"/>
                    <a:pt x="54512" y="28556"/>
                    <a:pt x="54323" y="28513"/>
                  </a:cubicBezTo>
                  <a:cubicBezTo>
                    <a:pt x="54225" y="28496"/>
                    <a:pt x="54124" y="28488"/>
                    <a:pt x="54024" y="28488"/>
                  </a:cubicBezTo>
                  <a:cubicBezTo>
                    <a:pt x="53632" y="28488"/>
                    <a:pt x="53241" y="28611"/>
                    <a:pt x="52952" y="28836"/>
                  </a:cubicBezTo>
                  <a:cubicBezTo>
                    <a:pt x="52535" y="29057"/>
                    <a:pt x="52207" y="29158"/>
                    <a:pt x="51924" y="29158"/>
                  </a:cubicBezTo>
                  <a:cubicBezTo>
                    <a:pt x="51741" y="29158"/>
                    <a:pt x="51577" y="29116"/>
                    <a:pt x="51420" y="29037"/>
                  </a:cubicBezTo>
                  <a:cubicBezTo>
                    <a:pt x="51274" y="28946"/>
                    <a:pt x="51121" y="28905"/>
                    <a:pt x="50970" y="28905"/>
                  </a:cubicBezTo>
                  <a:cubicBezTo>
                    <a:pt x="50786" y="28905"/>
                    <a:pt x="50607" y="28967"/>
                    <a:pt x="50452" y="29078"/>
                  </a:cubicBezTo>
                  <a:cubicBezTo>
                    <a:pt x="50210" y="29199"/>
                    <a:pt x="50008" y="29360"/>
                    <a:pt x="49807" y="29521"/>
                  </a:cubicBezTo>
                  <a:cubicBezTo>
                    <a:pt x="49444" y="29763"/>
                    <a:pt x="49081" y="30005"/>
                    <a:pt x="48718" y="30207"/>
                  </a:cubicBezTo>
                  <a:cubicBezTo>
                    <a:pt x="48472" y="30343"/>
                    <a:pt x="48282" y="30443"/>
                    <a:pt x="48072" y="30443"/>
                  </a:cubicBezTo>
                  <a:cubicBezTo>
                    <a:pt x="47972" y="30443"/>
                    <a:pt x="47867" y="30420"/>
                    <a:pt x="47750" y="30368"/>
                  </a:cubicBezTo>
                  <a:cubicBezTo>
                    <a:pt x="47392" y="30164"/>
                    <a:pt x="47002" y="30056"/>
                    <a:pt x="46611" y="30056"/>
                  </a:cubicBezTo>
                  <a:cubicBezTo>
                    <a:pt x="46384" y="30056"/>
                    <a:pt x="46157" y="30092"/>
                    <a:pt x="45935" y="30166"/>
                  </a:cubicBezTo>
                  <a:cubicBezTo>
                    <a:pt x="45532" y="30368"/>
                    <a:pt x="45088" y="30610"/>
                    <a:pt x="44725" y="30892"/>
                  </a:cubicBezTo>
                  <a:lnTo>
                    <a:pt x="44604" y="30933"/>
                  </a:lnTo>
                  <a:cubicBezTo>
                    <a:pt x="44155" y="31312"/>
                    <a:pt x="43589" y="31515"/>
                    <a:pt x="43005" y="31515"/>
                  </a:cubicBezTo>
                  <a:cubicBezTo>
                    <a:pt x="42907" y="31515"/>
                    <a:pt x="42808" y="31509"/>
                    <a:pt x="42709" y="31497"/>
                  </a:cubicBezTo>
                  <a:cubicBezTo>
                    <a:pt x="41741" y="31296"/>
                    <a:pt x="40894" y="30650"/>
                    <a:pt x="40410" y="29763"/>
                  </a:cubicBezTo>
                  <a:cubicBezTo>
                    <a:pt x="40370" y="29642"/>
                    <a:pt x="40289" y="29561"/>
                    <a:pt x="40249" y="29440"/>
                  </a:cubicBezTo>
                  <a:cubicBezTo>
                    <a:pt x="40007" y="28916"/>
                    <a:pt x="39603" y="28473"/>
                    <a:pt x="39039" y="28231"/>
                  </a:cubicBezTo>
                  <a:cubicBezTo>
                    <a:pt x="38958" y="28190"/>
                    <a:pt x="38837" y="28150"/>
                    <a:pt x="38716" y="28150"/>
                  </a:cubicBezTo>
                  <a:cubicBezTo>
                    <a:pt x="38837" y="28029"/>
                    <a:pt x="38958" y="27948"/>
                    <a:pt x="39119" y="27908"/>
                  </a:cubicBezTo>
                  <a:cubicBezTo>
                    <a:pt x="39523" y="27827"/>
                    <a:pt x="39805" y="27464"/>
                    <a:pt x="39765" y="27061"/>
                  </a:cubicBezTo>
                  <a:cubicBezTo>
                    <a:pt x="39765" y="26133"/>
                    <a:pt x="38676" y="24359"/>
                    <a:pt x="37829" y="23996"/>
                  </a:cubicBezTo>
                  <a:cubicBezTo>
                    <a:pt x="37748" y="23956"/>
                    <a:pt x="37708" y="23956"/>
                    <a:pt x="37667" y="23915"/>
                  </a:cubicBezTo>
                  <a:cubicBezTo>
                    <a:pt x="37063" y="23875"/>
                    <a:pt x="36538" y="23472"/>
                    <a:pt x="36377" y="22867"/>
                  </a:cubicBezTo>
                  <a:cubicBezTo>
                    <a:pt x="36296" y="22706"/>
                    <a:pt x="36135" y="22504"/>
                    <a:pt x="35974" y="22383"/>
                  </a:cubicBezTo>
                  <a:cubicBezTo>
                    <a:pt x="35933" y="22343"/>
                    <a:pt x="35893" y="22262"/>
                    <a:pt x="35853" y="22222"/>
                  </a:cubicBezTo>
                  <a:cubicBezTo>
                    <a:pt x="35570" y="21899"/>
                    <a:pt x="35248" y="21657"/>
                    <a:pt x="34844" y="21496"/>
                  </a:cubicBezTo>
                  <a:cubicBezTo>
                    <a:pt x="34481" y="21294"/>
                    <a:pt x="34119" y="21012"/>
                    <a:pt x="33917" y="20649"/>
                  </a:cubicBezTo>
                  <a:cubicBezTo>
                    <a:pt x="33635" y="20165"/>
                    <a:pt x="33272" y="19520"/>
                    <a:pt x="32546" y="19358"/>
                  </a:cubicBezTo>
                  <a:cubicBezTo>
                    <a:pt x="32142" y="19278"/>
                    <a:pt x="31739" y="19076"/>
                    <a:pt x="31416" y="18834"/>
                  </a:cubicBezTo>
                  <a:cubicBezTo>
                    <a:pt x="31134" y="18632"/>
                    <a:pt x="30852" y="18471"/>
                    <a:pt x="30529" y="18350"/>
                  </a:cubicBezTo>
                  <a:cubicBezTo>
                    <a:pt x="30529" y="18350"/>
                    <a:pt x="30529" y="18350"/>
                    <a:pt x="30449" y="18229"/>
                  </a:cubicBezTo>
                  <a:cubicBezTo>
                    <a:pt x="30449" y="18189"/>
                    <a:pt x="30408" y="18148"/>
                    <a:pt x="30408" y="18108"/>
                  </a:cubicBezTo>
                  <a:cubicBezTo>
                    <a:pt x="30137" y="17633"/>
                    <a:pt x="29608" y="17214"/>
                    <a:pt x="29086" y="17214"/>
                  </a:cubicBezTo>
                  <a:cubicBezTo>
                    <a:pt x="28988" y="17214"/>
                    <a:pt x="28891" y="17229"/>
                    <a:pt x="28795" y="17261"/>
                  </a:cubicBezTo>
                  <a:cubicBezTo>
                    <a:pt x="28741" y="17283"/>
                    <a:pt x="28684" y="17293"/>
                    <a:pt x="28628" y="17293"/>
                  </a:cubicBezTo>
                  <a:cubicBezTo>
                    <a:pt x="28475" y="17293"/>
                    <a:pt x="28330" y="17218"/>
                    <a:pt x="28271" y="17100"/>
                  </a:cubicBezTo>
                  <a:cubicBezTo>
                    <a:pt x="28150" y="16737"/>
                    <a:pt x="27988" y="16414"/>
                    <a:pt x="27747" y="16132"/>
                  </a:cubicBezTo>
                  <a:cubicBezTo>
                    <a:pt x="27545" y="15930"/>
                    <a:pt x="27384" y="15648"/>
                    <a:pt x="27343" y="15325"/>
                  </a:cubicBezTo>
                  <a:cubicBezTo>
                    <a:pt x="27182" y="14398"/>
                    <a:pt x="26940" y="13430"/>
                    <a:pt x="26537" y="12543"/>
                  </a:cubicBezTo>
                  <a:lnTo>
                    <a:pt x="26537" y="12502"/>
                  </a:lnTo>
                  <a:cubicBezTo>
                    <a:pt x="26093" y="11252"/>
                    <a:pt x="25528" y="10042"/>
                    <a:pt x="24278" y="9357"/>
                  </a:cubicBezTo>
                  <a:lnTo>
                    <a:pt x="24198" y="9276"/>
                  </a:lnTo>
                  <a:cubicBezTo>
                    <a:pt x="23915" y="9195"/>
                    <a:pt x="23714" y="8994"/>
                    <a:pt x="23593" y="8752"/>
                  </a:cubicBezTo>
                  <a:cubicBezTo>
                    <a:pt x="23310" y="8227"/>
                    <a:pt x="22826" y="7905"/>
                    <a:pt x="22262" y="7784"/>
                  </a:cubicBezTo>
                  <a:cubicBezTo>
                    <a:pt x="21939" y="7703"/>
                    <a:pt x="21858" y="7582"/>
                    <a:pt x="21778" y="7421"/>
                  </a:cubicBezTo>
                  <a:cubicBezTo>
                    <a:pt x="21697" y="7219"/>
                    <a:pt x="21657" y="7098"/>
                    <a:pt x="21616" y="6977"/>
                  </a:cubicBezTo>
                  <a:cubicBezTo>
                    <a:pt x="21415" y="6534"/>
                    <a:pt x="21294" y="6050"/>
                    <a:pt x="21213" y="5566"/>
                  </a:cubicBezTo>
                  <a:cubicBezTo>
                    <a:pt x="21173" y="5041"/>
                    <a:pt x="21092" y="4477"/>
                    <a:pt x="21012" y="3993"/>
                  </a:cubicBezTo>
                  <a:cubicBezTo>
                    <a:pt x="20810" y="3106"/>
                    <a:pt x="20770" y="2259"/>
                    <a:pt x="20770" y="1371"/>
                  </a:cubicBezTo>
                  <a:cubicBezTo>
                    <a:pt x="20810" y="1129"/>
                    <a:pt x="20689" y="928"/>
                    <a:pt x="20568" y="766"/>
                  </a:cubicBezTo>
                  <a:cubicBezTo>
                    <a:pt x="20326" y="525"/>
                    <a:pt x="20165" y="283"/>
                    <a:pt x="20003" y="0"/>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5"/>
            <p:cNvSpPr/>
            <p:nvPr/>
          </p:nvSpPr>
          <p:spPr>
            <a:xfrm>
              <a:off x="4126050" y="1120125"/>
              <a:ext cx="1163525" cy="1541725"/>
            </a:xfrm>
            <a:custGeom>
              <a:avLst/>
              <a:gdLst/>
              <a:ahLst/>
              <a:cxnLst/>
              <a:rect l="l" t="t" r="r" b="b"/>
              <a:pathLst>
                <a:path w="46541" h="61669" extrusionOk="0">
                  <a:moveTo>
                    <a:pt x="25721" y="0"/>
                  </a:moveTo>
                  <a:cubicBezTo>
                    <a:pt x="18395" y="0"/>
                    <a:pt x="11153" y="1942"/>
                    <a:pt x="4760" y="5694"/>
                  </a:cubicBezTo>
                  <a:lnTo>
                    <a:pt x="5284" y="15212"/>
                  </a:lnTo>
                  <a:cubicBezTo>
                    <a:pt x="5405" y="19366"/>
                    <a:pt x="6050" y="23842"/>
                    <a:pt x="5485" y="27956"/>
                  </a:cubicBezTo>
                  <a:cubicBezTo>
                    <a:pt x="5090" y="27652"/>
                    <a:pt x="4625" y="27508"/>
                    <a:pt x="4160" y="27508"/>
                  </a:cubicBezTo>
                  <a:cubicBezTo>
                    <a:pt x="4010" y="27508"/>
                    <a:pt x="3859" y="27523"/>
                    <a:pt x="3711" y="27553"/>
                  </a:cubicBezTo>
                  <a:cubicBezTo>
                    <a:pt x="3106" y="27714"/>
                    <a:pt x="2783" y="28601"/>
                    <a:pt x="3267" y="28964"/>
                  </a:cubicBezTo>
                  <a:cubicBezTo>
                    <a:pt x="2420" y="29529"/>
                    <a:pt x="1735" y="30255"/>
                    <a:pt x="1251" y="31142"/>
                  </a:cubicBezTo>
                  <a:cubicBezTo>
                    <a:pt x="1130" y="31263"/>
                    <a:pt x="1090" y="31424"/>
                    <a:pt x="1130" y="31586"/>
                  </a:cubicBezTo>
                  <a:cubicBezTo>
                    <a:pt x="1170" y="31868"/>
                    <a:pt x="1493" y="32070"/>
                    <a:pt x="1412" y="32312"/>
                  </a:cubicBezTo>
                  <a:cubicBezTo>
                    <a:pt x="1372" y="32554"/>
                    <a:pt x="928" y="32594"/>
                    <a:pt x="727" y="32796"/>
                  </a:cubicBezTo>
                  <a:cubicBezTo>
                    <a:pt x="243" y="33199"/>
                    <a:pt x="888" y="33925"/>
                    <a:pt x="767" y="34530"/>
                  </a:cubicBezTo>
                  <a:cubicBezTo>
                    <a:pt x="686" y="34852"/>
                    <a:pt x="404" y="35094"/>
                    <a:pt x="202" y="35377"/>
                  </a:cubicBezTo>
                  <a:cubicBezTo>
                    <a:pt x="1" y="35659"/>
                    <a:pt x="1" y="36183"/>
                    <a:pt x="323" y="36264"/>
                  </a:cubicBezTo>
                  <a:cubicBezTo>
                    <a:pt x="350" y="36268"/>
                    <a:pt x="377" y="36270"/>
                    <a:pt x="403" y="36270"/>
                  </a:cubicBezTo>
                  <a:cubicBezTo>
                    <a:pt x="610" y="36270"/>
                    <a:pt x="789" y="36143"/>
                    <a:pt x="969" y="36143"/>
                  </a:cubicBezTo>
                  <a:cubicBezTo>
                    <a:pt x="1372" y="36143"/>
                    <a:pt x="1574" y="36586"/>
                    <a:pt x="1614" y="36949"/>
                  </a:cubicBezTo>
                  <a:cubicBezTo>
                    <a:pt x="1574" y="37312"/>
                    <a:pt x="1574" y="37675"/>
                    <a:pt x="1654" y="38038"/>
                  </a:cubicBezTo>
                  <a:cubicBezTo>
                    <a:pt x="1775" y="38442"/>
                    <a:pt x="2138" y="38684"/>
                    <a:pt x="2380" y="39006"/>
                  </a:cubicBezTo>
                  <a:cubicBezTo>
                    <a:pt x="2582" y="39248"/>
                    <a:pt x="2703" y="39530"/>
                    <a:pt x="2824" y="39813"/>
                  </a:cubicBezTo>
                  <a:lnTo>
                    <a:pt x="3308" y="41144"/>
                  </a:lnTo>
                  <a:cubicBezTo>
                    <a:pt x="3993" y="42676"/>
                    <a:pt x="4437" y="44249"/>
                    <a:pt x="4719" y="45902"/>
                  </a:cubicBezTo>
                  <a:cubicBezTo>
                    <a:pt x="4679" y="46346"/>
                    <a:pt x="4880" y="46830"/>
                    <a:pt x="5203" y="47193"/>
                  </a:cubicBezTo>
                  <a:cubicBezTo>
                    <a:pt x="5526" y="47395"/>
                    <a:pt x="5969" y="47354"/>
                    <a:pt x="6373" y="47516"/>
                  </a:cubicBezTo>
                  <a:cubicBezTo>
                    <a:pt x="6736" y="47677"/>
                    <a:pt x="6978" y="48242"/>
                    <a:pt x="6615" y="48403"/>
                  </a:cubicBezTo>
                  <a:cubicBezTo>
                    <a:pt x="8470" y="48967"/>
                    <a:pt x="10002" y="50339"/>
                    <a:pt x="10769" y="52113"/>
                  </a:cubicBezTo>
                  <a:cubicBezTo>
                    <a:pt x="10849" y="52436"/>
                    <a:pt x="11011" y="52718"/>
                    <a:pt x="11252" y="53000"/>
                  </a:cubicBezTo>
                  <a:cubicBezTo>
                    <a:pt x="11736" y="53484"/>
                    <a:pt x="12664" y="53363"/>
                    <a:pt x="13108" y="53888"/>
                  </a:cubicBezTo>
                  <a:cubicBezTo>
                    <a:pt x="13269" y="54089"/>
                    <a:pt x="13350" y="54291"/>
                    <a:pt x="13430" y="54533"/>
                  </a:cubicBezTo>
                  <a:cubicBezTo>
                    <a:pt x="13955" y="55783"/>
                    <a:pt x="14721" y="56953"/>
                    <a:pt x="15648" y="57961"/>
                  </a:cubicBezTo>
                  <a:cubicBezTo>
                    <a:pt x="15971" y="58405"/>
                    <a:pt x="16374" y="58808"/>
                    <a:pt x="16858" y="59090"/>
                  </a:cubicBezTo>
                  <a:cubicBezTo>
                    <a:pt x="17409" y="59382"/>
                    <a:pt x="18013" y="59517"/>
                    <a:pt x="18605" y="59517"/>
                  </a:cubicBezTo>
                  <a:cubicBezTo>
                    <a:pt x="18750" y="59517"/>
                    <a:pt x="18894" y="59509"/>
                    <a:pt x="19036" y="59493"/>
                  </a:cubicBezTo>
                  <a:cubicBezTo>
                    <a:pt x="20044" y="59453"/>
                    <a:pt x="21052" y="59332"/>
                    <a:pt x="22020" y="59090"/>
                  </a:cubicBezTo>
                  <a:cubicBezTo>
                    <a:pt x="23429" y="60751"/>
                    <a:pt x="25451" y="61669"/>
                    <a:pt x="27596" y="61669"/>
                  </a:cubicBezTo>
                  <a:cubicBezTo>
                    <a:pt x="27847" y="61669"/>
                    <a:pt x="28099" y="61656"/>
                    <a:pt x="28352" y="61631"/>
                  </a:cubicBezTo>
                  <a:cubicBezTo>
                    <a:pt x="29215" y="61531"/>
                    <a:pt x="30106" y="61268"/>
                    <a:pt x="30979" y="61268"/>
                  </a:cubicBezTo>
                  <a:cubicBezTo>
                    <a:pt x="31166" y="61268"/>
                    <a:pt x="31353" y="61280"/>
                    <a:pt x="31538" y="61308"/>
                  </a:cubicBezTo>
                  <a:cubicBezTo>
                    <a:pt x="31941" y="61429"/>
                    <a:pt x="32345" y="61470"/>
                    <a:pt x="32788" y="61470"/>
                  </a:cubicBezTo>
                  <a:cubicBezTo>
                    <a:pt x="33151" y="61349"/>
                    <a:pt x="33474" y="61187"/>
                    <a:pt x="33796" y="60905"/>
                  </a:cubicBezTo>
                  <a:cubicBezTo>
                    <a:pt x="35127" y="59937"/>
                    <a:pt x="36619" y="59211"/>
                    <a:pt x="38233" y="58727"/>
                  </a:cubicBezTo>
                  <a:cubicBezTo>
                    <a:pt x="38636" y="58646"/>
                    <a:pt x="39039" y="58485"/>
                    <a:pt x="39362" y="58243"/>
                  </a:cubicBezTo>
                  <a:cubicBezTo>
                    <a:pt x="39725" y="58001"/>
                    <a:pt x="39886" y="57517"/>
                    <a:pt x="39765" y="57114"/>
                  </a:cubicBezTo>
                  <a:cubicBezTo>
                    <a:pt x="39362" y="56106"/>
                    <a:pt x="37426" y="56791"/>
                    <a:pt x="37023" y="55783"/>
                  </a:cubicBezTo>
                  <a:cubicBezTo>
                    <a:pt x="36821" y="55219"/>
                    <a:pt x="37386" y="54614"/>
                    <a:pt x="37305" y="53968"/>
                  </a:cubicBezTo>
                  <a:cubicBezTo>
                    <a:pt x="37265" y="53363"/>
                    <a:pt x="36619" y="52960"/>
                    <a:pt x="36015" y="52758"/>
                  </a:cubicBezTo>
                  <a:cubicBezTo>
                    <a:pt x="35410" y="52557"/>
                    <a:pt x="34724" y="52436"/>
                    <a:pt x="34361" y="51912"/>
                  </a:cubicBezTo>
                  <a:cubicBezTo>
                    <a:pt x="34200" y="51629"/>
                    <a:pt x="34079" y="51347"/>
                    <a:pt x="33958" y="51105"/>
                  </a:cubicBezTo>
                  <a:cubicBezTo>
                    <a:pt x="33586" y="50361"/>
                    <a:pt x="32837" y="49926"/>
                    <a:pt x="32027" y="49926"/>
                  </a:cubicBezTo>
                  <a:cubicBezTo>
                    <a:pt x="31958" y="49926"/>
                    <a:pt x="31889" y="49929"/>
                    <a:pt x="31820" y="49935"/>
                  </a:cubicBezTo>
                  <a:cubicBezTo>
                    <a:pt x="31457" y="49169"/>
                    <a:pt x="31861" y="48282"/>
                    <a:pt x="32667" y="48040"/>
                  </a:cubicBezTo>
                  <a:cubicBezTo>
                    <a:pt x="32816" y="48010"/>
                    <a:pt x="32965" y="48002"/>
                    <a:pt x="33112" y="48002"/>
                  </a:cubicBezTo>
                  <a:cubicBezTo>
                    <a:pt x="33273" y="48002"/>
                    <a:pt x="33431" y="48012"/>
                    <a:pt x="33584" y="48012"/>
                  </a:cubicBezTo>
                  <a:cubicBezTo>
                    <a:pt x="33670" y="48012"/>
                    <a:pt x="33755" y="48009"/>
                    <a:pt x="33837" y="48000"/>
                  </a:cubicBezTo>
                  <a:cubicBezTo>
                    <a:pt x="34603" y="47798"/>
                    <a:pt x="35006" y="46951"/>
                    <a:pt x="35006" y="46185"/>
                  </a:cubicBezTo>
                  <a:cubicBezTo>
                    <a:pt x="34926" y="45378"/>
                    <a:pt x="34805" y="44612"/>
                    <a:pt x="34643" y="43886"/>
                  </a:cubicBezTo>
                  <a:cubicBezTo>
                    <a:pt x="34522" y="43120"/>
                    <a:pt x="34684" y="42233"/>
                    <a:pt x="35289" y="41749"/>
                  </a:cubicBezTo>
                  <a:cubicBezTo>
                    <a:pt x="35853" y="41386"/>
                    <a:pt x="36619" y="41386"/>
                    <a:pt x="36982" y="40821"/>
                  </a:cubicBezTo>
                  <a:cubicBezTo>
                    <a:pt x="37144" y="40619"/>
                    <a:pt x="37224" y="40377"/>
                    <a:pt x="37265" y="40135"/>
                  </a:cubicBezTo>
                  <a:cubicBezTo>
                    <a:pt x="37466" y="39127"/>
                    <a:pt x="37668" y="38119"/>
                    <a:pt x="37870" y="37151"/>
                  </a:cubicBezTo>
                  <a:cubicBezTo>
                    <a:pt x="38112" y="35982"/>
                    <a:pt x="39080" y="35457"/>
                    <a:pt x="39967" y="34691"/>
                  </a:cubicBezTo>
                  <a:cubicBezTo>
                    <a:pt x="40128" y="34570"/>
                    <a:pt x="40289" y="34409"/>
                    <a:pt x="40410" y="34247"/>
                  </a:cubicBezTo>
                  <a:cubicBezTo>
                    <a:pt x="41661" y="32594"/>
                    <a:pt x="40733" y="30295"/>
                    <a:pt x="40935" y="28238"/>
                  </a:cubicBezTo>
                  <a:cubicBezTo>
                    <a:pt x="41015" y="27633"/>
                    <a:pt x="41177" y="27069"/>
                    <a:pt x="41338" y="26504"/>
                  </a:cubicBezTo>
                  <a:lnTo>
                    <a:pt x="42064" y="24004"/>
                  </a:lnTo>
                  <a:cubicBezTo>
                    <a:pt x="42145" y="23600"/>
                    <a:pt x="42266" y="23238"/>
                    <a:pt x="42508" y="22915"/>
                  </a:cubicBezTo>
                  <a:cubicBezTo>
                    <a:pt x="42911" y="22471"/>
                    <a:pt x="43435" y="22108"/>
                    <a:pt x="44000" y="21907"/>
                  </a:cubicBezTo>
                  <a:cubicBezTo>
                    <a:pt x="44927" y="21544"/>
                    <a:pt x="45815" y="20979"/>
                    <a:pt x="46540" y="20294"/>
                  </a:cubicBezTo>
                  <a:cubicBezTo>
                    <a:pt x="46258" y="19931"/>
                    <a:pt x="45895" y="19648"/>
                    <a:pt x="45492" y="19447"/>
                  </a:cubicBezTo>
                  <a:lnTo>
                    <a:pt x="45411" y="19366"/>
                  </a:lnTo>
                  <a:cubicBezTo>
                    <a:pt x="45169" y="19285"/>
                    <a:pt x="44927" y="19084"/>
                    <a:pt x="44806" y="18842"/>
                  </a:cubicBezTo>
                  <a:cubicBezTo>
                    <a:pt x="44524" y="18317"/>
                    <a:pt x="44040" y="17995"/>
                    <a:pt x="43516" y="17874"/>
                  </a:cubicBezTo>
                  <a:cubicBezTo>
                    <a:pt x="43193" y="17793"/>
                    <a:pt x="43072" y="17672"/>
                    <a:pt x="42991" y="17511"/>
                  </a:cubicBezTo>
                  <a:cubicBezTo>
                    <a:pt x="42911" y="17309"/>
                    <a:pt x="42911" y="17188"/>
                    <a:pt x="42830" y="17067"/>
                  </a:cubicBezTo>
                  <a:cubicBezTo>
                    <a:pt x="42629" y="16624"/>
                    <a:pt x="42508" y="16140"/>
                    <a:pt x="42427" y="15656"/>
                  </a:cubicBezTo>
                  <a:cubicBezTo>
                    <a:pt x="42387" y="15131"/>
                    <a:pt x="42306" y="14567"/>
                    <a:pt x="42225" y="14083"/>
                  </a:cubicBezTo>
                  <a:cubicBezTo>
                    <a:pt x="42064" y="13196"/>
                    <a:pt x="41983" y="12349"/>
                    <a:pt x="42024" y="11461"/>
                  </a:cubicBezTo>
                  <a:cubicBezTo>
                    <a:pt x="42024" y="11219"/>
                    <a:pt x="41943" y="11018"/>
                    <a:pt x="41782" y="10856"/>
                  </a:cubicBezTo>
                  <a:cubicBezTo>
                    <a:pt x="41338" y="10252"/>
                    <a:pt x="40854" y="9647"/>
                    <a:pt x="40935" y="8880"/>
                  </a:cubicBezTo>
                  <a:cubicBezTo>
                    <a:pt x="40975" y="8558"/>
                    <a:pt x="40814" y="8235"/>
                    <a:pt x="40491" y="8074"/>
                  </a:cubicBezTo>
                  <a:cubicBezTo>
                    <a:pt x="40128" y="7872"/>
                    <a:pt x="39805" y="7630"/>
                    <a:pt x="39523" y="7348"/>
                  </a:cubicBezTo>
                  <a:cubicBezTo>
                    <a:pt x="39080" y="6904"/>
                    <a:pt x="38515" y="6541"/>
                    <a:pt x="37910" y="6380"/>
                  </a:cubicBezTo>
                  <a:cubicBezTo>
                    <a:pt x="37910" y="6380"/>
                    <a:pt x="37910" y="6340"/>
                    <a:pt x="37870" y="6340"/>
                  </a:cubicBezTo>
                  <a:cubicBezTo>
                    <a:pt x="37870" y="6299"/>
                    <a:pt x="37789" y="6219"/>
                    <a:pt x="37749" y="6178"/>
                  </a:cubicBezTo>
                  <a:cubicBezTo>
                    <a:pt x="37466" y="5896"/>
                    <a:pt x="37265" y="5533"/>
                    <a:pt x="37144" y="5170"/>
                  </a:cubicBezTo>
                  <a:cubicBezTo>
                    <a:pt x="37063" y="5009"/>
                    <a:pt x="37023" y="4847"/>
                    <a:pt x="36942" y="4686"/>
                  </a:cubicBezTo>
                  <a:lnTo>
                    <a:pt x="36942" y="4565"/>
                  </a:lnTo>
                  <a:lnTo>
                    <a:pt x="36942" y="4081"/>
                  </a:lnTo>
                  <a:cubicBezTo>
                    <a:pt x="37031" y="4148"/>
                    <a:pt x="37132" y="4178"/>
                    <a:pt x="37238" y="4178"/>
                  </a:cubicBezTo>
                  <a:cubicBezTo>
                    <a:pt x="37325" y="4178"/>
                    <a:pt x="37416" y="4158"/>
                    <a:pt x="37507" y="4122"/>
                  </a:cubicBezTo>
                  <a:cubicBezTo>
                    <a:pt x="37708" y="4001"/>
                    <a:pt x="37870" y="3759"/>
                    <a:pt x="37587" y="3315"/>
                  </a:cubicBezTo>
                  <a:lnTo>
                    <a:pt x="37587" y="3275"/>
                  </a:lnTo>
                  <a:cubicBezTo>
                    <a:pt x="37507" y="3073"/>
                    <a:pt x="37386" y="2912"/>
                    <a:pt x="37224" y="2831"/>
                  </a:cubicBezTo>
                  <a:cubicBezTo>
                    <a:pt x="36579" y="2428"/>
                    <a:pt x="36015" y="1903"/>
                    <a:pt x="35652" y="1258"/>
                  </a:cubicBezTo>
                  <a:cubicBezTo>
                    <a:pt x="34845" y="1016"/>
                    <a:pt x="34079" y="855"/>
                    <a:pt x="33272" y="694"/>
                  </a:cubicBezTo>
                  <a:cubicBezTo>
                    <a:pt x="30766" y="229"/>
                    <a:pt x="28238" y="0"/>
                    <a:pt x="25721" y="0"/>
                  </a:cubicBez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5"/>
            <p:cNvSpPr/>
            <p:nvPr/>
          </p:nvSpPr>
          <p:spPr>
            <a:xfrm>
              <a:off x="4040350" y="574075"/>
              <a:ext cx="1032450" cy="800325"/>
            </a:xfrm>
            <a:custGeom>
              <a:avLst/>
              <a:gdLst/>
              <a:ahLst/>
              <a:cxnLst/>
              <a:rect l="l" t="t" r="r" b="b"/>
              <a:pathLst>
                <a:path w="41298" h="32013" extrusionOk="0">
                  <a:moveTo>
                    <a:pt x="3088" y="1"/>
                  </a:moveTo>
                  <a:cubicBezTo>
                    <a:pt x="2477" y="1"/>
                    <a:pt x="1869" y="98"/>
                    <a:pt x="1291" y="274"/>
                  </a:cubicBezTo>
                  <a:cubicBezTo>
                    <a:pt x="888" y="395"/>
                    <a:pt x="485" y="556"/>
                    <a:pt x="41" y="718"/>
                  </a:cubicBezTo>
                  <a:lnTo>
                    <a:pt x="1" y="839"/>
                  </a:lnTo>
                  <a:lnTo>
                    <a:pt x="10849" y="31408"/>
                  </a:lnTo>
                  <a:lnTo>
                    <a:pt x="33595" y="31206"/>
                  </a:lnTo>
                  <a:lnTo>
                    <a:pt x="36176" y="32013"/>
                  </a:lnTo>
                  <a:lnTo>
                    <a:pt x="36781" y="30400"/>
                  </a:lnTo>
                  <a:cubicBezTo>
                    <a:pt x="38394" y="28988"/>
                    <a:pt x="39201" y="28383"/>
                    <a:pt x="39201" y="28383"/>
                  </a:cubicBezTo>
                  <a:lnTo>
                    <a:pt x="40693" y="27335"/>
                  </a:lnTo>
                  <a:cubicBezTo>
                    <a:pt x="40652" y="27254"/>
                    <a:pt x="40572" y="27133"/>
                    <a:pt x="40572" y="27052"/>
                  </a:cubicBezTo>
                  <a:cubicBezTo>
                    <a:pt x="40531" y="26931"/>
                    <a:pt x="40410" y="26730"/>
                    <a:pt x="40330" y="26528"/>
                  </a:cubicBezTo>
                  <a:lnTo>
                    <a:pt x="40330" y="26407"/>
                  </a:lnTo>
                  <a:lnTo>
                    <a:pt x="40330" y="25923"/>
                  </a:lnTo>
                  <a:cubicBezTo>
                    <a:pt x="40419" y="25990"/>
                    <a:pt x="40532" y="26020"/>
                    <a:pt x="40643" y="26020"/>
                  </a:cubicBezTo>
                  <a:cubicBezTo>
                    <a:pt x="40733" y="26020"/>
                    <a:pt x="40822" y="26000"/>
                    <a:pt x="40894" y="25964"/>
                  </a:cubicBezTo>
                  <a:cubicBezTo>
                    <a:pt x="41096" y="25843"/>
                    <a:pt x="41298" y="25601"/>
                    <a:pt x="41015" y="25157"/>
                  </a:cubicBezTo>
                  <a:lnTo>
                    <a:pt x="41015" y="25117"/>
                  </a:lnTo>
                  <a:cubicBezTo>
                    <a:pt x="40935" y="24915"/>
                    <a:pt x="40773" y="24754"/>
                    <a:pt x="40612" y="24673"/>
                  </a:cubicBezTo>
                  <a:cubicBezTo>
                    <a:pt x="39886" y="24229"/>
                    <a:pt x="39281" y="23624"/>
                    <a:pt x="38918" y="22858"/>
                  </a:cubicBezTo>
                  <a:cubicBezTo>
                    <a:pt x="38838" y="22737"/>
                    <a:pt x="38797" y="22616"/>
                    <a:pt x="38717" y="22455"/>
                  </a:cubicBezTo>
                  <a:cubicBezTo>
                    <a:pt x="38555" y="21971"/>
                    <a:pt x="38273" y="21527"/>
                    <a:pt x="37870" y="21205"/>
                  </a:cubicBezTo>
                  <a:cubicBezTo>
                    <a:pt x="37547" y="20317"/>
                    <a:pt x="37023" y="19511"/>
                    <a:pt x="36378" y="18825"/>
                  </a:cubicBezTo>
                  <a:lnTo>
                    <a:pt x="36257" y="18664"/>
                  </a:lnTo>
                  <a:cubicBezTo>
                    <a:pt x="36136" y="18382"/>
                    <a:pt x="36015" y="18099"/>
                    <a:pt x="35853" y="17817"/>
                  </a:cubicBezTo>
                  <a:cubicBezTo>
                    <a:pt x="35571" y="17373"/>
                    <a:pt x="35410" y="16889"/>
                    <a:pt x="35289" y="16365"/>
                  </a:cubicBezTo>
                  <a:cubicBezTo>
                    <a:pt x="35248" y="16002"/>
                    <a:pt x="35047" y="15639"/>
                    <a:pt x="34764" y="15397"/>
                  </a:cubicBezTo>
                  <a:cubicBezTo>
                    <a:pt x="34724" y="15357"/>
                    <a:pt x="34684" y="15317"/>
                    <a:pt x="34684" y="15317"/>
                  </a:cubicBezTo>
                  <a:cubicBezTo>
                    <a:pt x="34684" y="15276"/>
                    <a:pt x="34684" y="15236"/>
                    <a:pt x="34724" y="15196"/>
                  </a:cubicBezTo>
                  <a:lnTo>
                    <a:pt x="34724" y="15155"/>
                  </a:lnTo>
                  <a:cubicBezTo>
                    <a:pt x="34805" y="14954"/>
                    <a:pt x="34845" y="14712"/>
                    <a:pt x="34764" y="14550"/>
                  </a:cubicBezTo>
                  <a:lnTo>
                    <a:pt x="34764" y="14550"/>
                  </a:lnTo>
                  <a:cubicBezTo>
                    <a:pt x="34946" y="14651"/>
                    <a:pt x="35137" y="14702"/>
                    <a:pt x="35334" y="14702"/>
                  </a:cubicBezTo>
                  <a:cubicBezTo>
                    <a:pt x="35531" y="14702"/>
                    <a:pt x="35732" y="14651"/>
                    <a:pt x="35934" y="14550"/>
                  </a:cubicBezTo>
                  <a:cubicBezTo>
                    <a:pt x="36297" y="14308"/>
                    <a:pt x="36458" y="13865"/>
                    <a:pt x="36378" y="13462"/>
                  </a:cubicBezTo>
                  <a:cubicBezTo>
                    <a:pt x="36418" y="12534"/>
                    <a:pt x="36539" y="11606"/>
                    <a:pt x="36861" y="10719"/>
                  </a:cubicBezTo>
                  <a:lnTo>
                    <a:pt x="36942" y="10396"/>
                  </a:lnTo>
                  <a:cubicBezTo>
                    <a:pt x="37345" y="9066"/>
                    <a:pt x="37063" y="7856"/>
                    <a:pt x="36136" y="6606"/>
                  </a:cubicBezTo>
                  <a:cubicBezTo>
                    <a:pt x="35974" y="5839"/>
                    <a:pt x="35652" y="5113"/>
                    <a:pt x="35208" y="4468"/>
                  </a:cubicBezTo>
                  <a:cubicBezTo>
                    <a:pt x="35208" y="4307"/>
                    <a:pt x="35168" y="4145"/>
                    <a:pt x="35047" y="4025"/>
                  </a:cubicBezTo>
                  <a:cubicBezTo>
                    <a:pt x="34926" y="3904"/>
                    <a:pt x="34764" y="3863"/>
                    <a:pt x="34603" y="3863"/>
                  </a:cubicBezTo>
                  <a:lnTo>
                    <a:pt x="34522" y="3863"/>
                  </a:lnTo>
                  <a:cubicBezTo>
                    <a:pt x="34240" y="3863"/>
                    <a:pt x="33998" y="3944"/>
                    <a:pt x="33756" y="4065"/>
                  </a:cubicBezTo>
                  <a:cubicBezTo>
                    <a:pt x="33541" y="4233"/>
                    <a:pt x="33282" y="4329"/>
                    <a:pt x="33015" y="4329"/>
                  </a:cubicBezTo>
                  <a:cubicBezTo>
                    <a:pt x="32832" y="4329"/>
                    <a:pt x="32646" y="4284"/>
                    <a:pt x="32466" y="4186"/>
                  </a:cubicBezTo>
                  <a:cubicBezTo>
                    <a:pt x="32297" y="4068"/>
                    <a:pt x="32100" y="4013"/>
                    <a:pt x="31902" y="4013"/>
                  </a:cubicBezTo>
                  <a:cubicBezTo>
                    <a:pt x="31626" y="4013"/>
                    <a:pt x="31346" y="4119"/>
                    <a:pt x="31135" y="4307"/>
                  </a:cubicBezTo>
                  <a:cubicBezTo>
                    <a:pt x="31054" y="4347"/>
                    <a:pt x="30973" y="4428"/>
                    <a:pt x="30893" y="4508"/>
                  </a:cubicBezTo>
                  <a:cubicBezTo>
                    <a:pt x="30772" y="4629"/>
                    <a:pt x="30691" y="4710"/>
                    <a:pt x="30651" y="4710"/>
                  </a:cubicBezTo>
                  <a:cubicBezTo>
                    <a:pt x="30409" y="4387"/>
                    <a:pt x="30086" y="4145"/>
                    <a:pt x="29723" y="4025"/>
                  </a:cubicBezTo>
                  <a:cubicBezTo>
                    <a:pt x="29441" y="3904"/>
                    <a:pt x="29159" y="3742"/>
                    <a:pt x="28997" y="3500"/>
                  </a:cubicBezTo>
                  <a:cubicBezTo>
                    <a:pt x="28917" y="3379"/>
                    <a:pt x="28796" y="3339"/>
                    <a:pt x="28634" y="3339"/>
                  </a:cubicBezTo>
                  <a:cubicBezTo>
                    <a:pt x="28591" y="3328"/>
                    <a:pt x="28545" y="3323"/>
                    <a:pt x="28498" y="3323"/>
                  </a:cubicBezTo>
                  <a:cubicBezTo>
                    <a:pt x="28371" y="3323"/>
                    <a:pt x="28239" y="3361"/>
                    <a:pt x="28150" y="3420"/>
                  </a:cubicBezTo>
                  <a:cubicBezTo>
                    <a:pt x="28041" y="3529"/>
                    <a:pt x="27948" y="3572"/>
                    <a:pt x="27846" y="3572"/>
                  </a:cubicBezTo>
                  <a:cubicBezTo>
                    <a:pt x="27722" y="3572"/>
                    <a:pt x="27583" y="3508"/>
                    <a:pt x="27384" y="3420"/>
                  </a:cubicBezTo>
                  <a:cubicBezTo>
                    <a:pt x="27263" y="3379"/>
                    <a:pt x="27183" y="3339"/>
                    <a:pt x="27062" y="3299"/>
                  </a:cubicBezTo>
                  <a:cubicBezTo>
                    <a:pt x="26884" y="3232"/>
                    <a:pt x="26706" y="3202"/>
                    <a:pt x="26529" y="3202"/>
                  </a:cubicBezTo>
                  <a:cubicBezTo>
                    <a:pt x="26384" y="3202"/>
                    <a:pt x="26239" y="3222"/>
                    <a:pt x="26094" y="3258"/>
                  </a:cubicBezTo>
                  <a:cubicBezTo>
                    <a:pt x="24924" y="3581"/>
                    <a:pt x="23835" y="4105"/>
                    <a:pt x="22827" y="4791"/>
                  </a:cubicBezTo>
                  <a:cubicBezTo>
                    <a:pt x="22746" y="4871"/>
                    <a:pt x="22666" y="4952"/>
                    <a:pt x="22585" y="5033"/>
                  </a:cubicBezTo>
                  <a:cubicBezTo>
                    <a:pt x="22236" y="5318"/>
                    <a:pt x="21912" y="5579"/>
                    <a:pt x="21515" y="5579"/>
                  </a:cubicBezTo>
                  <a:cubicBezTo>
                    <a:pt x="21407" y="5579"/>
                    <a:pt x="21294" y="5560"/>
                    <a:pt x="21173" y="5517"/>
                  </a:cubicBezTo>
                  <a:cubicBezTo>
                    <a:pt x="20804" y="5147"/>
                    <a:pt x="20333" y="4947"/>
                    <a:pt x="19823" y="4947"/>
                  </a:cubicBezTo>
                  <a:cubicBezTo>
                    <a:pt x="19776" y="4947"/>
                    <a:pt x="19729" y="4949"/>
                    <a:pt x="19681" y="4952"/>
                  </a:cubicBezTo>
                  <a:lnTo>
                    <a:pt x="19238" y="4952"/>
                  </a:lnTo>
                  <a:cubicBezTo>
                    <a:pt x="19194" y="4963"/>
                    <a:pt x="19148" y="4968"/>
                    <a:pt x="19101" y="4968"/>
                  </a:cubicBezTo>
                  <a:cubicBezTo>
                    <a:pt x="18971" y="4968"/>
                    <a:pt x="18831" y="4930"/>
                    <a:pt x="18713" y="4871"/>
                  </a:cubicBezTo>
                  <a:cubicBezTo>
                    <a:pt x="18431" y="4710"/>
                    <a:pt x="18108" y="4589"/>
                    <a:pt x="17786" y="4549"/>
                  </a:cubicBezTo>
                  <a:cubicBezTo>
                    <a:pt x="17504" y="4468"/>
                    <a:pt x="17262" y="4387"/>
                    <a:pt x="17020" y="4266"/>
                  </a:cubicBezTo>
                  <a:cubicBezTo>
                    <a:pt x="16334" y="3944"/>
                    <a:pt x="15648" y="3783"/>
                    <a:pt x="14922" y="3783"/>
                  </a:cubicBezTo>
                  <a:cubicBezTo>
                    <a:pt x="14640" y="3783"/>
                    <a:pt x="14318" y="3742"/>
                    <a:pt x="14076" y="3742"/>
                  </a:cubicBezTo>
                  <a:cubicBezTo>
                    <a:pt x="13746" y="3626"/>
                    <a:pt x="13416" y="3565"/>
                    <a:pt x="13091" y="3565"/>
                  </a:cubicBezTo>
                  <a:cubicBezTo>
                    <a:pt x="12740" y="3565"/>
                    <a:pt x="12394" y="3636"/>
                    <a:pt x="12059" y="3783"/>
                  </a:cubicBezTo>
                  <a:cubicBezTo>
                    <a:pt x="11931" y="3830"/>
                    <a:pt x="11848" y="3859"/>
                    <a:pt x="11789" y="3859"/>
                  </a:cubicBezTo>
                  <a:cubicBezTo>
                    <a:pt x="11698" y="3859"/>
                    <a:pt x="11664" y="3792"/>
                    <a:pt x="11615" y="3621"/>
                  </a:cubicBezTo>
                  <a:cubicBezTo>
                    <a:pt x="11225" y="2690"/>
                    <a:pt x="10924" y="2408"/>
                    <a:pt x="10279" y="2408"/>
                  </a:cubicBezTo>
                  <a:cubicBezTo>
                    <a:pt x="10058" y="2408"/>
                    <a:pt x="9797" y="2441"/>
                    <a:pt x="9478" y="2492"/>
                  </a:cubicBezTo>
                  <a:cubicBezTo>
                    <a:pt x="9367" y="2540"/>
                    <a:pt x="9243" y="2562"/>
                    <a:pt x="9116" y="2562"/>
                  </a:cubicBezTo>
                  <a:cubicBezTo>
                    <a:pt x="8922" y="2562"/>
                    <a:pt x="8721" y="2509"/>
                    <a:pt x="8550" y="2411"/>
                  </a:cubicBezTo>
                  <a:cubicBezTo>
                    <a:pt x="8188" y="2121"/>
                    <a:pt x="7760" y="1962"/>
                    <a:pt x="7297" y="1962"/>
                  </a:cubicBezTo>
                  <a:cubicBezTo>
                    <a:pt x="7244" y="1962"/>
                    <a:pt x="7192" y="1964"/>
                    <a:pt x="7139" y="1968"/>
                  </a:cubicBezTo>
                  <a:cubicBezTo>
                    <a:pt x="6695" y="1968"/>
                    <a:pt x="6494" y="1806"/>
                    <a:pt x="6494" y="1403"/>
                  </a:cubicBezTo>
                  <a:cubicBezTo>
                    <a:pt x="6494" y="1363"/>
                    <a:pt x="6494" y="1363"/>
                    <a:pt x="6494" y="1322"/>
                  </a:cubicBezTo>
                  <a:cubicBezTo>
                    <a:pt x="6494" y="1161"/>
                    <a:pt x="6494" y="758"/>
                    <a:pt x="6050" y="677"/>
                  </a:cubicBezTo>
                  <a:cubicBezTo>
                    <a:pt x="5727" y="637"/>
                    <a:pt x="5445" y="516"/>
                    <a:pt x="5163" y="395"/>
                  </a:cubicBezTo>
                  <a:cubicBezTo>
                    <a:pt x="4840" y="274"/>
                    <a:pt x="4518" y="153"/>
                    <a:pt x="4195" y="113"/>
                  </a:cubicBezTo>
                  <a:cubicBezTo>
                    <a:pt x="3830" y="36"/>
                    <a:pt x="3458" y="1"/>
                    <a:pt x="3088" y="1"/>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5"/>
            <p:cNvSpPr/>
            <p:nvPr/>
          </p:nvSpPr>
          <p:spPr>
            <a:xfrm>
              <a:off x="3087575" y="244275"/>
              <a:ext cx="554550" cy="721775"/>
            </a:xfrm>
            <a:custGeom>
              <a:avLst/>
              <a:gdLst/>
              <a:ahLst/>
              <a:cxnLst/>
              <a:rect l="l" t="t" r="r" b="b"/>
              <a:pathLst>
                <a:path w="22182" h="28871" extrusionOk="0">
                  <a:moveTo>
                    <a:pt x="11013" y="1"/>
                  </a:moveTo>
                  <a:cubicBezTo>
                    <a:pt x="10463" y="1"/>
                    <a:pt x="9891" y="124"/>
                    <a:pt x="9357" y="480"/>
                  </a:cubicBezTo>
                  <a:cubicBezTo>
                    <a:pt x="8873" y="803"/>
                    <a:pt x="8268" y="964"/>
                    <a:pt x="7663" y="964"/>
                  </a:cubicBezTo>
                  <a:cubicBezTo>
                    <a:pt x="7300" y="964"/>
                    <a:pt x="6937" y="1004"/>
                    <a:pt x="6574" y="1085"/>
                  </a:cubicBezTo>
                  <a:cubicBezTo>
                    <a:pt x="6534" y="1004"/>
                    <a:pt x="6453" y="924"/>
                    <a:pt x="6332" y="883"/>
                  </a:cubicBezTo>
                  <a:cubicBezTo>
                    <a:pt x="6171" y="722"/>
                    <a:pt x="5929" y="601"/>
                    <a:pt x="5727" y="561"/>
                  </a:cubicBezTo>
                  <a:cubicBezTo>
                    <a:pt x="5647" y="561"/>
                    <a:pt x="5566" y="520"/>
                    <a:pt x="5485" y="480"/>
                  </a:cubicBezTo>
                  <a:cubicBezTo>
                    <a:pt x="5330" y="413"/>
                    <a:pt x="5175" y="383"/>
                    <a:pt x="5019" y="383"/>
                  </a:cubicBezTo>
                  <a:cubicBezTo>
                    <a:pt x="4892" y="383"/>
                    <a:pt x="4765" y="403"/>
                    <a:pt x="4639" y="440"/>
                  </a:cubicBezTo>
                  <a:cubicBezTo>
                    <a:pt x="4477" y="520"/>
                    <a:pt x="4397" y="641"/>
                    <a:pt x="4356" y="762"/>
                  </a:cubicBezTo>
                  <a:cubicBezTo>
                    <a:pt x="4356" y="803"/>
                    <a:pt x="4356" y="803"/>
                    <a:pt x="4316" y="843"/>
                  </a:cubicBezTo>
                  <a:lnTo>
                    <a:pt x="4235" y="803"/>
                  </a:lnTo>
                  <a:lnTo>
                    <a:pt x="4155" y="803"/>
                  </a:lnTo>
                  <a:cubicBezTo>
                    <a:pt x="4074" y="803"/>
                    <a:pt x="3993" y="803"/>
                    <a:pt x="3872" y="762"/>
                  </a:cubicBezTo>
                  <a:cubicBezTo>
                    <a:pt x="3792" y="762"/>
                    <a:pt x="3711" y="762"/>
                    <a:pt x="3630" y="722"/>
                  </a:cubicBezTo>
                  <a:cubicBezTo>
                    <a:pt x="3488" y="436"/>
                    <a:pt x="3203" y="272"/>
                    <a:pt x="2906" y="272"/>
                  </a:cubicBezTo>
                  <a:cubicBezTo>
                    <a:pt x="2784" y="272"/>
                    <a:pt x="2659" y="300"/>
                    <a:pt x="2541" y="359"/>
                  </a:cubicBezTo>
                  <a:lnTo>
                    <a:pt x="2501" y="278"/>
                  </a:lnTo>
                  <a:lnTo>
                    <a:pt x="2380" y="319"/>
                  </a:lnTo>
                  <a:cubicBezTo>
                    <a:pt x="1493" y="4311"/>
                    <a:pt x="1" y="18265"/>
                    <a:pt x="1" y="18265"/>
                  </a:cubicBezTo>
                  <a:cubicBezTo>
                    <a:pt x="1" y="18265"/>
                    <a:pt x="2547" y="28870"/>
                    <a:pt x="6430" y="28870"/>
                  </a:cubicBezTo>
                  <a:cubicBezTo>
                    <a:pt x="6890" y="28870"/>
                    <a:pt x="7369" y="28721"/>
                    <a:pt x="7865" y="28388"/>
                  </a:cubicBezTo>
                  <a:cubicBezTo>
                    <a:pt x="12503" y="25282"/>
                    <a:pt x="19843" y="24355"/>
                    <a:pt x="21214" y="19435"/>
                  </a:cubicBezTo>
                  <a:cubicBezTo>
                    <a:pt x="21657" y="17499"/>
                    <a:pt x="22020" y="15523"/>
                    <a:pt x="22182" y="13506"/>
                  </a:cubicBezTo>
                  <a:cubicBezTo>
                    <a:pt x="21940" y="13426"/>
                    <a:pt x="21698" y="13345"/>
                    <a:pt x="21456" y="13345"/>
                  </a:cubicBezTo>
                  <a:cubicBezTo>
                    <a:pt x="21173" y="13305"/>
                    <a:pt x="20932" y="13264"/>
                    <a:pt x="20649" y="13184"/>
                  </a:cubicBezTo>
                  <a:cubicBezTo>
                    <a:pt x="20344" y="13053"/>
                    <a:pt x="20002" y="12981"/>
                    <a:pt x="19658" y="12981"/>
                  </a:cubicBezTo>
                  <a:cubicBezTo>
                    <a:pt x="19366" y="12981"/>
                    <a:pt x="19072" y="13032"/>
                    <a:pt x="18794" y="13143"/>
                  </a:cubicBezTo>
                  <a:cubicBezTo>
                    <a:pt x="18583" y="13214"/>
                    <a:pt x="18363" y="13250"/>
                    <a:pt x="18144" y="13250"/>
                  </a:cubicBezTo>
                  <a:cubicBezTo>
                    <a:pt x="17736" y="13250"/>
                    <a:pt x="17335" y="13124"/>
                    <a:pt x="17020" y="12861"/>
                  </a:cubicBezTo>
                  <a:cubicBezTo>
                    <a:pt x="16576" y="12579"/>
                    <a:pt x="16132" y="12377"/>
                    <a:pt x="15608" y="12256"/>
                  </a:cubicBezTo>
                  <a:lnTo>
                    <a:pt x="15406" y="12216"/>
                  </a:lnTo>
                  <a:cubicBezTo>
                    <a:pt x="15003" y="12175"/>
                    <a:pt x="14681" y="12095"/>
                    <a:pt x="14640" y="11893"/>
                  </a:cubicBezTo>
                  <a:cubicBezTo>
                    <a:pt x="14600" y="11691"/>
                    <a:pt x="14560" y="11449"/>
                    <a:pt x="14479" y="11248"/>
                  </a:cubicBezTo>
                  <a:cubicBezTo>
                    <a:pt x="14398" y="11046"/>
                    <a:pt x="14358" y="10804"/>
                    <a:pt x="14318" y="10603"/>
                  </a:cubicBezTo>
                  <a:cubicBezTo>
                    <a:pt x="14358" y="10199"/>
                    <a:pt x="13995" y="9877"/>
                    <a:pt x="13592" y="9877"/>
                  </a:cubicBezTo>
                  <a:lnTo>
                    <a:pt x="13511" y="9877"/>
                  </a:lnTo>
                  <a:cubicBezTo>
                    <a:pt x="13469" y="9867"/>
                    <a:pt x="13428" y="9863"/>
                    <a:pt x="13387" y="9863"/>
                  </a:cubicBezTo>
                  <a:cubicBezTo>
                    <a:pt x="13077" y="9863"/>
                    <a:pt x="12821" y="10125"/>
                    <a:pt x="12785" y="10482"/>
                  </a:cubicBezTo>
                  <a:cubicBezTo>
                    <a:pt x="12785" y="10482"/>
                    <a:pt x="12785" y="10522"/>
                    <a:pt x="12745" y="10522"/>
                  </a:cubicBezTo>
                  <a:cubicBezTo>
                    <a:pt x="12704" y="10562"/>
                    <a:pt x="12664" y="10562"/>
                    <a:pt x="12624" y="10562"/>
                  </a:cubicBezTo>
                  <a:cubicBezTo>
                    <a:pt x="12341" y="10522"/>
                    <a:pt x="12140" y="10320"/>
                    <a:pt x="11898" y="9877"/>
                  </a:cubicBezTo>
                  <a:cubicBezTo>
                    <a:pt x="11898" y="9796"/>
                    <a:pt x="11777" y="9594"/>
                    <a:pt x="12180" y="9433"/>
                  </a:cubicBezTo>
                  <a:cubicBezTo>
                    <a:pt x="13067" y="9030"/>
                    <a:pt x="13834" y="8425"/>
                    <a:pt x="14398" y="7659"/>
                  </a:cubicBezTo>
                  <a:cubicBezTo>
                    <a:pt x="14761" y="7134"/>
                    <a:pt x="14922" y="6529"/>
                    <a:pt x="14801" y="5924"/>
                  </a:cubicBezTo>
                  <a:cubicBezTo>
                    <a:pt x="14761" y="5279"/>
                    <a:pt x="14358" y="4714"/>
                    <a:pt x="13793" y="4473"/>
                  </a:cubicBezTo>
                  <a:cubicBezTo>
                    <a:pt x="13632" y="4352"/>
                    <a:pt x="13551" y="4190"/>
                    <a:pt x="13551" y="4029"/>
                  </a:cubicBezTo>
                  <a:cubicBezTo>
                    <a:pt x="13511" y="3908"/>
                    <a:pt x="13511" y="3787"/>
                    <a:pt x="13592" y="3706"/>
                  </a:cubicBezTo>
                  <a:cubicBezTo>
                    <a:pt x="13995" y="3505"/>
                    <a:pt x="14358" y="3222"/>
                    <a:pt x="14640" y="2859"/>
                  </a:cubicBezTo>
                  <a:cubicBezTo>
                    <a:pt x="14761" y="2738"/>
                    <a:pt x="14842" y="2617"/>
                    <a:pt x="14963" y="2496"/>
                  </a:cubicBezTo>
                  <a:cubicBezTo>
                    <a:pt x="15285" y="2254"/>
                    <a:pt x="15447" y="1770"/>
                    <a:pt x="15285" y="1367"/>
                  </a:cubicBezTo>
                  <a:cubicBezTo>
                    <a:pt x="15164" y="1045"/>
                    <a:pt x="14882" y="843"/>
                    <a:pt x="14560" y="803"/>
                  </a:cubicBezTo>
                  <a:cubicBezTo>
                    <a:pt x="14479" y="762"/>
                    <a:pt x="14398" y="762"/>
                    <a:pt x="14318" y="682"/>
                  </a:cubicBezTo>
                  <a:cubicBezTo>
                    <a:pt x="14237" y="601"/>
                    <a:pt x="14126" y="561"/>
                    <a:pt x="14015" y="561"/>
                  </a:cubicBezTo>
                  <a:cubicBezTo>
                    <a:pt x="13904" y="561"/>
                    <a:pt x="13793" y="601"/>
                    <a:pt x="13713" y="682"/>
                  </a:cubicBezTo>
                  <a:cubicBezTo>
                    <a:pt x="13511" y="843"/>
                    <a:pt x="13511" y="1125"/>
                    <a:pt x="13672" y="1327"/>
                  </a:cubicBezTo>
                  <a:cubicBezTo>
                    <a:pt x="13471" y="1327"/>
                    <a:pt x="13309" y="1407"/>
                    <a:pt x="13148" y="1488"/>
                  </a:cubicBezTo>
                  <a:lnTo>
                    <a:pt x="13108" y="1327"/>
                  </a:lnTo>
                  <a:cubicBezTo>
                    <a:pt x="13067" y="1246"/>
                    <a:pt x="13067" y="1166"/>
                    <a:pt x="13067" y="1045"/>
                  </a:cubicBezTo>
                  <a:lnTo>
                    <a:pt x="13067" y="1004"/>
                  </a:lnTo>
                  <a:cubicBezTo>
                    <a:pt x="13108" y="682"/>
                    <a:pt x="12906" y="319"/>
                    <a:pt x="12583" y="278"/>
                  </a:cubicBezTo>
                  <a:cubicBezTo>
                    <a:pt x="12131" y="134"/>
                    <a:pt x="11584" y="1"/>
                    <a:pt x="11013"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5"/>
            <p:cNvSpPr/>
            <p:nvPr/>
          </p:nvSpPr>
          <p:spPr>
            <a:xfrm>
              <a:off x="3168250" y="548650"/>
              <a:ext cx="1164525" cy="986075"/>
            </a:xfrm>
            <a:custGeom>
              <a:avLst/>
              <a:gdLst/>
              <a:ahLst/>
              <a:cxnLst/>
              <a:rect l="l" t="t" r="r" b="b"/>
              <a:pathLst>
                <a:path w="46581" h="39443" extrusionOk="0">
                  <a:moveTo>
                    <a:pt x="11494" y="0"/>
                  </a:moveTo>
                  <a:cubicBezTo>
                    <a:pt x="11252" y="646"/>
                    <a:pt x="11252" y="1654"/>
                    <a:pt x="10647" y="2218"/>
                  </a:cubicBezTo>
                  <a:cubicBezTo>
                    <a:pt x="10082" y="2823"/>
                    <a:pt x="9437" y="3348"/>
                    <a:pt x="8751" y="3832"/>
                  </a:cubicBezTo>
                  <a:cubicBezTo>
                    <a:pt x="8147" y="4154"/>
                    <a:pt x="8469" y="4154"/>
                    <a:pt x="7663" y="4235"/>
                  </a:cubicBezTo>
                  <a:cubicBezTo>
                    <a:pt x="6856" y="4356"/>
                    <a:pt x="7945" y="5445"/>
                    <a:pt x="7945" y="5767"/>
                  </a:cubicBezTo>
                  <a:cubicBezTo>
                    <a:pt x="7864" y="6211"/>
                    <a:pt x="7784" y="6695"/>
                    <a:pt x="7663" y="7139"/>
                  </a:cubicBezTo>
                  <a:cubicBezTo>
                    <a:pt x="7663" y="7139"/>
                    <a:pt x="5727" y="8792"/>
                    <a:pt x="5202" y="8792"/>
                  </a:cubicBezTo>
                  <a:lnTo>
                    <a:pt x="0" y="19963"/>
                  </a:lnTo>
                  <a:lnTo>
                    <a:pt x="3710" y="26698"/>
                  </a:lnTo>
                  <a:cubicBezTo>
                    <a:pt x="3710" y="26698"/>
                    <a:pt x="10647" y="28069"/>
                    <a:pt x="10768" y="28190"/>
                  </a:cubicBezTo>
                  <a:cubicBezTo>
                    <a:pt x="10849" y="28311"/>
                    <a:pt x="14277" y="28715"/>
                    <a:pt x="14277" y="28715"/>
                  </a:cubicBezTo>
                  <a:lnTo>
                    <a:pt x="16172" y="29400"/>
                  </a:lnTo>
                  <a:lnTo>
                    <a:pt x="17584" y="30086"/>
                  </a:lnTo>
                  <a:lnTo>
                    <a:pt x="21939" y="28069"/>
                  </a:lnTo>
                  <a:lnTo>
                    <a:pt x="43838" y="39442"/>
                  </a:lnTo>
                  <a:cubicBezTo>
                    <a:pt x="43999" y="38918"/>
                    <a:pt x="44120" y="38394"/>
                    <a:pt x="44160" y="37829"/>
                  </a:cubicBezTo>
                  <a:cubicBezTo>
                    <a:pt x="44160" y="37625"/>
                    <a:pt x="44376" y="37553"/>
                    <a:pt x="44678" y="37553"/>
                  </a:cubicBezTo>
                  <a:cubicBezTo>
                    <a:pt x="45389" y="37553"/>
                    <a:pt x="46580" y="37950"/>
                    <a:pt x="46580" y="37950"/>
                  </a:cubicBezTo>
                  <a:lnTo>
                    <a:pt x="46459" y="33715"/>
                  </a:lnTo>
                  <a:cubicBezTo>
                    <a:pt x="46459" y="33715"/>
                    <a:pt x="46137" y="20125"/>
                    <a:pt x="46137" y="19842"/>
                  </a:cubicBezTo>
                  <a:cubicBezTo>
                    <a:pt x="46137" y="19560"/>
                    <a:pt x="45532" y="10002"/>
                    <a:pt x="45532" y="10002"/>
                  </a:cubicBezTo>
                  <a:cubicBezTo>
                    <a:pt x="45532" y="10002"/>
                    <a:pt x="44241" y="8590"/>
                    <a:pt x="45330" y="7784"/>
                  </a:cubicBezTo>
                  <a:cubicBezTo>
                    <a:pt x="46419" y="6977"/>
                    <a:pt x="45733" y="6574"/>
                    <a:pt x="45532" y="6171"/>
                  </a:cubicBezTo>
                  <a:cubicBezTo>
                    <a:pt x="45330" y="5767"/>
                    <a:pt x="46056" y="4235"/>
                    <a:pt x="46056" y="4235"/>
                  </a:cubicBezTo>
                  <a:lnTo>
                    <a:pt x="45653" y="3469"/>
                  </a:lnTo>
                  <a:cubicBezTo>
                    <a:pt x="45451" y="3428"/>
                    <a:pt x="45239" y="3408"/>
                    <a:pt x="45022" y="3408"/>
                  </a:cubicBezTo>
                  <a:cubicBezTo>
                    <a:pt x="44806" y="3408"/>
                    <a:pt x="44584" y="3428"/>
                    <a:pt x="44362" y="3469"/>
                  </a:cubicBezTo>
                  <a:cubicBezTo>
                    <a:pt x="44251" y="3516"/>
                    <a:pt x="44127" y="3539"/>
                    <a:pt x="44003" y="3539"/>
                  </a:cubicBezTo>
                  <a:cubicBezTo>
                    <a:pt x="43812" y="3539"/>
                    <a:pt x="43621" y="3486"/>
                    <a:pt x="43475" y="3388"/>
                  </a:cubicBezTo>
                  <a:cubicBezTo>
                    <a:pt x="43112" y="3098"/>
                    <a:pt x="42652" y="2938"/>
                    <a:pt x="42182" y="2938"/>
                  </a:cubicBezTo>
                  <a:cubicBezTo>
                    <a:pt x="42129" y="2938"/>
                    <a:pt x="42076" y="2940"/>
                    <a:pt x="42023" y="2944"/>
                  </a:cubicBezTo>
                  <a:cubicBezTo>
                    <a:pt x="41579" y="2944"/>
                    <a:pt x="41418" y="2783"/>
                    <a:pt x="41378" y="2380"/>
                  </a:cubicBezTo>
                  <a:cubicBezTo>
                    <a:pt x="41378" y="2339"/>
                    <a:pt x="41378" y="2339"/>
                    <a:pt x="41378" y="2299"/>
                  </a:cubicBezTo>
                  <a:cubicBezTo>
                    <a:pt x="41378" y="2138"/>
                    <a:pt x="41378" y="1735"/>
                    <a:pt x="40934" y="1654"/>
                  </a:cubicBezTo>
                  <a:cubicBezTo>
                    <a:pt x="40611" y="1614"/>
                    <a:pt x="40329" y="1493"/>
                    <a:pt x="40047" y="1372"/>
                  </a:cubicBezTo>
                  <a:cubicBezTo>
                    <a:pt x="39724" y="1251"/>
                    <a:pt x="39402" y="1130"/>
                    <a:pt x="39079" y="1089"/>
                  </a:cubicBezTo>
                  <a:cubicBezTo>
                    <a:pt x="38714" y="1013"/>
                    <a:pt x="38342" y="977"/>
                    <a:pt x="37972" y="977"/>
                  </a:cubicBezTo>
                  <a:cubicBezTo>
                    <a:pt x="37361" y="977"/>
                    <a:pt x="36753" y="1075"/>
                    <a:pt x="36175" y="1251"/>
                  </a:cubicBezTo>
                  <a:cubicBezTo>
                    <a:pt x="35167" y="1533"/>
                    <a:pt x="34199" y="1976"/>
                    <a:pt x="33352" y="2581"/>
                  </a:cubicBezTo>
                  <a:cubicBezTo>
                    <a:pt x="32263" y="3348"/>
                    <a:pt x="31941" y="4800"/>
                    <a:pt x="32626" y="5929"/>
                  </a:cubicBezTo>
                  <a:cubicBezTo>
                    <a:pt x="32989" y="6453"/>
                    <a:pt x="32868" y="6776"/>
                    <a:pt x="32465" y="7219"/>
                  </a:cubicBezTo>
                  <a:cubicBezTo>
                    <a:pt x="31788" y="8065"/>
                    <a:pt x="31271" y="8462"/>
                    <a:pt x="30722" y="8462"/>
                  </a:cubicBezTo>
                  <a:cubicBezTo>
                    <a:pt x="30355" y="8462"/>
                    <a:pt x="29973" y="8285"/>
                    <a:pt x="29521" y="7945"/>
                  </a:cubicBezTo>
                  <a:lnTo>
                    <a:pt x="29481" y="7905"/>
                  </a:lnTo>
                  <a:cubicBezTo>
                    <a:pt x="28956" y="7461"/>
                    <a:pt x="28432" y="7139"/>
                    <a:pt x="27827" y="6816"/>
                  </a:cubicBezTo>
                  <a:cubicBezTo>
                    <a:pt x="26658" y="6211"/>
                    <a:pt x="25407" y="5848"/>
                    <a:pt x="24077" y="5767"/>
                  </a:cubicBezTo>
                  <a:cubicBezTo>
                    <a:pt x="22463" y="5727"/>
                    <a:pt x="21778" y="5122"/>
                    <a:pt x="21576" y="3469"/>
                  </a:cubicBezTo>
                  <a:cubicBezTo>
                    <a:pt x="21497" y="3075"/>
                    <a:pt x="21380" y="2257"/>
                    <a:pt x="20435" y="2257"/>
                  </a:cubicBezTo>
                  <a:cubicBezTo>
                    <a:pt x="20412" y="2257"/>
                    <a:pt x="20390" y="2258"/>
                    <a:pt x="20366" y="2259"/>
                  </a:cubicBezTo>
                  <a:cubicBezTo>
                    <a:pt x="20205" y="2259"/>
                    <a:pt x="20044" y="2218"/>
                    <a:pt x="19882" y="2178"/>
                  </a:cubicBezTo>
                  <a:lnTo>
                    <a:pt x="19560" y="2057"/>
                  </a:lnTo>
                  <a:cubicBezTo>
                    <a:pt x="19277" y="1976"/>
                    <a:pt x="18995" y="1856"/>
                    <a:pt x="18753" y="1654"/>
                  </a:cubicBezTo>
                  <a:cubicBezTo>
                    <a:pt x="18350" y="1372"/>
                    <a:pt x="17906" y="1210"/>
                    <a:pt x="17422" y="1130"/>
                  </a:cubicBezTo>
                  <a:cubicBezTo>
                    <a:pt x="17140" y="1130"/>
                    <a:pt x="16898" y="1049"/>
                    <a:pt x="16656" y="968"/>
                  </a:cubicBezTo>
                  <a:cubicBezTo>
                    <a:pt x="16361" y="842"/>
                    <a:pt x="16055" y="781"/>
                    <a:pt x="15749" y="781"/>
                  </a:cubicBezTo>
                  <a:cubicBezTo>
                    <a:pt x="15470" y="781"/>
                    <a:pt x="15191" y="832"/>
                    <a:pt x="14922" y="928"/>
                  </a:cubicBezTo>
                  <a:cubicBezTo>
                    <a:pt x="14730" y="1017"/>
                    <a:pt x="14543" y="1062"/>
                    <a:pt x="14350" y="1062"/>
                  </a:cubicBezTo>
                  <a:cubicBezTo>
                    <a:pt x="14016" y="1062"/>
                    <a:pt x="13662" y="927"/>
                    <a:pt x="13228" y="646"/>
                  </a:cubicBezTo>
                  <a:cubicBezTo>
                    <a:pt x="12825" y="363"/>
                    <a:pt x="12381" y="202"/>
                    <a:pt x="11897" y="81"/>
                  </a:cubicBezTo>
                  <a:lnTo>
                    <a:pt x="11695" y="41"/>
                  </a:lnTo>
                  <a:lnTo>
                    <a:pt x="11494" y="0"/>
                  </a:ln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5"/>
            <p:cNvSpPr/>
            <p:nvPr/>
          </p:nvSpPr>
          <p:spPr>
            <a:xfrm>
              <a:off x="2050125" y="251225"/>
              <a:ext cx="1392375" cy="1299625"/>
            </a:xfrm>
            <a:custGeom>
              <a:avLst/>
              <a:gdLst/>
              <a:ahLst/>
              <a:cxnLst/>
              <a:rect l="l" t="t" r="r" b="b"/>
              <a:pathLst>
                <a:path w="55695" h="51985" extrusionOk="0">
                  <a:moveTo>
                    <a:pt x="44160" y="0"/>
                  </a:moveTo>
                  <a:lnTo>
                    <a:pt x="43838" y="242"/>
                  </a:lnTo>
                  <a:lnTo>
                    <a:pt x="43757" y="283"/>
                  </a:lnTo>
                  <a:cubicBezTo>
                    <a:pt x="43636" y="363"/>
                    <a:pt x="43515" y="444"/>
                    <a:pt x="43475" y="605"/>
                  </a:cubicBezTo>
                  <a:cubicBezTo>
                    <a:pt x="43314" y="605"/>
                    <a:pt x="43193" y="646"/>
                    <a:pt x="43072" y="646"/>
                  </a:cubicBezTo>
                  <a:cubicBezTo>
                    <a:pt x="42894" y="705"/>
                    <a:pt x="42717" y="742"/>
                    <a:pt x="42556" y="742"/>
                  </a:cubicBezTo>
                  <a:cubicBezTo>
                    <a:pt x="42497" y="742"/>
                    <a:pt x="42440" y="737"/>
                    <a:pt x="42386" y="726"/>
                  </a:cubicBezTo>
                  <a:cubicBezTo>
                    <a:pt x="42357" y="722"/>
                    <a:pt x="42328" y="720"/>
                    <a:pt x="42300" y="720"/>
                  </a:cubicBezTo>
                  <a:cubicBezTo>
                    <a:pt x="42048" y="720"/>
                    <a:pt x="41813" y="876"/>
                    <a:pt x="41741" y="1129"/>
                  </a:cubicBezTo>
                  <a:lnTo>
                    <a:pt x="41499" y="1129"/>
                  </a:lnTo>
                  <a:cubicBezTo>
                    <a:pt x="41458" y="968"/>
                    <a:pt x="41378" y="888"/>
                    <a:pt x="41297" y="807"/>
                  </a:cubicBezTo>
                  <a:cubicBezTo>
                    <a:pt x="41216" y="726"/>
                    <a:pt x="41095" y="646"/>
                    <a:pt x="40974" y="646"/>
                  </a:cubicBezTo>
                  <a:cubicBezTo>
                    <a:pt x="40894" y="525"/>
                    <a:pt x="40732" y="484"/>
                    <a:pt x="40571" y="484"/>
                  </a:cubicBezTo>
                  <a:cubicBezTo>
                    <a:pt x="39868" y="316"/>
                    <a:pt x="39165" y="245"/>
                    <a:pt x="38462" y="245"/>
                  </a:cubicBezTo>
                  <a:cubicBezTo>
                    <a:pt x="38157" y="245"/>
                    <a:pt x="37852" y="258"/>
                    <a:pt x="37546" y="283"/>
                  </a:cubicBezTo>
                  <a:cubicBezTo>
                    <a:pt x="37466" y="283"/>
                    <a:pt x="37385" y="363"/>
                    <a:pt x="37345" y="404"/>
                  </a:cubicBezTo>
                  <a:cubicBezTo>
                    <a:pt x="37172" y="490"/>
                    <a:pt x="36987" y="530"/>
                    <a:pt x="36804" y="530"/>
                  </a:cubicBezTo>
                  <a:cubicBezTo>
                    <a:pt x="36645" y="530"/>
                    <a:pt x="36486" y="500"/>
                    <a:pt x="36337" y="444"/>
                  </a:cubicBezTo>
                  <a:cubicBezTo>
                    <a:pt x="36192" y="378"/>
                    <a:pt x="36039" y="347"/>
                    <a:pt x="35889" y="347"/>
                  </a:cubicBezTo>
                  <a:cubicBezTo>
                    <a:pt x="35577" y="347"/>
                    <a:pt x="35277" y="481"/>
                    <a:pt x="35086" y="726"/>
                  </a:cubicBezTo>
                  <a:lnTo>
                    <a:pt x="35046" y="807"/>
                  </a:lnTo>
                  <a:lnTo>
                    <a:pt x="34965" y="847"/>
                  </a:lnTo>
                  <a:lnTo>
                    <a:pt x="34885" y="847"/>
                  </a:lnTo>
                  <a:cubicBezTo>
                    <a:pt x="34582" y="807"/>
                    <a:pt x="34270" y="787"/>
                    <a:pt x="33952" y="787"/>
                  </a:cubicBezTo>
                  <a:cubicBezTo>
                    <a:pt x="33635" y="787"/>
                    <a:pt x="33312" y="807"/>
                    <a:pt x="32989" y="847"/>
                  </a:cubicBezTo>
                  <a:cubicBezTo>
                    <a:pt x="32729" y="894"/>
                    <a:pt x="32456" y="914"/>
                    <a:pt x="32184" y="914"/>
                  </a:cubicBezTo>
                  <a:cubicBezTo>
                    <a:pt x="31993" y="914"/>
                    <a:pt x="31802" y="904"/>
                    <a:pt x="31618" y="888"/>
                  </a:cubicBezTo>
                  <a:lnTo>
                    <a:pt x="31537" y="888"/>
                  </a:lnTo>
                  <a:cubicBezTo>
                    <a:pt x="31443" y="861"/>
                    <a:pt x="31354" y="847"/>
                    <a:pt x="31267" y="847"/>
                  </a:cubicBezTo>
                  <a:cubicBezTo>
                    <a:pt x="31094" y="847"/>
                    <a:pt x="30932" y="901"/>
                    <a:pt x="30771" y="1009"/>
                  </a:cubicBezTo>
                  <a:cubicBezTo>
                    <a:pt x="30650" y="1009"/>
                    <a:pt x="30529" y="1089"/>
                    <a:pt x="30449" y="1170"/>
                  </a:cubicBezTo>
                  <a:lnTo>
                    <a:pt x="30287" y="1210"/>
                  </a:lnTo>
                  <a:cubicBezTo>
                    <a:pt x="30045" y="1210"/>
                    <a:pt x="29844" y="1291"/>
                    <a:pt x="29682" y="1452"/>
                  </a:cubicBezTo>
                  <a:lnTo>
                    <a:pt x="29521" y="1452"/>
                  </a:lnTo>
                  <a:cubicBezTo>
                    <a:pt x="29360" y="1492"/>
                    <a:pt x="29158" y="1573"/>
                    <a:pt x="29037" y="1654"/>
                  </a:cubicBezTo>
                  <a:cubicBezTo>
                    <a:pt x="28916" y="1694"/>
                    <a:pt x="28835" y="1734"/>
                    <a:pt x="28755" y="1775"/>
                  </a:cubicBezTo>
                  <a:cubicBezTo>
                    <a:pt x="28593" y="1815"/>
                    <a:pt x="28472" y="1936"/>
                    <a:pt x="28351" y="2057"/>
                  </a:cubicBezTo>
                  <a:cubicBezTo>
                    <a:pt x="28230" y="2138"/>
                    <a:pt x="28150" y="2299"/>
                    <a:pt x="28109" y="2460"/>
                  </a:cubicBezTo>
                  <a:lnTo>
                    <a:pt x="28069" y="2501"/>
                  </a:lnTo>
                  <a:cubicBezTo>
                    <a:pt x="28029" y="2541"/>
                    <a:pt x="27948" y="2581"/>
                    <a:pt x="27867" y="2622"/>
                  </a:cubicBezTo>
                  <a:cubicBezTo>
                    <a:pt x="27706" y="2420"/>
                    <a:pt x="27505" y="2339"/>
                    <a:pt x="27263" y="2299"/>
                  </a:cubicBezTo>
                  <a:cubicBezTo>
                    <a:pt x="26980" y="2339"/>
                    <a:pt x="26738" y="2460"/>
                    <a:pt x="26577" y="2702"/>
                  </a:cubicBezTo>
                  <a:cubicBezTo>
                    <a:pt x="26537" y="2743"/>
                    <a:pt x="26416" y="2743"/>
                    <a:pt x="26295" y="2743"/>
                  </a:cubicBezTo>
                  <a:lnTo>
                    <a:pt x="26012" y="2743"/>
                  </a:lnTo>
                  <a:cubicBezTo>
                    <a:pt x="25952" y="2725"/>
                    <a:pt x="25892" y="2717"/>
                    <a:pt x="25832" y="2717"/>
                  </a:cubicBezTo>
                  <a:cubicBezTo>
                    <a:pt x="25613" y="2717"/>
                    <a:pt x="25405" y="2826"/>
                    <a:pt x="25246" y="2985"/>
                  </a:cubicBezTo>
                  <a:cubicBezTo>
                    <a:pt x="25085" y="3025"/>
                    <a:pt x="24964" y="3106"/>
                    <a:pt x="24883" y="3267"/>
                  </a:cubicBezTo>
                  <a:cubicBezTo>
                    <a:pt x="24722" y="3348"/>
                    <a:pt x="24641" y="3469"/>
                    <a:pt x="24601" y="3630"/>
                  </a:cubicBezTo>
                  <a:lnTo>
                    <a:pt x="24560" y="3711"/>
                  </a:lnTo>
                  <a:lnTo>
                    <a:pt x="24560" y="3751"/>
                  </a:lnTo>
                  <a:cubicBezTo>
                    <a:pt x="24480" y="3791"/>
                    <a:pt x="24440" y="3791"/>
                    <a:pt x="24399" y="3791"/>
                  </a:cubicBezTo>
                  <a:cubicBezTo>
                    <a:pt x="24157" y="3791"/>
                    <a:pt x="23956" y="3872"/>
                    <a:pt x="23794" y="4074"/>
                  </a:cubicBezTo>
                  <a:cubicBezTo>
                    <a:pt x="23673" y="4074"/>
                    <a:pt x="23552" y="4154"/>
                    <a:pt x="23472" y="4235"/>
                  </a:cubicBezTo>
                  <a:cubicBezTo>
                    <a:pt x="23364" y="4266"/>
                    <a:pt x="23256" y="4279"/>
                    <a:pt x="23150" y="4279"/>
                  </a:cubicBezTo>
                  <a:cubicBezTo>
                    <a:pt x="22980" y="4279"/>
                    <a:pt x="22815" y="4244"/>
                    <a:pt x="22665" y="4195"/>
                  </a:cubicBezTo>
                  <a:cubicBezTo>
                    <a:pt x="22423" y="4154"/>
                    <a:pt x="22181" y="4114"/>
                    <a:pt x="21979" y="4114"/>
                  </a:cubicBezTo>
                  <a:cubicBezTo>
                    <a:pt x="21904" y="4119"/>
                    <a:pt x="21836" y="4121"/>
                    <a:pt x="21774" y="4121"/>
                  </a:cubicBezTo>
                  <a:cubicBezTo>
                    <a:pt x="21307" y="4121"/>
                    <a:pt x="21204" y="3977"/>
                    <a:pt x="21133" y="3549"/>
                  </a:cubicBezTo>
                  <a:cubicBezTo>
                    <a:pt x="21092" y="3307"/>
                    <a:pt x="20931" y="3146"/>
                    <a:pt x="20689" y="3106"/>
                  </a:cubicBezTo>
                  <a:cubicBezTo>
                    <a:pt x="20487" y="3106"/>
                    <a:pt x="20286" y="3227"/>
                    <a:pt x="20205" y="3428"/>
                  </a:cubicBezTo>
                  <a:cubicBezTo>
                    <a:pt x="20124" y="3549"/>
                    <a:pt x="20044" y="3590"/>
                    <a:pt x="19802" y="3670"/>
                  </a:cubicBezTo>
                  <a:cubicBezTo>
                    <a:pt x="19721" y="3670"/>
                    <a:pt x="19640" y="3711"/>
                    <a:pt x="19560" y="3751"/>
                  </a:cubicBezTo>
                  <a:cubicBezTo>
                    <a:pt x="19359" y="3617"/>
                    <a:pt x="19131" y="3539"/>
                    <a:pt x="18898" y="3539"/>
                  </a:cubicBezTo>
                  <a:cubicBezTo>
                    <a:pt x="18850" y="3539"/>
                    <a:pt x="18802" y="3542"/>
                    <a:pt x="18753" y="3549"/>
                  </a:cubicBezTo>
                  <a:lnTo>
                    <a:pt x="17947" y="3549"/>
                  </a:lnTo>
                  <a:cubicBezTo>
                    <a:pt x="17815" y="3559"/>
                    <a:pt x="17687" y="3564"/>
                    <a:pt x="17560" y="3564"/>
                  </a:cubicBezTo>
                  <a:cubicBezTo>
                    <a:pt x="17178" y="3564"/>
                    <a:pt x="16807" y="3519"/>
                    <a:pt x="16414" y="3428"/>
                  </a:cubicBezTo>
                  <a:lnTo>
                    <a:pt x="16212" y="3146"/>
                  </a:lnTo>
                  <a:cubicBezTo>
                    <a:pt x="15970" y="2904"/>
                    <a:pt x="15769" y="2662"/>
                    <a:pt x="15567" y="2380"/>
                  </a:cubicBezTo>
                  <a:cubicBezTo>
                    <a:pt x="15527" y="2259"/>
                    <a:pt x="15527" y="2178"/>
                    <a:pt x="15527" y="2097"/>
                  </a:cubicBezTo>
                  <a:cubicBezTo>
                    <a:pt x="15567" y="1734"/>
                    <a:pt x="15365" y="1412"/>
                    <a:pt x="15003" y="1291"/>
                  </a:cubicBezTo>
                  <a:cubicBezTo>
                    <a:pt x="14910" y="1260"/>
                    <a:pt x="14812" y="1247"/>
                    <a:pt x="14712" y="1247"/>
                  </a:cubicBezTo>
                  <a:cubicBezTo>
                    <a:pt x="14551" y="1247"/>
                    <a:pt x="14386" y="1281"/>
                    <a:pt x="14236" y="1331"/>
                  </a:cubicBezTo>
                  <a:cubicBezTo>
                    <a:pt x="14122" y="1360"/>
                    <a:pt x="14008" y="1388"/>
                    <a:pt x="13894" y="1388"/>
                  </a:cubicBezTo>
                  <a:cubicBezTo>
                    <a:pt x="13847" y="1388"/>
                    <a:pt x="13800" y="1383"/>
                    <a:pt x="13752" y="1371"/>
                  </a:cubicBezTo>
                  <a:cubicBezTo>
                    <a:pt x="13716" y="1366"/>
                    <a:pt x="13681" y="1364"/>
                    <a:pt x="13647" y="1364"/>
                  </a:cubicBezTo>
                  <a:cubicBezTo>
                    <a:pt x="13411" y="1364"/>
                    <a:pt x="13218" y="1483"/>
                    <a:pt x="13147" y="1694"/>
                  </a:cubicBezTo>
                  <a:cubicBezTo>
                    <a:pt x="12825" y="2339"/>
                    <a:pt x="12502" y="2944"/>
                    <a:pt x="12139" y="3549"/>
                  </a:cubicBezTo>
                  <a:cubicBezTo>
                    <a:pt x="11817" y="4033"/>
                    <a:pt x="11534" y="4477"/>
                    <a:pt x="11292" y="5001"/>
                  </a:cubicBezTo>
                  <a:cubicBezTo>
                    <a:pt x="10849" y="5283"/>
                    <a:pt x="10526" y="5727"/>
                    <a:pt x="10324" y="6211"/>
                  </a:cubicBezTo>
                  <a:cubicBezTo>
                    <a:pt x="10244" y="6251"/>
                    <a:pt x="10203" y="6292"/>
                    <a:pt x="10123" y="6372"/>
                  </a:cubicBezTo>
                  <a:cubicBezTo>
                    <a:pt x="9921" y="6453"/>
                    <a:pt x="9760" y="6614"/>
                    <a:pt x="9598" y="6776"/>
                  </a:cubicBezTo>
                  <a:cubicBezTo>
                    <a:pt x="9316" y="6816"/>
                    <a:pt x="8993" y="6937"/>
                    <a:pt x="8711" y="7098"/>
                  </a:cubicBezTo>
                  <a:cubicBezTo>
                    <a:pt x="8590" y="7179"/>
                    <a:pt x="8429" y="7219"/>
                    <a:pt x="8308" y="7300"/>
                  </a:cubicBezTo>
                  <a:cubicBezTo>
                    <a:pt x="7985" y="7421"/>
                    <a:pt x="7663" y="7501"/>
                    <a:pt x="7340" y="7582"/>
                  </a:cubicBezTo>
                  <a:cubicBezTo>
                    <a:pt x="6332" y="7864"/>
                    <a:pt x="5324" y="8106"/>
                    <a:pt x="4557" y="9034"/>
                  </a:cubicBezTo>
                  <a:cubicBezTo>
                    <a:pt x="4396" y="9236"/>
                    <a:pt x="4194" y="9397"/>
                    <a:pt x="3993" y="9518"/>
                  </a:cubicBezTo>
                  <a:cubicBezTo>
                    <a:pt x="3509" y="9720"/>
                    <a:pt x="3146" y="10123"/>
                    <a:pt x="2984" y="10607"/>
                  </a:cubicBezTo>
                  <a:lnTo>
                    <a:pt x="2904" y="10808"/>
                  </a:lnTo>
                  <a:cubicBezTo>
                    <a:pt x="2863" y="11091"/>
                    <a:pt x="2742" y="11333"/>
                    <a:pt x="2662" y="11615"/>
                  </a:cubicBezTo>
                  <a:lnTo>
                    <a:pt x="1654" y="12623"/>
                  </a:lnTo>
                  <a:cubicBezTo>
                    <a:pt x="1089" y="13148"/>
                    <a:pt x="766" y="13833"/>
                    <a:pt x="726" y="14559"/>
                  </a:cubicBezTo>
                  <a:cubicBezTo>
                    <a:pt x="686" y="14761"/>
                    <a:pt x="645" y="14962"/>
                    <a:pt x="605" y="15124"/>
                  </a:cubicBezTo>
                  <a:lnTo>
                    <a:pt x="605" y="15204"/>
                  </a:lnTo>
                  <a:cubicBezTo>
                    <a:pt x="403" y="15648"/>
                    <a:pt x="444" y="16172"/>
                    <a:pt x="686" y="16576"/>
                  </a:cubicBezTo>
                  <a:cubicBezTo>
                    <a:pt x="887" y="16777"/>
                    <a:pt x="887" y="17059"/>
                    <a:pt x="686" y="17261"/>
                  </a:cubicBezTo>
                  <a:cubicBezTo>
                    <a:pt x="484" y="17543"/>
                    <a:pt x="282" y="17785"/>
                    <a:pt x="81" y="18068"/>
                  </a:cubicBezTo>
                  <a:lnTo>
                    <a:pt x="0" y="18148"/>
                  </a:lnTo>
                  <a:lnTo>
                    <a:pt x="1936" y="26093"/>
                  </a:lnTo>
                  <a:cubicBezTo>
                    <a:pt x="2218" y="26214"/>
                    <a:pt x="25044" y="44322"/>
                    <a:pt x="25246" y="44725"/>
                  </a:cubicBezTo>
                  <a:cubicBezTo>
                    <a:pt x="25448" y="45129"/>
                    <a:pt x="26254" y="45008"/>
                    <a:pt x="26254" y="45532"/>
                  </a:cubicBezTo>
                  <a:cubicBezTo>
                    <a:pt x="26254" y="46016"/>
                    <a:pt x="26859" y="47306"/>
                    <a:pt x="27585" y="47548"/>
                  </a:cubicBezTo>
                  <a:cubicBezTo>
                    <a:pt x="27948" y="47589"/>
                    <a:pt x="28230" y="47952"/>
                    <a:pt x="28190" y="48315"/>
                  </a:cubicBezTo>
                  <a:lnTo>
                    <a:pt x="29400" y="48557"/>
                  </a:lnTo>
                  <a:cubicBezTo>
                    <a:pt x="29400" y="48557"/>
                    <a:pt x="30126" y="49484"/>
                    <a:pt x="30691" y="49565"/>
                  </a:cubicBezTo>
                  <a:cubicBezTo>
                    <a:pt x="31094" y="49605"/>
                    <a:pt x="31416" y="49807"/>
                    <a:pt x="31618" y="50170"/>
                  </a:cubicBezTo>
                  <a:cubicBezTo>
                    <a:pt x="31618" y="50170"/>
                    <a:pt x="31215" y="51984"/>
                    <a:pt x="31618" y="51984"/>
                  </a:cubicBezTo>
                  <a:cubicBezTo>
                    <a:pt x="32021" y="51984"/>
                    <a:pt x="39240" y="51017"/>
                    <a:pt x="39240" y="51017"/>
                  </a:cubicBezTo>
                  <a:cubicBezTo>
                    <a:pt x="39240" y="51017"/>
                    <a:pt x="46621" y="44806"/>
                    <a:pt x="48919" y="43798"/>
                  </a:cubicBezTo>
                  <a:cubicBezTo>
                    <a:pt x="51218" y="42789"/>
                    <a:pt x="55493" y="40087"/>
                    <a:pt x="55493" y="40087"/>
                  </a:cubicBezTo>
                  <a:lnTo>
                    <a:pt x="55695" y="38273"/>
                  </a:lnTo>
                  <a:cubicBezTo>
                    <a:pt x="55695" y="38273"/>
                    <a:pt x="54565" y="36861"/>
                    <a:pt x="54162" y="36861"/>
                  </a:cubicBezTo>
                  <a:cubicBezTo>
                    <a:pt x="53759" y="36861"/>
                    <a:pt x="52146" y="36780"/>
                    <a:pt x="52146" y="36780"/>
                  </a:cubicBezTo>
                  <a:cubicBezTo>
                    <a:pt x="52146" y="36780"/>
                    <a:pt x="50936" y="35450"/>
                    <a:pt x="50936" y="35046"/>
                  </a:cubicBezTo>
                  <a:cubicBezTo>
                    <a:pt x="50855" y="34441"/>
                    <a:pt x="50774" y="33836"/>
                    <a:pt x="50653" y="33231"/>
                  </a:cubicBezTo>
                  <a:lnTo>
                    <a:pt x="49242" y="31941"/>
                  </a:lnTo>
                  <a:cubicBezTo>
                    <a:pt x="49242" y="31941"/>
                    <a:pt x="50532" y="31054"/>
                    <a:pt x="50653" y="30731"/>
                  </a:cubicBezTo>
                  <a:cubicBezTo>
                    <a:pt x="50694" y="30207"/>
                    <a:pt x="50694" y="29642"/>
                    <a:pt x="50653" y="29118"/>
                  </a:cubicBezTo>
                  <a:lnTo>
                    <a:pt x="51339" y="27021"/>
                  </a:lnTo>
                  <a:lnTo>
                    <a:pt x="50936" y="24682"/>
                  </a:lnTo>
                  <a:lnTo>
                    <a:pt x="50532" y="20971"/>
                  </a:lnTo>
                  <a:cubicBezTo>
                    <a:pt x="50532" y="20044"/>
                    <a:pt x="49726" y="14922"/>
                    <a:pt x="49726" y="14922"/>
                  </a:cubicBezTo>
                  <a:lnTo>
                    <a:pt x="48113" y="13309"/>
                  </a:lnTo>
                  <a:cubicBezTo>
                    <a:pt x="48234" y="12502"/>
                    <a:pt x="47508" y="12341"/>
                    <a:pt x="47427" y="12099"/>
                  </a:cubicBezTo>
                  <a:cubicBezTo>
                    <a:pt x="47306" y="11817"/>
                    <a:pt x="46500" y="10687"/>
                    <a:pt x="46500" y="10405"/>
                  </a:cubicBezTo>
                  <a:cubicBezTo>
                    <a:pt x="46500" y="10123"/>
                    <a:pt x="46217" y="9195"/>
                    <a:pt x="46621" y="8913"/>
                  </a:cubicBezTo>
                  <a:cubicBezTo>
                    <a:pt x="47024" y="8590"/>
                    <a:pt x="48435" y="7098"/>
                    <a:pt x="48435" y="7098"/>
                  </a:cubicBezTo>
                  <a:cubicBezTo>
                    <a:pt x="48839" y="6171"/>
                    <a:pt x="48839" y="3791"/>
                    <a:pt x="48839" y="3791"/>
                  </a:cubicBezTo>
                  <a:cubicBezTo>
                    <a:pt x="48839" y="3791"/>
                    <a:pt x="48839" y="2460"/>
                    <a:pt x="49242" y="2057"/>
                  </a:cubicBezTo>
                  <a:cubicBezTo>
                    <a:pt x="49686" y="1533"/>
                    <a:pt x="50129" y="968"/>
                    <a:pt x="50452" y="363"/>
                  </a:cubicBezTo>
                  <a:lnTo>
                    <a:pt x="50452" y="363"/>
                  </a:lnTo>
                  <a:cubicBezTo>
                    <a:pt x="50008" y="565"/>
                    <a:pt x="49565" y="686"/>
                    <a:pt x="49040" y="686"/>
                  </a:cubicBezTo>
                  <a:cubicBezTo>
                    <a:pt x="48718" y="686"/>
                    <a:pt x="48355" y="767"/>
                    <a:pt x="48032" y="807"/>
                  </a:cubicBezTo>
                  <a:cubicBezTo>
                    <a:pt x="47951" y="726"/>
                    <a:pt x="47871" y="646"/>
                    <a:pt x="47790" y="605"/>
                  </a:cubicBezTo>
                  <a:cubicBezTo>
                    <a:pt x="47629" y="444"/>
                    <a:pt x="47427" y="363"/>
                    <a:pt x="47185" y="323"/>
                  </a:cubicBezTo>
                  <a:cubicBezTo>
                    <a:pt x="47104" y="283"/>
                    <a:pt x="47024" y="242"/>
                    <a:pt x="46983" y="242"/>
                  </a:cubicBezTo>
                  <a:cubicBezTo>
                    <a:pt x="46801" y="164"/>
                    <a:pt x="46619" y="120"/>
                    <a:pt x="46447" y="120"/>
                  </a:cubicBezTo>
                  <a:cubicBezTo>
                    <a:pt x="46353" y="120"/>
                    <a:pt x="46263" y="133"/>
                    <a:pt x="46177" y="162"/>
                  </a:cubicBezTo>
                  <a:cubicBezTo>
                    <a:pt x="46056" y="242"/>
                    <a:pt x="45935" y="363"/>
                    <a:pt x="45895" y="525"/>
                  </a:cubicBezTo>
                  <a:cubicBezTo>
                    <a:pt x="45895" y="525"/>
                    <a:pt x="45895" y="565"/>
                    <a:pt x="45895" y="565"/>
                  </a:cubicBezTo>
                  <a:lnTo>
                    <a:pt x="45733" y="565"/>
                  </a:lnTo>
                  <a:cubicBezTo>
                    <a:pt x="45653" y="565"/>
                    <a:pt x="45572" y="525"/>
                    <a:pt x="45491" y="484"/>
                  </a:cubicBezTo>
                  <a:lnTo>
                    <a:pt x="45249" y="484"/>
                  </a:lnTo>
                  <a:cubicBezTo>
                    <a:pt x="45131" y="189"/>
                    <a:pt x="44840" y="2"/>
                    <a:pt x="44535" y="2"/>
                  </a:cubicBezTo>
                  <a:cubicBezTo>
                    <a:pt x="44423" y="2"/>
                    <a:pt x="44309" y="27"/>
                    <a:pt x="44201" y="81"/>
                  </a:cubicBezTo>
                  <a:lnTo>
                    <a:pt x="44160" y="0"/>
                  </a:ln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5"/>
            <p:cNvSpPr/>
            <p:nvPr/>
          </p:nvSpPr>
          <p:spPr>
            <a:xfrm>
              <a:off x="1464325" y="282375"/>
              <a:ext cx="1187725" cy="1043775"/>
            </a:xfrm>
            <a:custGeom>
              <a:avLst/>
              <a:gdLst/>
              <a:ahLst/>
              <a:cxnLst/>
              <a:rect l="l" t="t" r="r" b="b"/>
              <a:pathLst>
                <a:path w="47509" h="41751" extrusionOk="0">
                  <a:moveTo>
                    <a:pt x="38144" y="1"/>
                  </a:moveTo>
                  <a:cubicBezTo>
                    <a:pt x="37983" y="1"/>
                    <a:pt x="37818" y="35"/>
                    <a:pt x="37668" y="85"/>
                  </a:cubicBezTo>
                  <a:cubicBezTo>
                    <a:pt x="37554" y="114"/>
                    <a:pt x="37440" y="142"/>
                    <a:pt x="37326" y="142"/>
                  </a:cubicBezTo>
                  <a:cubicBezTo>
                    <a:pt x="37279" y="142"/>
                    <a:pt x="37232" y="137"/>
                    <a:pt x="37184" y="125"/>
                  </a:cubicBezTo>
                  <a:cubicBezTo>
                    <a:pt x="37148" y="120"/>
                    <a:pt x="37113" y="118"/>
                    <a:pt x="37079" y="118"/>
                  </a:cubicBezTo>
                  <a:cubicBezTo>
                    <a:pt x="36843" y="118"/>
                    <a:pt x="36650" y="237"/>
                    <a:pt x="36579" y="448"/>
                  </a:cubicBezTo>
                  <a:cubicBezTo>
                    <a:pt x="36257" y="1093"/>
                    <a:pt x="35934" y="1698"/>
                    <a:pt x="35571" y="2303"/>
                  </a:cubicBezTo>
                  <a:cubicBezTo>
                    <a:pt x="35249" y="2787"/>
                    <a:pt x="34966" y="3231"/>
                    <a:pt x="34724" y="3755"/>
                  </a:cubicBezTo>
                  <a:cubicBezTo>
                    <a:pt x="34281" y="4037"/>
                    <a:pt x="33958" y="4481"/>
                    <a:pt x="33756" y="4965"/>
                  </a:cubicBezTo>
                  <a:cubicBezTo>
                    <a:pt x="33676" y="5005"/>
                    <a:pt x="33635" y="5046"/>
                    <a:pt x="33555" y="5126"/>
                  </a:cubicBezTo>
                  <a:cubicBezTo>
                    <a:pt x="33353" y="5207"/>
                    <a:pt x="33192" y="5368"/>
                    <a:pt x="33030" y="5530"/>
                  </a:cubicBezTo>
                  <a:cubicBezTo>
                    <a:pt x="32748" y="5570"/>
                    <a:pt x="32425" y="5691"/>
                    <a:pt x="32143" y="5852"/>
                  </a:cubicBezTo>
                  <a:cubicBezTo>
                    <a:pt x="32022" y="5933"/>
                    <a:pt x="31861" y="5973"/>
                    <a:pt x="31740" y="6054"/>
                  </a:cubicBezTo>
                  <a:cubicBezTo>
                    <a:pt x="31417" y="6175"/>
                    <a:pt x="31095" y="6255"/>
                    <a:pt x="30772" y="6336"/>
                  </a:cubicBezTo>
                  <a:cubicBezTo>
                    <a:pt x="29764" y="6618"/>
                    <a:pt x="28756" y="6860"/>
                    <a:pt x="27989" y="7788"/>
                  </a:cubicBezTo>
                  <a:cubicBezTo>
                    <a:pt x="27828" y="7990"/>
                    <a:pt x="27626" y="8151"/>
                    <a:pt x="27425" y="8272"/>
                  </a:cubicBezTo>
                  <a:cubicBezTo>
                    <a:pt x="26941" y="8474"/>
                    <a:pt x="26578" y="8877"/>
                    <a:pt x="26416" y="9361"/>
                  </a:cubicBezTo>
                  <a:lnTo>
                    <a:pt x="26336" y="9562"/>
                  </a:lnTo>
                  <a:cubicBezTo>
                    <a:pt x="26295" y="9845"/>
                    <a:pt x="26174" y="10087"/>
                    <a:pt x="26094" y="10369"/>
                  </a:cubicBezTo>
                  <a:lnTo>
                    <a:pt x="25086" y="11377"/>
                  </a:lnTo>
                  <a:cubicBezTo>
                    <a:pt x="24521" y="11902"/>
                    <a:pt x="24198" y="12587"/>
                    <a:pt x="24158" y="13313"/>
                  </a:cubicBezTo>
                  <a:cubicBezTo>
                    <a:pt x="24118" y="13515"/>
                    <a:pt x="24077" y="13716"/>
                    <a:pt x="24037" y="13878"/>
                  </a:cubicBezTo>
                  <a:lnTo>
                    <a:pt x="24037" y="13958"/>
                  </a:lnTo>
                  <a:cubicBezTo>
                    <a:pt x="23835" y="14402"/>
                    <a:pt x="23876" y="14926"/>
                    <a:pt x="24118" y="15330"/>
                  </a:cubicBezTo>
                  <a:cubicBezTo>
                    <a:pt x="24319" y="15531"/>
                    <a:pt x="24319" y="15813"/>
                    <a:pt x="24118" y="16015"/>
                  </a:cubicBezTo>
                  <a:cubicBezTo>
                    <a:pt x="23916" y="16297"/>
                    <a:pt x="23714" y="16539"/>
                    <a:pt x="23513" y="16822"/>
                  </a:cubicBezTo>
                  <a:cubicBezTo>
                    <a:pt x="22666" y="17830"/>
                    <a:pt x="21900" y="18838"/>
                    <a:pt x="20690" y="19322"/>
                  </a:cubicBezTo>
                  <a:lnTo>
                    <a:pt x="20448" y="19403"/>
                  </a:lnTo>
                  <a:cubicBezTo>
                    <a:pt x="20085" y="19524"/>
                    <a:pt x="19762" y="19685"/>
                    <a:pt x="19520" y="19927"/>
                  </a:cubicBezTo>
                  <a:cubicBezTo>
                    <a:pt x="18512" y="20855"/>
                    <a:pt x="17221" y="21419"/>
                    <a:pt x="15850" y="21460"/>
                  </a:cubicBezTo>
                  <a:lnTo>
                    <a:pt x="15487" y="21460"/>
                  </a:lnTo>
                  <a:cubicBezTo>
                    <a:pt x="15375" y="21451"/>
                    <a:pt x="15255" y="21442"/>
                    <a:pt x="15130" y="21442"/>
                  </a:cubicBezTo>
                  <a:cubicBezTo>
                    <a:pt x="14672" y="21442"/>
                    <a:pt x="14168" y="21559"/>
                    <a:pt x="13914" y="22226"/>
                  </a:cubicBezTo>
                  <a:lnTo>
                    <a:pt x="13672" y="22468"/>
                  </a:lnTo>
                  <a:cubicBezTo>
                    <a:pt x="13027" y="23274"/>
                    <a:pt x="12503" y="24162"/>
                    <a:pt x="12059" y="25130"/>
                  </a:cubicBezTo>
                  <a:lnTo>
                    <a:pt x="11737" y="25291"/>
                  </a:lnTo>
                  <a:cubicBezTo>
                    <a:pt x="11414" y="25452"/>
                    <a:pt x="11051" y="25613"/>
                    <a:pt x="10728" y="25734"/>
                  </a:cubicBezTo>
                  <a:lnTo>
                    <a:pt x="10527" y="25815"/>
                  </a:lnTo>
                  <a:cubicBezTo>
                    <a:pt x="9962" y="25976"/>
                    <a:pt x="9277" y="26218"/>
                    <a:pt x="9115" y="27106"/>
                  </a:cubicBezTo>
                  <a:cubicBezTo>
                    <a:pt x="9075" y="27146"/>
                    <a:pt x="9075" y="27227"/>
                    <a:pt x="8994" y="27267"/>
                  </a:cubicBezTo>
                  <a:cubicBezTo>
                    <a:pt x="8954" y="27348"/>
                    <a:pt x="8873" y="27428"/>
                    <a:pt x="8833" y="27509"/>
                  </a:cubicBezTo>
                  <a:cubicBezTo>
                    <a:pt x="8712" y="27751"/>
                    <a:pt x="8591" y="27953"/>
                    <a:pt x="8430" y="28195"/>
                  </a:cubicBezTo>
                  <a:cubicBezTo>
                    <a:pt x="7946" y="28759"/>
                    <a:pt x="7704" y="29485"/>
                    <a:pt x="7623" y="30211"/>
                  </a:cubicBezTo>
                  <a:cubicBezTo>
                    <a:pt x="7623" y="30655"/>
                    <a:pt x="7341" y="31058"/>
                    <a:pt x="6978" y="31219"/>
                  </a:cubicBezTo>
                  <a:cubicBezTo>
                    <a:pt x="6494" y="31502"/>
                    <a:pt x="6050" y="31824"/>
                    <a:pt x="5647" y="32227"/>
                  </a:cubicBezTo>
                  <a:cubicBezTo>
                    <a:pt x="5324" y="32510"/>
                    <a:pt x="4961" y="32792"/>
                    <a:pt x="4558" y="33034"/>
                  </a:cubicBezTo>
                  <a:lnTo>
                    <a:pt x="4276" y="33357"/>
                  </a:lnTo>
                  <a:cubicBezTo>
                    <a:pt x="4074" y="33478"/>
                    <a:pt x="3913" y="33720"/>
                    <a:pt x="3913" y="33962"/>
                  </a:cubicBezTo>
                  <a:cubicBezTo>
                    <a:pt x="3832" y="34365"/>
                    <a:pt x="3631" y="34728"/>
                    <a:pt x="3389" y="35050"/>
                  </a:cubicBezTo>
                  <a:cubicBezTo>
                    <a:pt x="3187" y="35373"/>
                    <a:pt x="3026" y="35736"/>
                    <a:pt x="2905" y="36059"/>
                  </a:cubicBezTo>
                  <a:cubicBezTo>
                    <a:pt x="2703" y="36180"/>
                    <a:pt x="2582" y="36381"/>
                    <a:pt x="2582" y="36583"/>
                  </a:cubicBezTo>
                  <a:lnTo>
                    <a:pt x="2461" y="36704"/>
                  </a:lnTo>
                  <a:cubicBezTo>
                    <a:pt x="2340" y="36906"/>
                    <a:pt x="2219" y="37067"/>
                    <a:pt x="2138" y="37269"/>
                  </a:cubicBezTo>
                  <a:cubicBezTo>
                    <a:pt x="2058" y="37309"/>
                    <a:pt x="2058" y="37430"/>
                    <a:pt x="2017" y="37511"/>
                  </a:cubicBezTo>
                  <a:cubicBezTo>
                    <a:pt x="2017" y="37551"/>
                    <a:pt x="1977" y="37591"/>
                    <a:pt x="2017" y="37591"/>
                  </a:cubicBezTo>
                  <a:lnTo>
                    <a:pt x="1977" y="37591"/>
                  </a:lnTo>
                  <a:cubicBezTo>
                    <a:pt x="1493" y="37591"/>
                    <a:pt x="1090" y="37874"/>
                    <a:pt x="888" y="38317"/>
                  </a:cubicBezTo>
                  <a:lnTo>
                    <a:pt x="848" y="38357"/>
                  </a:lnTo>
                  <a:cubicBezTo>
                    <a:pt x="485" y="39003"/>
                    <a:pt x="203" y="39729"/>
                    <a:pt x="1" y="40455"/>
                  </a:cubicBezTo>
                  <a:cubicBezTo>
                    <a:pt x="686" y="40737"/>
                    <a:pt x="1412" y="40898"/>
                    <a:pt x="2179" y="40979"/>
                  </a:cubicBezTo>
                  <a:cubicBezTo>
                    <a:pt x="4356" y="41342"/>
                    <a:pt x="6575" y="41584"/>
                    <a:pt x="8752" y="41705"/>
                  </a:cubicBezTo>
                  <a:cubicBezTo>
                    <a:pt x="8934" y="41735"/>
                    <a:pt x="9113" y="41750"/>
                    <a:pt x="9289" y="41750"/>
                  </a:cubicBezTo>
                  <a:cubicBezTo>
                    <a:pt x="9816" y="41750"/>
                    <a:pt x="10315" y="41614"/>
                    <a:pt x="10769" y="41342"/>
                  </a:cubicBezTo>
                  <a:cubicBezTo>
                    <a:pt x="11454" y="40818"/>
                    <a:pt x="11575" y="39930"/>
                    <a:pt x="11656" y="39124"/>
                  </a:cubicBezTo>
                  <a:cubicBezTo>
                    <a:pt x="11777" y="37874"/>
                    <a:pt x="11898" y="36623"/>
                    <a:pt x="12059" y="35373"/>
                  </a:cubicBezTo>
                  <a:cubicBezTo>
                    <a:pt x="13068" y="35091"/>
                    <a:pt x="14156" y="34929"/>
                    <a:pt x="15245" y="34929"/>
                  </a:cubicBezTo>
                  <a:cubicBezTo>
                    <a:pt x="15326" y="34929"/>
                    <a:pt x="15286" y="31784"/>
                    <a:pt x="15326" y="31542"/>
                  </a:cubicBezTo>
                  <a:cubicBezTo>
                    <a:pt x="15528" y="30211"/>
                    <a:pt x="16213" y="28840"/>
                    <a:pt x="16576" y="27509"/>
                  </a:cubicBezTo>
                  <a:cubicBezTo>
                    <a:pt x="18251" y="28011"/>
                    <a:pt x="20004" y="28263"/>
                    <a:pt x="21753" y="28263"/>
                  </a:cubicBezTo>
                  <a:cubicBezTo>
                    <a:pt x="22531" y="28263"/>
                    <a:pt x="23308" y="28213"/>
                    <a:pt x="24077" y="28114"/>
                  </a:cubicBezTo>
                  <a:cubicBezTo>
                    <a:pt x="24360" y="28074"/>
                    <a:pt x="24602" y="27993"/>
                    <a:pt x="24844" y="27872"/>
                  </a:cubicBezTo>
                  <a:cubicBezTo>
                    <a:pt x="25086" y="27711"/>
                    <a:pt x="25287" y="27428"/>
                    <a:pt x="25408" y="27146"/>
                  </a:cubicBezTo>
                  <a:cubicBezTo>
                    <a:pt x="25973" y="25976"/>
                    <a:pt x="25973" y="24605"/>
                    <a:pt x="26134" y="23274"/>
                  </a:cubicBezTo>
                  <a:cubicBezTo>
                    <a:pt x="26295" y="21944"/>
                    <a:pt x="26699" y="20572"/>
                    <a:pt x="27707" y="19725"/>
                  </a:cubicBezTo>
                  <a:cubicBezTo>
                    <a:pt x="28957" y="18717"/>
                    <a:pt x="31538" y="18153"/>
                    <a:pt x="33071" y="18153"/>
                  </a:cubicBezTo>
                  <a:cubicBezTo>
                    <a:pt x="33455" y="18153"/>
                    <a:pt x="33762" y="18194"/>
                    <a:pt x="34046" y="18194"/>
                  </a:cubicBezTo>
                  <a:cubicBezTo>
                    <a:pt x="34447" y="18194"/>
                    <a:pt x="34799" y="18111"/>
                    <a:pt x="35249" y="17709"/>
                  </a:cubicBezTo>
                  <a:cubicBezTo>
                    <a:pt x="35934" y="17064"/>
                    <a:pt x="36055" y="15894"/>
                    <a:pt x="36983" y="15531"/>
                  </a:cubicBezTo>
                  <a:cubicBezTo>
                    <a:pt x="37198" y="15432"/>
                    <a:pt x="37434" y="15407"/>
                    <a:pt x="37676" y="15407"/>
                  </a:cubicBezTo>
                  <a:cubicBezTo>
                    <a:pt x="37912" y="15407"/>
                    <a:pt x="38155" y="15431"/>
                    <a:pt x="38390" y="15431"/>
                  </a:cubicBezTo>
                  <a:cubicBezTo>
                    <a:pt x="38501" y="15431"/>
                    <a:pt x="38610" y="15425"/>
                    <a:pt x="38717" y="15410"/>
                  </a:cubicBezTo>
                  <a:cubicBezTo>
                    <a:pt x="39322" y="15330"/>
                    <a:pt x="39927" y="14684"/>
                    <a:pt x="39604" y="14200"/>
                  </a:cubicBezTo>
                  <a:cubicBezTo>
                    <a:pt x="39322" y="13837"/>
                    <a:pt x="39806" y="13394"/>
                    <a:pt x="40249" y="13353"/>
                  </a:cubicBezTo>
                  <a:cubicBezTo>
                    <a:pt x="40693" y="13273"/>
                    <a:pt x="41217" y="13273"/>
                    <a:pt x="41459" y="12910"/>
                  </a:cubicBezTo>
                  <a:cubicBezTo>
                    <a:pt x="41621" y="12708"/>
                    <a:pt x="41621" y="12426"/>
                    <a:pt x="41741" y="12224"/>
                  </a:cubicBezTo>
                  <a:cubicBezTo>
                    <a:pt x="41876" y="11972"/>
                    <a:pt x="42108" y="11881"/>
                    <a:pt x="42378" y="11881"/>
                  </a:cubicBezTo>
                  <a:cubicBezTo>
                    <a:pt x="42754" y="11881"/>
                    <a:pt x="43203" y="12060"/>
                    <a:pt x="43556" y="12224"/>
                  </a:cubicBezTo>
                  <a:cubicBezTo>
                    <a:pt x="44430" y="12603"/>
                    <a:pt x="45367" y="12792"/>
                    <a:pt x="46321" y="12792"/>
                  </a:cubicBezTo>
                  <a:cubicBezTo>
                    <a:pt x="46689" y="12792"/>
                    <a:pt x="47058" y="12764"/>
                    <a:pt x="47428" y="12708"/>
                  </a:cubicBezTo>
                  <a:cubicBezTo>
                    <a:pt x="47509" y="12103"/>
                    <a:pt x="47428" y="11498"/>
                    <a:pt x="47186" y="10934"/>
                  </a:cubicBezTo>
                  <a:cubicBezTo>
                    <a:pt x="46258" y="8917"/>
                    <a:pt x="46137" y="6860"/>
                    <a:pt x="45895" y="4683"/>
                  </a:cubicBezTo>
                  <a:cubicBezTo>
                    <a:pt x="45815" y="4118"/>
                    <a:pt x="45895" y="3110"/>
                    <a:pt x="45331" y="2868"/>
                  </a:cubicBezTo>
                  <a:cubicBezTo>
                    <a:pt x="45265" y="2873"/>
                    <a:pt x="45205" y="2875"/>
                    <a:pt x="45151" y="2875"/>
                  </a:cubicBezTo>
                  <a:cubicBezTo>
                    <a:pt x="44739" y="2875"/>
                    <a:pt x="44636" y="2731"/>
                    <a:pt x="44565" y="2303"/>
                  </a:cubicBezTo>
                  <a:cubicBezTo>
                    <a:pt x="44524" y="2061"/>
                    <a:pt x="44363" y="1900"/>
                    <a:pt x="44121" y="1860"/>
                  </a:cubicBezTo>
                  <a:cubicBezTo>
                    <a:pt x="43919" y="1860"/>
                    <a:pt x="43718" y="1981"/>
                    <a:pt x="43637" y="2182"/>
                  </a:cubicBezTo>
                  <a:cubicBezTo>
                    <a:pt x="43556" y="2303"/>
                    <a:pt x="43476" y="2344"/>
                    <a:pt x="43234" y="2424"/>
                  </a:cubicBezTo>
                  <a:cubicBezTo>
                    <a:pt x="43153" y="2424"/>
                    <a:pt x="43072" y="2465"/>
                    <a:pt x="42992" y="2505"/>
                  </a:cubicBezTo>
                  <a:cubicBezTo>
                    <a:pt x="42791" y="2371"/>
                    <a:pt x="42563" y="2293"/>
                    <a:pt x="42330" y="2293"/>
                  </a:cubicBezTo>
                  <a:cubicBezTo>
                    <a:pt x="42282" y="2293"/>
                    <a:pt x="42234" y="2296"/>
                    <a:pt x="42185" y="2303"/>
                  </a:cubicBezTo>
                  <a:lnTo>
                    <a:pt x="41379" y="2303"/>
                  </a:lnTo>
                  <a:cubicBezTo>
                    <a:pt x="41247" y="2313"/>
                    <a:pt x="41119" y="2318"/>
                    <a:pt x="40992" y="2318"/>
                  </a:cubicBezTo>
                  <a:cubicBezTo>
                    <a:pt x="40610" y="2318"/>
                    <a:pt x="40239" y="2273"/>
                    <a:pt x="39846" y="2182"/>
                  </a:cubicBezTo>
                  <a:lnTo>
                    <a:pt x="39644" y="1900"/>
                  </a:lnTo>
                  <a:cubicBezTo>
                    <a:pt x="39402" y="1658"/>
                    <a:pt x="39201" y="1416"/>
                    <a:pt x="38999" y="1134"/>
                  </a:cubicBezTo>
                  <a:cubicBezTo>
                    <a:pt x="38959" y="1013"/>
                    <a:pt x="38959" y="932"/>
                    <a:pt x="38959" y="851"/>
                  </a:cubicBezTo>
                  <a:cubicBezTo>
                    <a:pt x="38999" y="488"/>
                    <a:pt x="38797" y="166"/>
                    <a:pt x="38435" y="45"/>
                  </a:cubicBezTo>
                  <a:cubicBezTo>
                    <a:pt x="38342" y="14"/>
                    <a:pt x="38244" y="1"/>
                    <a:pt x="38144" y="1"/>
                  </a:cubicBez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5"/>
            <p:cNvSpPr/>
            <p:nvPr/>
          </p:nvSpPr>
          <p:spPr>
            <a:xfrm>
              <a:off x="2085400" y="694850"/>
              <a:ext cx="81700" cy="82700"/>
            </a:xfrm>
            <a:custGeom>
              <a:avLst/>
              <a:gdLst/>
              <a:ahLst/>
              <a:cxnLst/>
              <a:rect l="l" t="t" r="r" b="b"/>
              <a:pathLst>
                <a:path w="3268" h="3308" extrusionOk="0">
                  <a:moveTo>
                    <a:pt x="1452" y="0"/>
                  </a:moveTo>
                  <a:lnTo>
                    <a:pt x="1089" y="323"/>
                  </a:lnTo>
                  <a:lnTo>
                    <a:pt x="1936" y="2017"/>
                  </a:lnTo>
                  <a:lnTo>
                    <a:pt x="1936" y="2017"/>
                  </a:lnTo>
                  <a:lnTo>
                    <a:pt x="323" y="1008"/>
                  </a:lnTo>
                  <a:lnTo>
                    <a:pt x="1" y="1291"/>
                  </a:lnTo>
                  <a:lnTo>
                    <a:pt x="1493" y="3307"/>
                  </a:lnTo>
                  <a:lnTo>
                    <a:pt x="1735" y="3105"/>
                  </a:lnTo>
                  <a:lnTo>
                    <a:pt x="1049" y="2218"/>
                  </a:lnTo>
                  <a:cubicBezTo>
                    <a:pt x="848" y="1896"/>
                    <a:pt x="606" y="1613"/>
                    <a:pt x="404" y="1412"/>
                  </a:cubicBezTo>
                  <a:lnTo>
                    <a:pt x="404" y="1412"/>
                  </a:lnTo>
                  <a:lnTo>
                    <a:pt x="2057" y="2420"/>
                  </a:lnTo>
                  <a:lnTo>
                    <a:pt x="2299" y="2218"/>
                  </a:lnTo>
                  <a:lnTo>
                    <a:pt x="1493" y="444"/>
                  </a:lnTo>
                  <a:lnTo>
                    <a:pt x="1493" y="444"/>
                  </a:lnTo>
                  <a:cubicBezTo>
                    <a:pt x="1654" y="645"/>
                    <a:pt x="1896" y="887"/>
                    <a:pt x="2219" y="1170"/>
                  </a:cubicBezTo>
                  <a:lnTo>
                    <a:pt x="3025" y="1976"/>
                  </a:lnTo>
                  <a:lnTo>
                    <a:pt x="3267" y="1734"/>
                  </a:lnTo>
                  <a:lnTo>
                    <a:pt x="14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5"/>
            <p:cNvSpPr/>
            <p:nvPr/>
          </p:nvSpPr>
          <p:spPr>
            <a:xfrm>
              <a:off x="2142875" y="660550"/>
              <a:ext cx="60525" cy="61925"/>
            </a:xfrm>
            <a:custGeom>
              <a:avLst/>
              <a:gdLst/>
              <a:ahLst/>
              <a:cxnLst/>
              <a:rect l="l" t="t" r="r" b="b"/>
              <a:pathLst>
                <a:path w="2421" h="2477" extrusionOk="0">
                  <a:moveTo>
                    <a:pt x="962" y="305"/>
                  </a:moveTo>
                  <a:cubicBezTo>
                    <a:pt x="1197" y="305"/>
                    <a:pt x="1458" y="465"/>
                    <a:pt x="1735" y="767"/>
                  </a:cubicBezTo>
                  <a:cubicBezTo>
                    <a:pt x="2178" y="1291"/>
                    <a:pt x="2218" y="1695"/>
                    <a:pt x="1896" y="1977"/>
                  </a:cubicBezTo>
                  <a:cubicBezTo>
                    <a:pt x="1773" y="2100"/>
                    <a:pt x="1626" y="2153"/>
                    <a:pt x="1473" y="2153"/>
                  </a:cubicBezTo>
                  <a:cubicBezTo>
                    <a:pt x="1426" y="2153"/>
                    <a:pt x="1379" y="2148"/>
                    <a:pt x="1331" y="2138"/>
                  </a:cubicBezTo>
                  <a:cubicBezTo>
                    <a:pt x="1130" y="2098"/>
                    <a:pt x="928" y="1937"/>
                    <a:pt x="726" y="1695"/>
                  </a:cubicBezTo>
                  <a:cubicBezTo>
                    <a:pt x="484" y="1412"/>
                    <a:pt x="363" y="1211"/>
                    <a:pt x="323" y="1009"/>
                  </a:cubicBezTo>
                  <a:cubicBezTo>
                    <a:pt x="323" y="807"/>
                    <a:pt x="404" y="606"/>
                    <a:pt x="565" y="485"/>
                  </a:cubicBezTo>
                  <a:cubicBezTo>
                    <a:pt x="686" y="363"/>
                    <a:pt x="819" y="305"/>
                    <a:pt x="962" y="305"/>
                  </a:cubicBezTo>
                  <a:close/>
                  <a:moveTo>
                    <a:pt x="888" y="1"/>
                  </a:moveTo>
                  <a:cubicBezTo>
                    <a:pt x="686" y="41"/>
                    <a:pt x="525" y="122"/>
                    <a:pt x="363" y="283"/>
                  </a:cubicBezTo>
                  <a:cubicBezTo>
                    <a:pt x="202" y="404"/>
                    <a:pt x="121" y="566"/>
                    <a:pt x="41" y="727"/>
                  </a:cubicBezTo>
                  <a:cubicBezTo>
                    <a:pt x="0" y="928"/>
                    <a:pt x="0" y="1130"/>
                    <a:pt x="81" y="1332"/>
                  </a:cubicBezTo>
                  <a:cubicBezTo>
                    <a:pt x="121" y="1533"/>
                    <a:pt x="242" y="1735"/>
                    <a:pt x="444" y="1937"/>
                  </a:cubicBezTo>
                  <a:cubicBezTo>
                    <a:pt x="605" y="2138"/>
                    <a:pt x="807" y="2300"/>
                    <a:pt x="1009" y="2380"/>
                  </a:cubicBezTo>
                  <a:cubicBezTo>
                    <a:pt x="1127" y="2439"/>
                    <a:pt x="1266" y="2477"/>
                    <a:pt x="1412" y="2477"/>
                  </a:cubicBezTo>
                  <a:cubicBezTo>
                    <a:pt x="1465" y="2477"/>
                    <a:pt x="1519" y="2472"/>
                    <a:pt x="1573" y="2461"/>
                  </a:cubicBezTo>
                  <a:cubicBezTo>
                    <a:pt x="1735" y="2421"/>
                    <a:pt x="1896" y="2340"/>
                    <a:pt x="2057" y="2219"/>
                  </a:cubicBezTo>
                  <a:cubicBezTo>
                    <a:pt x="2218" y="2058"/>
                    <a:pt x="2339" y="1896"/>
                    <a:pt x="2380" y="1735"/>
                  </a:cubicBezTo>
                  <a:cubicBezTo>
                    <a:pt x="2420" y="1533"/>
                    <a:pt x="2420" y="1332"/>
                    <a:pt x="2380" y="1130"/>
                  </a:cubicBezTo>
                  <a:cubicBezTo>
                    <a:pt x="2299" y="928"/>
                    <a:pt x="2178" y="727"/>
                    <a:pt x="2017" y="525"/>
                  </a:cubicBezTo>
                  <a:cubicBezTo>
                    <a:pt x="1815" y="324"/>
                    <a:pt x="1654" y="203"/>
                    <a:pt x="1452" y="82"/>
                  </a:cubicBezTo>
                  <a:cubicBezTo>
                    <a:pt x="1251" y="1"/>
                    <a:pt x="1049" y="1"/>
                    <a:pt x="8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5"/>
            <p:cNvSpPr/>
            <p:nvPr/>
          </p:nvSpPr>
          <p:spPr>
            <a:xfrm>
              <a:off x="2183200" y="622000"/>
              <a:ext cx="73625" cy="65800"/>
            </a:xfrm>
            <a:custGeom>
              <a:avLst/>
              <a:gdLst/>
              <a:ahLst/>
              <a:cxnLst/>
              <a:rect l="l" t="t" r="r" b="b"/>
              <a:pathLst>
                <a:path w="2945" h="2632" extrusionOk="0">
                  <a:moveTo>
                    <a:pt x="1049" y="333"/>
                  </a:moveTo>
                  <a:cubicBezTo>
                    <a:pt x="1170" y="333"/>
                    <a:pt x="1291" y="373"/>
                    <a:pt x="1372" y="494"/>
                  </a:cubicBezTo>
                  <a:cubicBezTo>
                    <a:pt x="1493" y="615"/>
                    <a:pt x="1533" y="736"/>
                    <a:pt x="1533" y="857"/>
                  </a:cubicBezTo>
                  <a:cubicBezTo>
                    <a:pt x="1493" y="978"/>
                    <a:pt x="1412" y="1059"/>
                    <a:pt x="1291" y="1180"/>
                  </a:cubicBezTo>
                  <a:lnTo>
                    <a:pt x="1009" y="1422"/>
                  </a:lnTo>
                  <a:lnTo>
                    <a:pt x="444" y="736"/>
                  </a:lnTo>
                  <a:lnTo>
                    <a:pt x="646" y="535"/>
                  </a:lnTo>
                  <a:cubicBezTo>
                    <a:pt x="807" y="414"/>
                    <a:pt x="968" y="333"/>
                    <a:pt x="1049" y="333"/>
                  </a:cubicBezTo>
                  <a:close/>
                  <a:moveTo>
                    <a:pt x="1227" y="0"/>
                  </a:moveTo>
                  <a:cubicBezTo>
                    <a:pt x="1196" y="0"/>
                    <a:pt x="1163" y="4"/>
                    <a:pt x="1130" y="10"/>
                  </a:cubicBezTo>
                  <a:cubicBezTo>
                    <a:pt x="928" y="10"/>
                    <a:pt x="726" y="131"/>
                    <a:pt x="484" y="333"/>
                  </a:cubicBezTo>
                  <a:lnTo>
                    <a:pt x="1" y="777"/>
                  </a:lnTo>
                  <a:lnTo>
                    <a:pt x="1654" y="2632"/>
                  </a:lnTo>
                  <a:lnTo>
                    <a:pt x="1896" y="2430"/>
                  </a:lnTo>
                  <a:lnTo>
                    <a:pt x="1210" y="1624"/>
                  </a:lnTo>
                  <a:lnTo>
                    <a:pt x="1493" y="1382"/>
                  </a:lnTo>
                  <a:lnTo>
                    <a:pt x="2622" y="1785"/>
                  </a:lnTo>
                  <a:lnTo>
                    <a:pt x="2945" y="1503"/>
                  </a:lnTo>
                  <a:lnTo>
                    <a:pt x="1694" y="1099"/>
                  </a:lnTo>
                  <a:cubicBezTo>
                    <a:pt x="1815" y="938"/>
                    <a:pt x="1856" y="777"/>
                    <a:pt x="1856" y="656"/>
                  </a:cubicBezTo>
                  <a:cubicBezTo>
                    <a:pt x="1856" y="494"/>
                    <a:pt x="1775" y="373"/>
                    <a:pt x="1654" y="252"/>
                  </a:cubicBezTo>
                  <a:cubicBezTo>
                    <a:pt x="1520" y="84"/>
                    <a:pt x="1385" y="0"/>
                    <a:pt x="1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5"/>
            <p:cNvSpPr/>
            <p:nvPr/>
          </p:nvSpPr>
          <p:spPr>
            <a:xfrm>
              <a:off x="2230575" y="583550"/>
              <a:ext cx="60525" cy="61900"/>
            </a:xfrm>
            <a:custGeom>
              <a:avLst/>
              <a:gdLst/>
              <a:ahLst/>
              <a:cxnLst/>
              <a:rect l="l" t="t" r="r" b="b"/>
              <a:pathLst>
                <a:path w="2421" h="2476" extrusionOk="0">
                  <a:moveTo>
                    <a:pt x="949" y="299"/>
                  </a:moveTo>
                  <a:cubicBezTo>
                    <a:pt x="1195" y="299"/>
                    <a:pt x="1457" y="454"/>
                    <a:pt x="1735" y="782"/>
                  </a:cubicBezTo>
                  <a:cubicBezTo>
                    <a:pt x="2179" y="1266"/>
                    <a:pt x="2219" y="1669"/>
                    <a:pt x="1856" y="1992"/>
                  </a:cubicBezTo>
                  <a:cubicBezTo>
                    <a:pt x="1723" y="2092"/>
                    <a:pt x="1591" y="2164"/>
                    <a:pt x="1435" y="2164"/>
                  </a:cubicBezTo>
                  <a:cubicBezTo>
                    <a:pt x="1402" y="2164"/>
                    <a:pt x="1368" y="2160"/>
                    <a:pt x="1332" y="2153"/>
                  </a:cubicBezTo>
                  <a:cubicBezTo>
                    <a:pt x="1130" y="2113"/>
                    <a:pt x="929" y="1952"/>
                    <a:pt x="687" y="1710"/>
                  </a:cubicBezTo>
                  <a:cubicBezTo>
                    <a:pt x="485" y="1427"/>
                    <a:pt x="364" y="1185"/>
                    <a:pt x="324" y="984"/>
                  </a:cubicBezTo>
                  <a:cubicBezTo>
                    <a:pt x="324" y="782"/>
                    <a:pt x="364" y="621"/>
                    <a:pt x="525" y="460"/>
                  </a:cubicBezTo>
                  <a:cubicBezTo>
                    <a:pt x="661" y="354"/>
                    <a:pt x="802" y="299"/>
                    <a:pt x="949" y="299"/>
                  </a:cubicBezTo>
                  <a:close/>
                  <a:moveTo>
                    <a:pt x="1026" y="0"/>
                  </a:moveTo>
                  <a:cubicBezTo>
                    <a:pt x="978" y="0"/>
                    <a:pt x="931" y="5"/>
                    <a:pt x="888" y="16"/>
                  </a:cubicBezTo>
                  <a:cubicBezTo>
                    <a:pt x="687" y="56"/>
                    <a:pt x="525" y="137"/>
                    <a:pt x="364" y="258"/>
                  </a:cubicBezTo>
                  <a:cubicBezTo>
                    <a:pt x="203" y="419"/>
                    <a:pt x="82" y="580"/>
                    <a:pt x="41" y="742"/>
                  </a:cubicBezTo>
                  <a:cubicBezTo>
                    <a:pt x="1" y="943"/>
                    <a:pt x="1" y="1105"/>
                    <a:pt x="82" y="1306"/>
                  </a:cubicBezTo>
                  <a:cubicBezTo>
                    <a:pt x="122" y="1548"/>
                    <a:pt x="243" y="1750"/>
                    <a:pt x="404" y="1952"/>
                  </a:cubicBezTo>
                  <a:cubicBezTo>
                    <a:pt x="606" y="2153"/>
                    <a:pt x="808" y="2274"/>
                    <a:pt x="969" y="2355"/>
                  </a:cubicBezTo>
                  <a:cubicBezTo>
                    <a:pt x="1171" y="2476"/>
                    <a:pt x="1372" y="2476"/>
                    <a:pt x="1533" y="2476"/>
                  </a:cubicBezTo>
                  <a:cubicBezTo>
                    <a:pt x="1735" y="2436"/>
                    <a:pt x="1896" y="2355"/>
                    <a:pt x="2058" y="2194"/>
                  </a:cubicBezTo>
                  <a:cubicBezTo>
                    <a:pt x="2219" y="2073"/>
                    <a:pt x="2340" y="1911"/>
                    <a:pt x="2380" y="1710"/>
                  </a:cubicBezTo>
                  <a:cubicBezTo>
                    <a:pt x="2421" y="1548"/>
                    <a:pt x="2421" y="1347"/>
                    <a:pt x="2340" y="1145"/>
                  </a:cubicBezTo>
                  <a:cubicBezTo>
                    <a:pt x="2300" y="943"/>
                    <a:pt x="2179" y="742"/>
                    <a:pt x="2017" y="540"/>
                  </a:cubicBezTo>
                  <a:cubicBezTo>
                    <a:pt x="1816" y="339"/>
                    <a:pt x="1614" y="177"/>
                    <a:pt x="1453" y="97"/>
                  </a:cubicBezTo>
                  <a:cubicBezTo>
                    <a:pt x="1305" y="37"/>
                    <a:pt x="1158" y="0"/>
                    <a:pt x="10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5"/>
            <p:cNvSpPr/>
            <p:nvPr/>
          </p:nvSpPr>
          <p:spPr>
            <a:xfrm>
              <a:off x="2276975" y="542600"/>
              <a:ext cx="60500" cy="61525"/>
            </a:xfrm>
            <a:custGeom>
              <a:avLst/>
              <a:gdLst/>
              <a:ahLst/>
              <a:cxnLst/>
              <a:rect l="l" t="t" r="r" b="b"/>
              <a:pathLst>
                <a:path w="2420" h="2461" extrusionOk="0">
                  <a:moveTo>
                    <a:pt x="1049" y="0"/>
                  </a:moveTo>
                  <a:cubicBezTo>
                    <a:pt x="928" y="0"/>
                    <a:pt x="807" y="0"/>
                    <a:pt x="686" y="41"/>
                  </a:cubicBezTo>
                  <a:cubicBezTo>
                    <a:pt x="605" y="81"/>
                    <a:pt x="484" y="162"/>
                    <a:pt x="363" y="283"/>
                  </a:cubicBezTo>
                  <a:cubicBezTo>
                    <a:pt x="242" y="404"/>
                    <a:pt x="121" y="525"/>
                    <a:pt x="81" y="726"/>
                  </a:cubicBezTo>
                  <a:cubicBezTo>
                    <a:pt x="0" y="888"/>
                    <a:pt x="40" y="1089"/>
                    <a:pt x="81" y="1291"/>
                  </a:cubicBezTo>
                  <a:cubicBezTo>
                    <a:pt x="161" y="1493"/>
                    <a:pt x="242" y="1694"/>
                    <a:pt x="444" y="1896"/>
                  </a:cubicBezTo>
                  <a:cubicBezTo>
                    <a:pt x="605" y="2098"/>
                    <a:pt x="807" y="2259"/>
                    <a:pt x="1008" y="2339"/>
                  </a:cubicBezTo>
                  <a:cubicBezTo>
                    <a:pt x="1210" y="2420"/>
                    <a:pt x="1371" y="2460"/>
                    <a:pt x="1573" y="2460"/>
                  </a:cubicBezTo>
                  <a:cubicBezTo>
                    <a:pt x="1775" y="2420"/>
                    <a:pt x="1936" y="2339"/>
                    <a:pt x="2057" y="2178"/>
                  </a:cubicBezTo>
                  <a:cubicBezTo>
                    <a:pt x="2178" y="2098"/>
                    <a:pt x="2299" y="1977"/>
                    <a:pt x="2339" y="1856"/>
                  </a:cubicBezTo>
                  <a:cubicBezTo>
                    <a:pt x="2380" y="1735"/>
                    <a:pt x="2420" y="1614"/>
                    <a:pt x="2420" y="1533"/>
                  </a:cubicBezTo>
                  <a:lnTo>
                    <a:pt x="2138" y="1452"/>
                  </a:lnTo>
                  <a:cubicBezTo>
                    <a:pt x="2138" y="1573"/>
                    <a:pt x="2097" y="1654"/>
                    <a:pt x="2057" y="1735"/>
                  </a:cubicBezTo>
                  <a:cubicBezTo>
                    <a:pt x="2017" y="1815"/>
                    <a:pt x="1976" y="1896"/>
                    <a:pt x="1896" y="1977"/>
                  </a:cubicBezTo>
                  <a:cubicBezTo>
                    <a:pt x="1775" y="2067"/>
                    <a:pt x="1654" y="2113"/>
                    <a:pt x="1516" y="2113"/>
                  </a:cubicBezTo>
                  <a:cubicBezTo>
                    <a:pt x="1470" y="2113"/>
                    <a:pt x="1422" y="2108"/>
                    <a:pt x="1371" y="2098"/>
                  </a:cubicBezTo>
                  <a:cubicBezTo>
                    <a:pt x="1170" y="2057"/>
                    <a:pt x="928" y="1936"/>
                    <a:pt x="726" y="1654"/>
                  </a:cubicBezTo>
                  <a:cubicBezTo>
                    <a:pt x="484" y="1412"/>
                    <a:pt x="363" y="1170"/>
                    <a:pt x="363" y="968"/>
                  </a:cubicBezTo>
                  <a:cubicBezTo>
                    <a:pt x="323" y="767"/>
                    <a:pt x="403" y="605"/>
                    <a:pt x="565" y="444"/>
                  </a:cubicBezTo>
                  <a:cubicBezTo>
                    <a:pt x="686" y="363"/>
                    <a:pt x="847" y="283"/>
                    <a:pt x="1049" y="283"/>
                  </a:cubicBezTo>
                  <a:lnTo>
                    <a:pt x="1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5"/>
            <p:cNvSpPr/>
            <p:nvPr/>
          </p:nvSpPr>
          <p:spPr>
            <a:xfrm>
              <a:off x="2313250" y="511350"/>
              <a:ext cx="59525" cy="61525"/>
            </a:xfrm>
            <a:custGeom>
              <a:avLst/>
              <a:gdLst/>
              <a:ahLst/>
              <a:cxnLst/>
              <a:rect l="l" t="t" r="r" b="b"/>
              <a:pathLst>
                <a:path w="2381" h="2461" extrusionOk="0">
                  <a:moveTo>
                    <a:pt x="1009" y="0"/>
                  </a:moveTo>
                  <a:cubicBezTo>
                    <a:pt x="888" y="0"/>
                    <a:pt x="767" y="41"/>
                    <a:pt x="646" y="81"/>
                  </a:cubicBezTo>
                  <a:cubicBezTo>
                    <a:pt x="566" y="121"/>
                    <a:pt x="445" y="162"/>
                    <a:pt x="324" y="282"/>
                  </a:cubicBezTo>
                  <a:cubicBezTo>
                    <a:pt x="203" y="403"/>
                    <a:pt x="82" y="565"/>
                    <a:pt x="41" y="726"/>
                  </a:cubicBezTo>
                  <a:cubicBezTo>
                    <a:pt x="1" y="887"/>
                    <a:pt x="1" y="1089"/>
                    <a:pt x="41" y="1291"/>
                  </a:cubicBezTo>
                  <a:cubicBezTo>
                    <a:pt x="122" y="1492"/>
                    <a:pt x="243" y="1694"/>
                    <a:pt x="404" y="1936"/>
                  </a:cubicBezTo>
                  <a:cubicBezTo>
                    <a:pt x="566" y="2138"/>
                    <a:pt x="767" y="2259"/>
                    <a:pt x="969" y="2339"/>
                  </a:cubicBezTo>
                  <a:cubicBezTo>
                    <a:pt x="1171" y="2460"/>
                    <a:pt x="1332" y="2460"/>
                    <a:pt x="1533" y="2460"/>
                  </a:cubicBezTo>
                  <a:cubicBezTo>
                    <a:pt x="1735" y="2420"/>
                    <a:pt x="1896" y="2339"/>
                    <a:pt x="2058" y="2218"/>
                  </a:cubicBezTo>
                  <a:cubicBezTo>
                    <a:pt x="2138" y="2097"/>
                    <a:pt x="2259" y="1976"/>
                    <a:pt x="2300" y="1855"/>
                  </a:cubicBezTo>
                  <a:cubicBezTo>
                    <a:pt x="2340" y="1734"/>
                    <a:pt x="2380" y="1613"/>
                    <a:pt x="2380" y="1533"/>
                  </a:cubicBezTo>
                  <a:lnTo>
                    <a:pt x="2138" y="1452"/>
                  </a:lnTo>
                  <a:cubicBezTo>
                    <a:pt x="2098" y="1573"/>
                    <a:pt x="2058" y="1654"/>
                    <a:pt x="2017" y="1734"/>
                  </a:cubicBezTo>
                  <a:cubicBezTo>
                    <a:pt x="1977" y="1815"/>
                    <a:pt x="1937" y="1896"/>
                    <a:pt x="1856" y="1976"/>
                  </a:cubicBezTo>
                  <a:cubicBezTo>
                    <a:pt x="1723" y="2076"/>
                    <a:pt x="1591" y="2148"/>
                    <a:pt x="1435" y="2148"/>
                  </a:cubicBezTo>
                  <a:cubicBezTo>
                    <a:pt x="1402" y="2148"/>
                    <a:pt x="1368" y="2145"/>
                    <a:pt x="1332" y="2138"/>
                  </a:cubicBezTo>
                  <a:cubicBezTo>
                    <a:pt x="1130" y="2097"/>
                    <a:pt x="888" y="1936"/>
                    <a:pt x="687" y="1694"/>
                  </a:cubicBezTo>
                  <a:cubicBezTo>
                    <a:pt x="445" y="1412"/>
                    <a:pt x="324" y="1170"/>
                    <a:pt x="324" y="968"/>
                  </a:cubicBezTo>
                  <a:cubicBezTo>
                    <a:pt x="324" y="766"/>
                    <a:pt x="364" y="605"/>
                    <a:pt x="525" y="484"/>
                  </a:cubicBezTo>
                  <a:cubicBezTo>
                    <a:pt x="646" y="363"/>
                    <a:pt x="808" y="282"/>
                    <a:pt x="1009" y="282"/>
                  </a:cubicBezTo>
                  <a:lnTo>
                    <a:pt x="10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5"/>
            <p:cNvSpPr/>
            <p:nvPr/>
          </p:nvSpPr>
          <p:spPr>
            <a:xfrm>
              <a:off x="2350575" y="477675"/>
              <a:ext cx="60500" cy="61925"/>
            </a:xfrm>
            <a:custGeom>
              <a:avLst/>
              <a:gdLst/>
              <a:ahLst/>
              <a:cxnLst/>
              <a:rect l="l" t="t" r="r" b="b"/>
              <a:pathLst>
                <a:path w="2420" h="2477" extrusionOk="0">
                  <a:moveTo>
                    <a:pt x="961" y="320"/>
                  </a:moveTo>
                  <a:cubicBezTo>
                    <a:pt x="1197" y="320"/>
                    <a:pt x="1458" y="481"/>
                    <a:pt x="1734" y="783"/>
                  </a:cubicBezTo>
                  <a:cubicBezTo>
                    <a:pt x="2178" y="1307"/>
                    <a:pt x="2218" y="1710"/>
                    <a:pt x="1896" y="1992"/>
                  </a:cubicBezTo>
                  <a:cubicBezTo>
                    <a:pt x="1772" y="2116"/>
                    <a:pt x="1626" y="2168"/>
                    <a:pt x="1473" y="2168"/>
                  </a:cubicBezTo>
                  <a:cubicBezTo>
                    <a:pt x="1426" y="2168"/>
                    <a:pt x="1379" y="2163"/>
                    <a:pt x="1331" y="2154"/>
                  </a:cubicBezTo>
                  <a:cubicBezTo>
                    <a:pt x="1129" y="2113"/>
                    <a:pt x="928" y="1952"/>
                    <a:pt x="726" y="1710"/>
                  </a:cubicBezTo>
                  <a:cubicBezTo>
                    <a:pt x="484" y="1428"/>
                    <a:pt x="363" y="1186"/>
                    <a:pt x="323" y="984"/>
                  </a:cubicBezTo>
                  <a:cubicBezTo>
                    <a:pt x="323" y="783"/>
                    <a:pt x="403" y="621"/>
                    <a:pt x="565" y="500"/>
                  </a:cubicBezTo>
                  <a:cubicBezTo>
                    <a:pt x="686" y="379"/>
                    <a:pt x="819" y="320"/>
                    <a:pt x="961" y="320"/>
                  </a:cubicBezTo>
                  <a:close/>
                  <a:moveTo>
                    <a:pt x="1025" y="1"/>
                  </a:moveTo>
                  <a:cubicBezTo>
                    <a:pt x="977" y="1"/>
                    <a:pt x="931" y="6"/>
                    <a:pt x="887" y="16"/>
                  </a:cubicBezTo>
                  <a:cubicBezTo>
                    <a:pt x="686" y="57"/>
                    <a:pt x="524" y="137"/>
                    <a:pt x="363" y="258"/>
                  </a:cubicBezTo>
                  <a:cubicBezTo>
                    <a:pt x="202" y="420"/>
                    <a:pt x="121" y="581"/>
                    <a:pt x="40" y="742"/>
                  </a:cubicBezTo>
                  <a:cubicBezTo>
                    <a:pt x="0" y="944"/>
                    <a:pt x="0" y="1105"/>
                    <a:pt x="81" y="1347"/>
                  </a:cubicBezTo>
                  <a:cubicBezTo>
                    <a:pt x="121" y="1549"/>
                    <a:pt x="242" y="1750"/>
                    <a:pt x="444" y="1952"/>
                  </a:cubicBezTo>
                  <a:cubicBezTo>
                    <a:pt x="605" y="2154"/>
                    <a:pt x="807" y="2275"/>
                    <a:pt x="1008" y="2355"/>
                  </a:cubicBezTo>
                  <a:cubicBezTo>
                    <a:pt x="1170" y="2476"/>
                    <a:pt x="1371" y="2476"/>
                    <a:pt x="1573" y="2476"/>
                  </a:cubicBezTo>
                  <a:cubicBezTo>
                    <a:pt x="1734" y="2436"/>
                    <a:pt x="1896" y="2355"/>
                    <a:pt x="2057" y="2194"/>
                  </a:cubicBezTo>
                  <a:cubicBezTo>
                    <a:pt x="2218" y="2073"/>
                    <a:pt x="2339" y="1912"/>
                    <a:pt x="2380" y="1710"/>
                  </a:cubicBezTo>
                  <a:cubicBezTo>
                    <a:pt x="2420" y="1549"/>
                    <a:pt x="2420" y="1347"/>
                    <a:pt x="2380" y="1146"/>
                  </a:cubicBezTo>
                  <a:cubicBezTo>
                    <a:pt x="2299" y="944"/>
                    <a:pt x="2178" y="742"/>
                    <a:pt x="2017" y="541"/>
                  </a:cubicBezTo>
                  <a:cubicBezTo>
                    <a:pt x="1815" y="339"/>
                    <a:pt x="1654" y="178"/>
                    <a:pt x="1452" y="97"/>
                  </a:cubicBezTo>
                  <a:cubicBezTo>
                    <a:pt x="1304" y="38"/>
                    <a:pt x="1157" y="1"/>
                    <a:pt x="10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5"/>
            <p:cNvSpPr/>
            <p:nvPr/>
          </p:nvSpPr>
          <p:spPr>
            <a:xfrm>
              <a:off x="2620775" y="881350"/>
              <a:ext cx="50425" cy="62550"/>
            </a:xfrm>
            <a:custGeom>
              <a:avLst/>
              <a:gdLst/>
              <a:ahLst/>
              <a:cxnLst/>
              <a:rect l="l" t="t" r="r" b="b"/>
              <a:pathLst>
                <a:path w="2017" h="2502" extrusionOk="0">
                  <a:moveTo>
                    <a:pt x="1009" y="324"/>
                  </a:moveTo>
                  <a:lnTo>
                    <a:pt x="1372" y="1614"/>
                  </a:lnTo>
                  <a:lnTo>
                    <a:pt x="605" y="1614"/>
                  </a:lnTo>
                  <a:lnTo>
                    <a:pt x="1009" y="324"/>
                  </a:lnTo>
                  <a:close/>
                  <a:moveTo>
                    <a:pt x="767" y="1"/>
                  </a:moveTo>
                  <a:lnTo>
                    <a:pt x="0" y="2501"/>
                  </a:lnTo>
                  <a:lnTo>
                    <a:pt x="323" y="2501"/>
                  </a:lnTo>
                  <a:lnTo>
                    <a:pt x="525" y="1896"/>
                  </a:lnTo>
                  <a:lnTo>
                    <a:pt x="1452" y="1896"/>
                  </a:lnTo>
                  <a:lnTo>
                    <a:pt x="1654" y="2501"/>
                  </a:lnTo>
                  <a:lnTo>
                    <a:pt x="2017" y="2501"/>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5"/>
            <p:cNvSpPr/>
            <p:nvPr/>
          </p:nvSpPr>
          <p:spPr>
            <a:xfrm>
              <a:off x="2681275" y="881350"/>
              <a:ext cx="34300" cy="62550"/>
            </a:xfrm>
            <a:custGeom>
              <a:avLst/>
              <a:gdLst/>
              <a:ahLst/>
              <a:cxnLst/>
              <a:rect l="l" t="t" r="r" b="b"/>
              <a:pathLst>
                <a:path w="1372" h="2502" extrusionOk="0">
                  <a:moveTo>
                    <a:pt x="0" y="1"/>
                  </a:moveTo>
                  <a:lnTo>
                    <a:pt x="0" y="2501"/>
                  </a:lnTo>
                  <a:lnTo>
                    <a:pt x="1331" y="2501"/>
                  </a:lnTo>
                  <a:lnTo>
                    <a:pt x="1371" y="2219"/>
                  </a:lnTo>
                  <a:lnTo>
                    <a:pt x="323" y="2219"/>
                  </a:ln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5"/>
            <p:cNvSpPr/>
            <p:nvPr/>
          </p:nvSpPr>
          <p:spPr>
            <a:xfrm>
              <a:off x="2717550" y="880350"/>
              <a:ext cx="46425" cy="64550"/>
            </a:xfrm>
            <a:custGeom>
              <a:avLst/>
              <a:gdLst/>
              <a:ahLst/>
              <a:cxnLst/>
              <a:rect l="l" t="t" r="r" b="b"/>
              <a:pathLst>
                <a:path w="1857" h="2582" extrusionOk="0">
                  <a:moveTo>
                    <a:pt x="1090" y="1"/>
                  </a:moveTo>
                  <a:cubicBezTo>
                    <a:pt x="888" y="1"/>
                    <a:pt x="727" y="81"/>
                    <a:pt x="566" y="162"/>
                  </a:cubicBezTo>
                  <a:cubicBezTo>
                    <a:pt x="364" y="283"/>
                    <a:pt x="243" y="404"/>
                    <a:pt x="162" y="606"/>
                  </a:cubicBezTo>
                  <a:cubicBezTo>
                    <a:pt x="41" y="807"/>
                    <a:pt x="1" y="1049"/>
                    <a:pt x="1" y="1291"/>
                  </a:cubicBezTo>
                  <a:cubicBezTo>
                    <a:pt x="1" y="1735"/>
                    <a:pt x="82" y="2057"/>
                    <a:pt x="283" y="2259"/>
                  </a:cubicBezTo>
                  <a:cubicBezTo>
                    <a:pt x="485" y="2501"/>
                    <a:pt x="727" y="2582"/>
                    <a:pt x="1049" y="2582"/>
                  </a:cubicBezTo>
                  <a:cubicBezTo>
                    <a:pt x="1332" y="2582"/>
                    <a:pt x="1614" y="2541"/>
                    <a:pt x="1856" y="2380"/>
                  </a:cubicBezTo>
                  <a:lnTo>
                    <a:pt x="1856" y="1170"/>
                  </a:lnTo>
                  <a:lnTo>
                    <a:pt x="1049" y="1170"/>
                  </a:lnTo>
                  <a:lnTo>
                    <a:pt x="1090" y="1452"/>
                  </a:lnTo>
                  <a:lnTo>
                    <a:pt x="1533" y="1452"/>
                  </a:lnTo>
                  <a:lnTo>
                    <a:pt x="1533" y="2219"/>
                  </a:lnTo>
                  <a:cubicBezTo>
                    <a:pt x="1412" y="2259"/>
                    <a:pt x="1251" y="2299"/>
                    <a:pt x="1049" y="2299"/>
                  </a:cubicBezTo>
                  <a:cubicBezTo>
                    <a:pt x="848" y="2299"/>
                    <a:pt x="646" y="2219"/>
                    <a:pt x="525" y="2057"/>
                  </a:cubicBezTo>
                  <a:cubicBezTo>
                    <a:pt x="445" y="1896"/>
                    <a:pt x="364" y="1654"/>
                    <a:pt x="364" y="1291"/>
                  </a:cubicBezTo>
                  <a:cubicBezTo>
                    <a:pt x="364" y="1090"/>
                    <a:pt x="404" y="888"/>
                    <a:pt x="485" y="727"/>
                  </a:cubicBezTo>
                  <a:cubicBezTo>
                    <a:pt x="525" y="565"/>
                    <a:pt x="646" y="485"/>
                    <a:pt x="727" y="404"/>
                  </a:cubicBezTo>
                  <a:cubicBezTo>
                    <a:pt x="848" y="323"/>
                    <a:pt x="969" y="283"/>
                    <a:pt x="1090" y="283"/>
                  </a:cubicBezTo>
                  <a:cubicBezTo>
                    <a:pt x="1211" y="283"/>
                    <a:pt x="1291" y="323"/>
                    <a:pt x="1372" y="364"/>
                  </a:cubicBezTo>
                  <a:cubicBezTo>
                    <a:pt x="1453" y="364"/>
                    <a:pt x="1533" y="444"/>
                    <a:pt x="1654" y="485"/>
                  </a:cubicBezTo>
                  <a:lnTo>
                    <a:pt x="1856" y="283"/>
                  </a:lnTo>
                  <a:cubicBezTo>
                    <a:pt x="1735" y="202"/>
                    <a:pt x="1614" y="122"/>
                    <a:pt x="1493" y="81"/>
                  </a:cubicBezTo>
                  <a:cubicBezTo>
                    <a:pt x="1372" y="41"/>
                    <a:pt x="1251" y="1"/>
                    <a:pt x="10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5"/>
            <p:cNvSpPr/>
            <p:nvPr/>
          </p:nvSpPr>
          <p:spPr>
            <a:xfrm>
              <a:off x="2779075" y="881350"/>
              <a:ext cx="34300" cy="62550"/>
            </a:xfrm>
            <a:custGeom>
              <a:avLst/>
              <a:gdLst/>
              <a:ahLst/>
              <a:cxnLst/>
              <a:rect l="l" t="t" r="r" b="b"/>
              <a:pathLst>
                <a:path w="1372" h="2502" extrusionOk="0">
                  <a:moveTo>
                    <a:pt x="0" y="1"/>
                  </a:moveTo>
                  <a:lnTo>
                    <a:pt x="0" y="2501"/>
                  </a:lnTo>
                  <a:lnTo>
                    <a:pt x="1371" y="2501"/>
                  </a:lnTo>
                  <a:lnTo>
                    <a:pt x="1371" y="2219"/>
                  </a:lnTo>
                  <a:lnTo>
                    <a:pt x="323" y="2219"/>
                  </a:lnTo>
                  <a:lnTo>
                    <a:pt x="323" y="1372"/>
                  </a:lnTo>
                  <a:lnTo>
                    <a:pt x="1170" y="1372"/>
                  </a:lnTo>
                  <a:lnTo>
                    <a:pt x="1170" y="1090"/>
                  </a:lnTo>
                  <a:lnTo>
                    <a:pt x="323" y="1090"/>
                  </a:lnTo>
                  <a:lnTo>
                    <a:pt x="323" y="283"/>
                  </a:lnTo>
                  <a:lnTo>
                    <a:pt x="1291" y="283"/>
                  </a:lnTo>
                  <a:lnTo>
                    <a:pt x="13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5"/>
            <p:cNvSpPr/>
            <p:nvPr/>
          </p:nvSpPr>
          <p:spPr>
            <a:xfrm>
              <a:off x="2827450" y="881350"/>
              <a:ext cx="43375" cy="62550"/>
            </a:xfrm>
            <a:custGeom>
              <a:avLst/>
              <a:gdLst/>
              <a:ahLst/>
              <a:cxnLst/>
              <a:rect l="l" t="t" r="r" b="b"/>
              <a:pathLst>
                <a:path w="1735" h="2502" extrusionOk="0">
                  <a:moveTo>
                    <a:pt x="646" y="283"/>
                  </a:moveTo>
                  <a:cubicBezTo>
                    <a:pt x="848" y="283"/>
                    <a:pt x="1009" y="324"/>
                    <a:pt x="1090" y="404"/>
                  </a:cubicBezTo>
                  <a:cubicBezTo>
                    <a:pt x="1170" y="445"/>
                    <a:pt x="1251" y="566"/>
                    <a:pt x="1251" y="727"/>
                  </a:cubicBezTo>
                  <a:cubicBezTo>
                    <a:pt x="1251" y="888"/>
                    <a:pt x="1170" y="1009"/>
                    <a:pt x="1090" y="1090"/>
                  </a:cubicBezTo>
                  <a:cubicBezTo>
                    <a:pt x="1009" y="1171"/>
                    <a:pt x="888" y="1171"/>
                    <a:pt x="686" y="1171"/>
                  </a:cubicBezTo>
                  <a:lnTo>
                    <a:pt x="323" y="1171"/>
                  </a:lnTo>
                  <a:lnTo>
                    <a:pt x="323" y="283"/>
                  </a:lnTo>
                  <a:close/>
                  <a:moveTo>
                    <a:pt x="1" y="1"/>
                  </a:moveTo>
                  <a:lnTo>
                    <a:pt x="1" y="2501"/>
                  </a:lnTo>
                  <a:lnTo>
                    <a:pt x="323" y="2501"/>
                  </a:lnTo>
                  <a:lnTo>
                    <a:pt x="323" y="1453"/>
                  </a:lnTo>
                  <a:lnTo>
                    <a:pt x="727" y="1453"/>
                  </a:lnTo>
                  <a:lnTo>
                    <a:pt x="1332" y="2501"/>
                  </a:lnTo>
                  <a:lnTo>
                    <a:pt x="1735" y="2501"/>
                  </a:lnTo>
                  <a:lnTo>
                    <a:pt x="1049" y="1412"/>
                  </a:lnTo>
                  <a:cubicBezTo>
                    <a:pt x="1251" y="1332"/>
                    <a:pt x="1372" y="1251"/>
                    <a:pt x="1453" y="1130"/>
                  </a:cubicBezTo>
                  <a:cubicBezTo>
                    <a:pt x="1574" y="1050"/>
                    <a:pt x="1614" y="888"/>
                    <a:pt x="1614" y="727"/>
                  </a:cubicBezTo>
                  <a:cubicBezTo>
                    <a:pt x="1614" y="485"/>
                    <a:pt x="1533" y="324"/>
                    <a:pt x="1372" y="203"/>
                  </a:cubicBezTo>
                  <a:cubicBezTo>
                    <a:pt x="1211" y="82"/>
                    <a:pt x="969"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5"/>
            <p:cNvSpPr/>
            <p:nvPr/>
          </p:nvSpPr>
          <p:spPr>
            <a:xfrm>
              <a:off x="2881900" y="881350"/>
              <a:ext cx="9100" cy="62550"/>
            </a:xfrm>
            <a:custGeom>
              <a:avLst/>
              <a:gdLst/>
              <a:ahLst/>
              <a:cxnLst/>
              <a:rect l="l" t="t" r="r" b="b"/>
              <a:pathLst>
                <a:path w="364" h="2502" extrusionOk="0">
                  <a:moveTo>
                    <a:pt x="1" y="1"/>
                  </a:moveTo>
                  <a:lnTo>
                    <a:pt x="1" y="2501"/>
                  </a:lnTo>
                  <a:lnTo>
                    <a:pt x="364" y="2501"/>
                  </a:lnTo>
                  <a:lnTo>
                    <a:pt x="3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5"/>
            <p:cNvSpPr/>
            <p:nvPr/>
          </p:nvSpPr>
          <p:spPr>
            <a:xfrm>
              <a:off x="2900050" y="881350"/>
              <a:ext cx="51450" cy="62550"/>
            </a:xfrm>
            <a:custGeom>
              <a:avLst/>
              <a:gdLst/>
              <a:ahLst/>
              <a:cxnLst/>
              <a:rect l="l" t="t" r="r" b="b"/>
              <a:pathLst>
                <a:path w="2058" h="2502" extrusionOk="0">
                  <a:moveTo>
                    <a:pt x="1009" y="324"/>
                  </a:moveTo>
                  <a:lnTo>
                    <a:pt x="1412" y="1614"/>
                  </a:lnTo>
                  <a:lnTo>
                    <a:pt x="646" y="1614"/>
                  </a:lnTo>
                  <a:lnTo>
                    <a:pt x="1009" y="324"/>
                  </a:lnTo>
                  <a:close/>
                  <a:moveTo>
                    <a:pt x="807" y="1"/>
                  </a:moveTo>
                  <a:lnTo>
                    <a:pt x="1" y="2501"/>
                  </a:lnTo>
                  <a:lnTo>
                    <a:pt x="363" y="2501"/>
                  </a:lnTo>
                  <a:lnTo>
                    <a:pt x="565" y="1896"/>
                  </a:lnTo>
                  <a:lnTo>
                    <a:pt x="1493" y="1896"/>
                  </a:lnTo>
                  <a:lnTo>
                    <a:pt x="1694" y="2501"/>
                  </a:lnTo>
                  <a:lnTo>
                    <a:pt x="2057" y="2501"/>
                  </a:lnTo>
                  <a:lnTo>
                    <a:pt x="12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5"/>
            <p:cNvSpPr/>
            <p:nvPr/>
          </p:nvSpPr>
          <p:spPr>
            <a:xfrm>
              <a:off x="2971625" y="2202150"/>
              <a:ext cx="44400" cy="61525"/>
            </a:xfrm>
            <a:custGeom>
              <a:avLst/>
              <a:gdLst/>
              <a:ahLst/>
              <a:cxnLst/>
              <a:rect l="l" t="t" r="r" b="b"/>
              <a:pathLst>
                <a:path w="1776" h="2461" extrusionOk="0">
                  <a:moveTo>
                    <a:pt x="1" y="0"/>
                  </a:moveTo>
                  <a:lnTo>
                    <a:pt x="1" y="2460"/>
                  </a:lnTo>
                  <a:lnTo>
                    <a:pt x="324" y="2460"/>
                  </a:lnTo>
                  <a:lnTo>
                    <a:pt x="324" y="1331"/>
                  </a:lnTo>
                  <a:cubicBezTo>
                    <a:pt x="324" y="1129"/>
                    <a:pt x="324" y="968"/>
                    <a:pt x="324" y="807"/>
                  </a:cubicBezTo>
                  <a:cubicBezTo>
                    <a:pt x="324" y="686"/>
                    <a:pt x="324" y="524"/>
                    <a:pt x="283" y="363"/>
                  </a:cubicBezTo>
                  <a:lnTo>
                    <a:pt x="283" y="363"/>
                  </a:lnTo>
                  <a:lnTo>
                    <a:pt x="1291" y="2460"/>
                  </a:lnTo>
                  <a:lnTo>
                    <a:pt x="1775" y="2460"/>
                  </a:lnTo>
                  <a:lnTo>
                    <a:pt x="1775" y="0"/>
                  </a:lnTo>
                  <a:lnTo>
                    <a:pt x="1453" y="0"/>
                  </a:lnTo>
                  <a:lnTo>
                    <a:pt x="1453" y="1331"/>
                  </a:lnTo>
                  <a:cubicBezTo>
                    <a:pt x="1453" y="1492"/>
                    <a:pt x="1453" y="1613"/>
                    <a:pt x="1453" y="1775"/>
                  </a:cubicBezTo>
                  <a:cubicBezTo>
                    <a:pt x="1493" y="1936"/>
                    <a:pt x="1493" y="2057"/>
                    <a:pt x="1493" y="2097"/>
                  </a:cubicBezTo>
                  <a:lnTo>
                    <a:pt x="4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5"/>
            <p:cNvSpPr/>
            <p:nvPr/>
          </p:nvSpPr>
          <p:spPr>
            <a:xfrm>
              <a:off x="3034150" y="2202150"/>
              <a:ext cx="8075" cy="61525"/>
            </a:xfrm>
            <a:custGeom>
              <a:avLst/>
              <a:gdLst/>
              <a:ahLst/>
              <a:cxnLst/>
              <a:rect l="l" t="t" r="r" b="b"/>
              <a:pathLst>
                <a:path w="323" h="2461" extrusionOk="0">
                  <a:moveTo>
                    <a:pt x="0" y="0"/>
                  </a:moveTo>
                  <a:lnTo>
                    <a:pt x="0" y="2460"/>
                  </a:lnTo>
                  <a:lnTo>
                    <a:pt x="323" y="2460"/>
                  </a:lnTo>
                  <a:lnTo>
                    <a:pt x="3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5"/>
            <p:cNvSpPr/>
            <p:nvPr/>
          </p:nvSpPr>
          <p:spPr>
            <a:xfrm>
              <a:off x="3056325" y="2200125"/>
              <a:ext cx="46400" cy="64550"/>
            </a:xfrm>
            <a:custGeom>
              <a:avLst/>
              <a:gdLst/>
              <a:ahLst/>
              <a:cxnLst/>
              <a:rect l="l" t="t" r="r" b="b"/>
              <a:pathLst>
                <a:path w="1856" h="2582" extrusionOk="0">
                  <a:moveTo>
                    <a:pt x="1089" y="0"/>
                  </a:moveTo>
                  <a:cubicBezTo>
                    <a:pt x="888" y="0"/>
                    <a:pt x="726" y="81"/>
                    <a:pt x="565" y="162"/>
                  </a:cubicBezTo>
                  <a:cubicBezTo>
                    <a:pt x="404" y="283"/>
                    <a:pt x="242" y="404"/>
                    <a:pt x="162" y="605"/>
                  </a:cubicBezTo>
                  <a:cubicBezTo>
                    <a:pt x="41" y="807"/>
                    <a:pt x="1" y="1049"/>
                    <a:pt x="1" y="1291"/>
                  </a:cubicBezTo>
                  <a:cubicBezTo>
                    <a:pt x="1" y="1735"/>
                    <a:pt x="121" y="2057"/>
                    <a:pt x="283" y="2259"/>
                  </a:cubicBezTo>
                  <a:cubicBezTo>
                    <a:pt x="484" y="2501"/>
                    <a:pt x="726" y="2581"/>
                    <a:pt x="1049" y="2581"/>
                  </a:cubicBezTo>
                  <a:cubicBezTo>
                    <a:pt x="1331" y="2581"/>
                    <a:pt x="1614" y="2541"/>
                    <a:pt x="1856" y="2380"/>
                  </a:cubicBezTo>
                  <a:lnTo>
                    <a:pt x="1856" y="1170"/>
                  </a:lnTo>
                  <a:lnTo>
                    <a:pt x="1049" y="1170"/>
                  </a:lnTo>
                  <a:lnTo>
                    <a:pt x="1089" y="1452"/>
                  </a:lnTo>
                  <a:lnTo>
                    <a:pt x="1533" y="1452"/>
                  </a:lnTo>
                  <a:lnTo>
                    <a:pt x="1533" y="2219"/>
                  </a:lnTo>
                  <a:cubicBezTo>
                    <a:pt x="1412" y="2299"/>
                    <a:pt x="1251" y="2299"/>
                    <a:pt x="1049" y="2299"/>
                  </a:cubicBezTo>
                  <a:cubicBezTo>
                    <a:pt x="847" y="2299"/>
                    <a:pt x="646" y="2219"/>
                    <a:pt x="565" y="2057"/>
                  </a:cubicBezTo>
                  <a:cubicBezTo>
                    <a:pt x="444" y="1896"/>
                    <a:pt x="363" y="1654"/>
                    <a:pt x="363" y="1291"/>
                  </a:cubicBezTo>
                  <a:cubicBezTo>
                    <a:pt x="363" y="1089"/>
                    <a:pt x="404" y="888"/>
                    <a:pt x="484" y="726"/>
                  </a:cubicBezTo>
                  <a:cubicBezTo>
                    <a:pt x="565" y="565"/>
                    <a:pt x="646" y="484"/>
                    <a:pt x="726" y="404"/>
                  </a:cubicBezTo>
                  <a:cubicBezTo>
                    <a:pt x="847" y="323"/>
                    <a:pt x="968" y="283"/>
                    <a:pt x="1089" y="283"/>
                  </a:cubicBezTo>
                  <a:cubicBezTo>
                    <a:pt x="1210" y="283"/>
                    <a:pt x="1291" y="323"/>
                    <a:pt x="1372" y="363"/>
                  </a:cubicBezTo>
                  <a:cubicBezTo>
                    <a:pt x="1452" y="363"/>
                    <a:pt x="1533" y="444"/>
                    <a:pt x="1654" y="484"/>
                  </a:cubicBezTo>
                  <a:lnTo>
                    <a:pt x="1856" y="283"/>
                  </a:lnTo>
                  <a:cubicBezTo>
                    <a:pt x="1735" y="202"/>
                    <a:pt x="1614" y="121"/>
                    <a:pt x="1493" y="81"/>
                  </a:cubicBezTo>
                  <a:cubicBezTo>
                    <a:pt x="1372" y="41"/>
                    <a:pt x="1251" y="0"/>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5"/>
            <p:cNvSpPr/>
            <p:nvPr/>
          </p:nvSpPr>
          <p:spPr>
            <a:xfrm>
              <a:off x="3117825" y="2202150"/>
              <a:ext cx="34300" cy="61525"/>
            </a:xfrm>
            <a:custGeom>
              <a:avLst/>
              <a:gdLst/>
              <a:ahLst/>
              <a:cxnLst/>
              <a:rect l="l" t="t" r="r" b="b"/>
              <a:pathLst>
                <a:path w="1372" h="2461" extrusionOk="0">
                  <a:moveTo>
                    <a:pt x="1" y="0"/>
                  </a:moveTo>
                  <a:lnTo>
                    <a:pt x="1" y="2460"/>
                  </a:lnTo>
                  <a:lnTo>
                    <a:pt x="1372" y="2460"/>
                  </a:lnTo>
                  <a:lnTo>
                    <a:pt x="1372" y="2218"/>
                  </a:lnTo>
                  <a:lnTo>
                    <a:pt x="323" y="2218"/>
                  </a:lnTo>
                  <a:lnTo>
                    <a:pt x="323" y="1331"/>
                  </a:lnTo>
                  <a:lnTo>
                    <a:pt x="1170" y="1331"/>
                  </a:lnTo>
                  <a:lnTo>
                    <a:pt x="1170" y="1089"/>
                  </a:lnTo>
                  <a:lnTo>
                    <a:pt x="323" y="1089"/>
                  </a:lnTo>
                  <a:lnTo>
                    <a:pt x="323" y="242"/>
                  </a:lnTo>
                  <a:lnTo>
                    <a:pt x="1291" y="242"/>
                  </a:lnTo>
                  <a:lnTo>
                    <a:pt x="13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5"/>
            <p:cNvSpPr/>
            <p:nvPr/>
          </p:nvSpPr>
          <p:spPr>
            <a:xfrm>
              <a:off x="3166225" y="2202150"/>
              <a:ext cx="43375" cy="61525"/>
            </a:xfrm>
            <a:custGeom>
              <a:avLst/>
              <a:gdLst/>
              <a:ahLst/>
              <a:cxnLst/>
              <a:rect l="l" t="t" r="r" b="b"/>
              <a:pathLst>
                <a:path w="1735" h="2461" extrusionOk="0">
                  <a:moveTo>
                    <a:pt x="646" y="242"/>
                  </a:moveTo>
                  <a:cubicBezTo>
                    <a:pt x="847" y="242"/>
                    <a:pt x="1009" y="282"/>
                    <a:pt x="1089" y="363"/>
                  </a:cubicBezTo>
                  <a:cubicBezTo>
                    <a:pt x="1170" y="403"/>
                    <a:pt x="1251" y="524"/>
                    <a:pt x="1251" y="686"/>
                  </a:cubicBezTo>
                  <a:cubicBezTo>
                    <a:pt x="1251" y="847"/>
                    <a:pt x="1210" y="968"/>
                    <a:pt x="1089" y="1049"/>
                  </a:cubicBezTo>
                  <a:cubicBezTo>
                    <a:pt x="1009" y="1129"/>
                    <a:pt x="888" y="1170"/>
                    <a:pt x="686" y="1170"/>
                  </a:cubicBezTo>
                  <a:lnTo>
                    <a:pt x="323" y="1170"/>
                  </a:lnTo>
                  <a:lnTo>
                    <a:pt x="323" y="242"/>
                  </a:lnTo>
                  <a:close/>
                  <a:moveTo>
                    <a:pt x="0" y="0"/>
                  </a:moveTo>
                  <a:lnTo>
                    <a:pt x="0" y="2460"/>
                  </a:lnTo>
                  <a:lnTo>
                    <a:pt x="323" y="2460"/>
                  </a:lnTo>
                  <a:lnTo>
                    <a:pt x="323" y="1412"/>
                  </a:lnTo>
                  <a:lnTo>
                    <a:pt x="726" y="1412"/>
                  </a:lnTo>
                  <a:lnTo>
                    <a:pt x="1331" y="2460"/>
                  </a:lnTo>
                  <a:lnTo>
                    <a:pt x="1735" y="2460"/>
                  </a:lnTo>
                  <a:lnTo>
                    <a:pt x="1049" y="1371"/>
                  </a:lnTo>
                  <a:cubicBezTo>
                    <a:pt x="1251" y="1291"/>
                    <a:pt x="1372" y="1210"/>
                    <a:pt x="1452" y="1129"/>
                  </a:cubicBezTo>
                  <a:cubicBezTo>
                    <a:pt x="1573" y="1008"/>
                    <a:pt x="1614" y="847"/>
                    <a:pt x="1614" y="686"/>
                  </a:cubicBezTo>
                  <a:cubicBezTo>
                    <a:pt x="1614" y="444"/>
                    <a:pt x="1533" y="282"/>
                    <a:pt x="1372" y="161"/>
                  </a:cubicBezTo>
                  <a:cubicBezTo>
                    <a:pt x="1210" y="40"/>
                    <a:pt x="968" y="0"/>
                    <a:pt x="6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5"/>
            <p:cNvSpPr/>
            <p:nvPr/>
          </p:nvSpPr>
          <p:spPr>
            <a:xfrm>
              <a:off x="3220675" y="2202150"/>
              <a:ext cx="9100" cy="61525"/>
            </a:xfrm>
            <a:custGeom>
              <a:avLst/>
              <a:gdLst/>
              <a:ahLst/>
              <a:cxnLst/>
              <a:rect l="l" t="t" r="r" b="b"/>
              <a:pathLst>
                <a:path w="364" h="2461" extrusionOk="0">
                  <a:moveTo>
                    <a:pt x="0" y="0"/>
                  </a:moveTo>
                  <a:lnTo>
                    <a:pt x="0" y="2460"/>
                  </a:lnTo>
                  <a:lnTo>
                    <a:pt x="363" y="2460"/>
                  </a:lnTo>
                  <a:lnTo>
                    <a:pt x="3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5"/>
            <p:cNvSpPr/>
            <p:nvPr/>
          </p:nvSpPr>
          <p:spPr>
            <a:xfrm>
              <a:off x="3238825" y="2202150"/>
              <a:ext cx="51425" cy="61525"/>
            </a:xfrm>
            <a:custGeom>
              <a:avLst/>
              <a:gdLst/>
              <a:ahLst/>
              <a:cxnLst/>
              <a:rect l="l" t="t" r="r" b="b"/>
              <a:pathLst>
                <a:path w="2057" h="2461" extrusionOk="0">
                  <a:moveTo>
                    <a:pt x="1008" y="282"/>
                  </a:moveTo>
                  <a:lnTo>
                    <a:pt x="1412" y="1573"/>
                  </a:lnTo>
                  <a:lnTo>
                    <a:pt x="645" y="1573"/>
                  </a:lnTo>
                  <a:lnTo>
                    <a:pt x="1008" y="282"/>
                  </a:lnTo>
                  <a:close/>
                  <a:moveTo>
                    <a:pt x="807" y="0"/>
                  </a:moveTo>
                  <a:lnTo>
                    <a:pt x="0" y="2460"/>
                  </a:lnTo>
                  <a:lnTo>
                    <a:pt x="363" y="2460"/>
                  </a:lnTo>
                  <a:lnTo>
                    <a:pt x="565" y="1855"/>
                  </a:lnTo>
                  <a:lnTo>
                    <a:pt x="1492" y="1855"/>
                  </a:lnTo>
                  <a:lnTo>
                    <a:pt x="1694" y="2460"/>
                  </a:lnTo>
                  <a:lnTo>
                    <a:pt x="2057" y="2460"/>
                  </a:lnTo>
                  <a:lnTo>
                    <a:pt x="12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5"/>
            <p:cNvSpPr/>
            <p:nvPr/>
          </p:nvSpPr>
          <p:spPr>
            <a:xfrm>
              <a:off x="3989950" y="2948225"/>
              <a:ext cx="43375" cy="62550"/>
            </a:xfrm>
            <a:custGeom>
              <a:avLst/>
              <a:gdLst/>
              <a:ahLst/>
              <a:cxnLst/>
              <a:rect l="l" t="t" r="r" b="b"/>
              <a:pathLst>
                <a:path w="1735" h="2502" extrusionOk="0">
                  <a:moveTo>
                    <a:pt x="646" y="283"/>
                  </a:moveTo>
                  <a:cubicBezTo>
                    <a:pt x="847" y="283"/>
                    <a:pt x="1008" y="323"/>
                    <a:pt x="1089" y="364"/>
                  </a:cubicBezTo>
                  <a:cubicBezTo>
                    <a:pt x="1210" y="444"/>
                    <a:pt x="1250" y="565"/>
                    <a:pt x="1250" y="727"/>
                  </a:cubicBezTo>
                  <a:cubicBezTo>
                    <a:pt x="1250" y="888"/>
                    <a:pt x="1210" y="1009"/>
                    <a:pt x="1089" y="1090"/>
                  </a:cubicBezTo>
                  <a:cubicBezTo>
                    <a:pt x="1008" y="1130"/>
                    <a:pt x="887" y="1170"/>
                    <a:pt x="686" y="1170"/>
                  </a:cubicBezTo>
                  <a:lnTo>
                    <a:pt x="363" y="1170"/>
                  </a:lnTo>
                  <a:lnTo>
                    <a:pt x="363" y="283"/>
                  </a:lnTo>
                  <a:close/>
                  <a:moveTo>
                    <a:pt x="0" y="1"/>
                  </a:moveTo>
                  <a:lnTo>
                    <a:pt x="0" y="2501"/>
                  </a:lnTo>
                  <a:lnTo>
                    <a:pt x="363" y="2501"/>
                  </a:lnTo>
                  <a:lnTo>
                    <a:pt x="363" y="1452"/>
                  </a:lnTo>
                  <a:lnTo>
                    <a:pt x="726" y="1452"/>
                  </a:lnTo>
                  <a:lnTo>
                    <a:pt x="1331" y="2501"/>
                  </a:lnTo>
                  <a:lnTo>
                    <a:pt x="1734" y="2501"/>
                  </a:lnTo>
                  <a:lnTo>
                    <a:pt x="1049" y="1372"/>
                  </a:lnTo>
                  <a:cubicBezTo>
                    <a:pt x="1250" y="1331"/>
                    <a:pt x="1371" y="1251"/>
                    <a:pt x="1452" y="1130"/>
                  </a:cubicBezTo>
                  <a:cubicBezTo>
                    <a:pt x="1573" y="1009"/>
                    <a:pt x="1613" y="888"/>
                    <a:pt x="1613" y="727"/>
                  </a:cubicBezTo>
                  <a:cubicBezTo>
                    <a:pt x="1613" y="485"/>
                    <a:pt x="1533" y="283"/>
                    <a:pt x="1371" y="202"/>
                  </a:cubicBezTo>
                  <a:cubicBezTo>
                    <a:pt x="1210" y="81"/>
                    <a:pt x="96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5"/>
            <p:cNvSpPr/>
            <p:nvPr/>
          </p:nvSpPr>
          <p:spPr>
            <a:xfrm>
              <a:off x="4044400" y="2948225"/>
              <a:ext cx="35300" cy="62550"/>
            </a:xfrm>
            <a:custGeom>
              <a:avLst/>
              <a:gdLst/>
              <a:ahLst/>
              <a:cxnLst/>
              <a:rect l="l" t="t" r="r" b="b"/>
              <a:pathLst>
                <a:path w="1412" h="2502" extrusionOk="0">
                  <a:moveTo>
                    <a:pt x="0" y="1"/>
                  </a:moveTo>
                  <a:lnTo>
                    <a:pt x="0" y="2501"/>
                  </a:lnTo>
                  <a:lnTo>
                    <a:pt x="1412" y="2501"/>
                  </a:lnTo>
                  <a:lnTo>
                    <a:pt x="1412" y="2219"/>
                  </a:lnTo>
                  <a:lnTo>
                    <a:pt x="363" y="2219"/>
                  </a:lnTo>
                  <a:lnTo>
                    <a:pt x="363" y="1372"/>
                  </a:lnTo>
                  <a:lnTo>
                    <a:pt x="1210" y="1372"/>
                  </a:lnTo>
                  <a:lnTo>
                    <a:pt x="1210" y="1090"/>
                  </a:lnTo>
                  <a:lnTo>
                    <a:pt x="363" y="1090"/>
                  </a:lnTo>
                  <a:lnTo>
                    <a:pt x="363" y="283"/>
                  </a:lnTo>
                  <a:lnTo>
                    <a:pt x="1331" y="283"/>
                  </a:lnTo>
                  <a:lnTo>
                    <a:pt x="13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5"/>
            <p:cNvSpPr/>
            <p:nvPr/>
          </p:nvSpPr>
          <p:spPr>
            <a:xfrm>
              <a:off x="4092775" y="2948225"/>
              <a:ext cx="41375" cy="62550"/>
            </a:xfrm>
            <a:custGeom>
              <a:avLst/>
              <a:gdLst/>
              <a:ahLst/>
              <a:cxnLst/>
              <a:rect l="l" t="t" r="r" b="b"/>
              <a:pathLst>
                <a:path w="1655" h="2502" extrusionOk="0">
                  <a:moveTo>
                    <a:pt x="686" y="283"/>
                  </a:moveTo>
                  <a:cubicBezTo>
                    <a:pt x="848" y="283"/>
                    <a:pt x="1009" y="323"/>
                    <a:pt x="1130" y="404"/>
                  </a:cubicBezTo>
                  <a:cubicBezTo>
                    <a:pt x="1211" y="485"/>
                    <a:pt x="1291" y="606"/>
                    <a:pt x="1291" y="767"/>
                  </a:cubicBezTo>
                  <a:cubicBezTo>
                    <a:pt x="1291" y="969"/>
                    <a:pt x="1211" y="1130"/>
                    <a:pt x="1130" y="1210"/>
                  </a:cubicBezTo>
                  <a:cubicBezTo>
                    <a:pt x="1009" y="1291"/>
                    <a:pt x="848" y="1331"/>
                    <a:pt x="646" y="1331"/>
                  </a:cubicBezTo>
                  <a:lnTo>
                    <a:pt x="364" y="1331"/>
                  </a:lnTo>
                  <a:lnTo>
                    <a:pt x="364" y="283"/>
                  </a:lnTo>
                  <a:close/>
                  <a:moveTo>
                    <a:pt x="1" y="1"/>
                  </a:moveTo>
                  <a:lnTo>
                    <a:pt x="1" y="2501"/>
                  </a:lnTo>
                  <a:lnTo>
                    <a:pt x="364" y="2501"/>
                  </a:lnTo>
                  <a:lnTo>
                    <a:pt x="364" y="1573"/>
                  </a:lnTo>
                  <a:lnTo>
                    <a:pt x="686" y="1573"/>
                  </a:lnTo>
                  <a:cubicBezTo>
                    <a:pt x="969" y="1573"/>
                    <a:pt x="1211" y="1533"/>
                    <a:pt x="1372" y="1372"/>
                  </a:cubicBezTo>
                  <a:cubicBezTo>
                    <a:pt x="1533" y="1251"/>
                    <a:pt x="1654" y="1049"/>
                    <a:pt x="1654" y="767"/>
                  </a:cubicBezTo>
                  <a:cubicBezTo>
                    <a:pt x="1654" y="525"/>
                    <a:pt x="1574" y="323"/>
                    <a:pt x="1372" y="202"/>
                  </a:cubicBezTo>
                  <a:cubicBezTo>
                    <a:pt x="1211" y="81"/>
                    <a:pt x="969"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5"/>
            <p:cNvSpPr/>
            <p:nvPr/>
          </p:nvSpPr>
          <p:spPr>
            <a:xfrm>
              <a:off x="4145200" y="2948225"/>
              <a:ext cx="43400" cy="63550"/>
            </a:xfrm>
            <a:custGeom>
              <a:avLst/>
              <a:gdLst/>
              <a:ahLst/>
              <a:cxnLst/>
              <a:rect l="l" t="t" r="r" b="b"/>
              <a:pathLst>
                <a:path w="1736" h="2542" extrusionOk="0">
                  <a:moveTo>
                    <a:pt x="1" y="1"/>
                  </a:moveTo>
                  <a:lnTo>
                    <a:pt x="1" y="1694"/>
                  </a:lnTo>
                  <a:cubicBezTo>
                    <a:pt x="1" y="1977"/>
                    <a:pt x="41" y="2178"/>
                    <a:pt x="203" y="2299"/>
                  </a:cubicBezTo>
                  <a:cubicBezTo>
                    <a:pt x="364" y="2461"/>
                    <a:pt x="566" y="2541"/>
                    <a:pt x="848" y="2541"/>
                  </a:cubicBezTo>
                  <a:cubicBezTo>
                    <a:pt x="1049" y="2541"/>
                    <a:pt x="1170" y="2501"/>
                    <a:pt x="1332" y="2420"/>
                  </a:cubicBezTo>
                  <a:cubicBezTo>
                    <a:pt x="1453" y="2380"/>
                    <a:pt x="1533" y="2259"/>
                    <a:pt x="1614" y="2138"/>
                  </a:cubicBezTo>
                  <a:cubicBezTo>
                    <a:pt x="1695" y="2017"/>
                    <a:pt x="1735" y="1856"/>
                    <a:pt x="1735" y="1694"/>
                  </a:cubicBezTo>
                  <a:lnTo>
                    <a:pt x="1735" y="1"/>
                  </a:lnTo>
                  <a:lnTo>
                    <a:pt x="1372" y="1"/>
                  </a:lnTo>
                  <a:lnTo>
                    <a:pt x="1372" y="1694"/>
                  </a:lnTo>
                  <a:cubicBezTo>
                    <a:pt x="1372" y="1856"/>
                    <a:pt x="1332" y="2017"/>
                    <a:pt x="1251" y="2098"/>
                  </a:cubicBezTo>
                  <a:cubicBezTo>
                    <a:pt x="1170" y="2219"/>
                    <a:pt x="1009" y="2259"/>
                    <a:pt x="848" y="2259"/>
                  </a:cubicBezTo>
                  <a:cubicBezTo>
                    <a:pt x="687" y="2259"/>
                    <a:pt x="525" y="2219"/>
                    <a:pt x="445" y="2098"/>
                  </a:cubicBezTo>
                  <a:cubicBezTo>
                    <a:pt x="364" y="2017"/>
                    <a:pt x="324" y="1856"/>
                    <a:pt x="324" y="1694"/>
                  </a:cubicBezTo>
                  <a:lnTo>
                    <a:pt x="3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5"/>
            <p:cNvSpPr/>
            <p:nvPr/>
          </p:nvSpPr>
          <p:spPr>
            <a:xfrm>
              <a:off x="4205700" y="2948225"/>
              <a:ext cx="41375" cy="62550"/>
            </a:xfrm>
            <a:custGeom>
              <a:avLst/>
              <a:gdLst/>
              <a:ahLst/>
              <a:cxnLst/>
              <a:rect l="l" t="t" r="r" b="b"/>
              <a:pathLst>
                <a:path w="1655" h="2502" extrusionOk="0">
                  <a:moveTo>
                    <a:pt x="606" y="283"/>
                  </a:moveTo>
                  <a:cubicBezTo>
                    <a:pt x="807" y="283"/>
                    <a:pt x="969" y="323"/>
                    <a:pt x="1049" y="364"/>
                  </a:cubicBezTo>
                  <a:cubicBezTo>
                    <a:pt x="1170" y="404"/>
                    <a:pt x="1211" y="525"/>
                    <a:pt x="1211" y="646"/>
                  </a:cubicBezTo>
                  <a:cubicBezTo>
                    <a:pt x="1211" y="807"/>
                    <a:pt x="1170" y="888"/>
                    <a:pt x="1049" y="969"/>
                  </a:cubicBezTo>
                  <a:cubicBezTo>
                    <a:pt x="969" y="1049"/>
                    <a:pt x="848" y="1049"/>
                    <a:pt x="727" y="1049"/>
                  </a:cubicBezTo>
                  <a:lnTo>
                    <a:pt x="323" y="1049"/>
                  </a:lnTo>
                  <a:lnTo>
                    <a:pt x="323" y="283"/>
                  </a:lnTo>
                  <a:close/>
                  <a:moveTo>
                    <a:pt x="767" y="1331"/>
                  </a:moveTo>
                  <a:cubicBezTo>
                    <a:pt x="928" y="1331"/>
                    <a:pt x="1049" y="1372"/>
                    <a:pt x="1170" y="1452"/>
                  </a:cubicBezTo>
                  <a:cubicBezTo>
                    <a:pt x="1251" y="1493"/>
                    <a:pt x="1291" y="1614"/>
                    <a:pt x="1291" y="1775"/>
                  </a:cubicBezTo>
                  <a:cubicBezTo>
                    <a:pt x="1291" y="1977"/>
                    <a:pt x="1251" y="2057"/>
                    <a:pt x="1130" y="2138"/>
                  </a:cubicBezTo>
                  <a:cubicBezTo>
                    <a:pt x="1049" y="2178"/>
                    <a:pt x="888" y="2219"/>
                    <a:pt x="686" y="2219"/>
                  </a:cubicBezTo>
                  <a:lnTo>
                    <a:pt x="323" y="2219"/>
                  </a:lnTo>
                  <a:lnTo>
                    <a:pt x="323" y="1331"/>
                  </a:lnTo>
                  <a:close/>
                  <a:moveTo>
                    <a:pt x="1" y="1"/>
                  </a:moveTo>
                  <a:lnTo>
                    <a:pt x="1" y="2501"/>
                  </a:lnTo>
                  <a:lnTo>
                    <a:pt x="686" y="2501"/>
                  </a:lnTo>
                  <a:cubicBezTo>
                    <a:pt x="1332" y="2501"/>
                    <a:pt x="1654" y="2259"/>
                    <a:pt x="1654" y="1775"/>
                  </a:cubicBezTo>
                  <a:cubicBezTo>
                    <a:pt x="1654" y="1614"/>
                    <a:pt x="1614" y="1452"/>
                    <a:pt x="1493" y="1372"/>
                  </a:cubicBezTo>
                  <a:cubicBezTo>
                    <a:pt x="1412" y="1291"/>
                    <a:pt x="1251" y="1210"/>
                    <a:pt x="1090" y="1170"/>
                  </a:cubicBezTo>
                  <a:cubicBezTo>
                    <a:pt x="1211" y="1170"/>
                    <a:pt x="1332" y="1090"/>
                    <a:pt x="1412" y="1009"/>
                  </a:cubicBezTo>
                  <a:cubicBezTo>
                    <a:pt x="1533" y="888"/>
                    <a:pt x="1574" y="767"/>
                    <a:pt x="1574" y="646"/>
                  </a:cubicBezTo>
                  <a:cubicBezTo>
                    <a:pt x="1574" y="444"/>
                    <a:pt x="1493" y="283"/>
                    <a:pt x="1291" y="162"/>
                  </a:cubicBezTo>
                  <a:cubicBezTo>
                    <a:pt x="1130" y="41"/>
                    <a:pt x="888" y="1"/>
                    <a:pt x="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5"/>
            <p:cNvSpPr/>
            <p:nvPr/>
          </p:nvSpPr>
          <p:spPr>
            <a:xfrm>
              <a:off x="4260150" y="2948225"/>
              <a:ext cx="34300" cy="62550"/>
            </a:xfrm>
            <a:custGeom>
              <a:avLst/>
              <a:gdLst/>
              <a:ahLst/>
              <a:cxnLst/>
              <a:rect l="l" t="t" r="r" b="b"/>
              <a:pathLst>
                <a:path w="1372" h="2502" extrusionOk="0">
                  <a:moveTo>
                    <a:pt x="0" y="1"/>
                  </a:moveTo>
                  <a:lnTo>
                    <a:pt x="0" y="2501"/>
                  </a:lnTo>
                  <a:lnTo>
                    <a:pt x="1331" y="2501"/>
                  </a:lnTo>
                  <a:lnTo>
                    <a:pt x="1372" y="2219"/>
                  </a:lnTo>
                  <a:lnTo>
                    <a:pt x="363" y="2219"/>
                  </a:lnTo>
                  <a:lnTo>
                    <a:pt x="3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5"/>
            <p:cNvSpPr/>
            <p:nvPr/>
          </p:nvSpPr>
          <p:spPr>
            <a:xfrm>
              <a:off x="4305525" y="2948225"/>
              <a:ext cx="9100" cy="62550"/>
            </a:xfrm>
            <a:custGeom>
              <a:avLst/>
              <a:gdLst/>
              <a:ahLst/>
              <a:cxnLst/>
              <a:rect l="l" t="t" r="r" b="b"/>
              <a:pathLst>
                <a:path w="364" h="2502" extrusionOk="0">
                  <a:moveTo>
                    <a:pt x="0" y="1"/>
                  </a:moveTo>
                  <a:lnTo>
                    <a:pt x="0" y="2501"/>
                  </a:lnTo>
                  <a:lnTo>
                    <a:pt x="363" y="2501"/>
                  </a:lnTo>
                  <a:lnTo>
                    <a:pt x="3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5"/>
            <p:cNvSpPr/>
            <p:nvPr/>
          </p:nvSpPr>
          <p:spPr>
            <a:xfrm>
              <a:off x="4327700" y="2947225"/>
              <a:ext cx="44375" cy="64550"/>
            </a:xfrm>
            <a:custGeom>
              <a:avLst/>
              <a:gdLst/>
              <a:ahLst/>
              <a:cxnLst/>
              <a:rect l="l" t="t" r="r" b="b"/>
              <a:pathLst>
                <a:path w="1775" h="2582" extrusionOk="0">
                  <a:moveTo>
                    <a:pt x="1049" y="0"/>
                  </a:moveTo>
                  <a:cubicBezTo>
                    <a:pt x="847" y="0"/>
                    <a:pt x="686" y="41"/>
                    <a:pt x="525" y="162"/>
                  </a:cubicBezTo>
                  <a:cubicBezTo>
                    <a:pt x="363" y="242"/>
                    <a:pt x="242" y="404"/>
                    <a:pt x="162" y="605"/>
                  </a:cubicBezTo>
                  <a:cubicBezTo>
                    <a:pt x="81" y="807"/>
                    <a:pt x="0" y="1009"/>
                    <a:pt x="0" y="1291"/>
                  </a:cubicBezTo>
                  <a:cubicBezTo>
                    <a:pt x="0" y="1573"/>
                    <a:pt x="81" y="1815"/>
                    <a:pt x="162" y="1976"/>
                  </a:cubicBezTo>
                  <a:cubicBezTo>
                    <a:pt x="242" y="2178"/>
                    <a:pt x="363" y="2339"/>
                    <a:pt x="525" y="2420"/>
                  </a:cubicBezTo>
                  <a:cubicBezTo>
                    <a:pt x="686" y="2541"/>
                    <a:pt x="847" y="2581"/>
                    <a:pt x="1049" y="2581"/>
                  </a:cubicBezTo>
                  <a:cubicBezTo>
                    <a:pt x="1210" y="2581"/>
                    <a:pt x="1372" y="2541"/>
                    <a:pt x="1493" y="2501"/>
                  </a:cubicBezTo>
                  <a:cubicBezTo>
                    <a:pt x="1614" y="2460"/>
                    <a:pt x="1694" y="2380"/>
                    <a:pt x="1775" y="2299"/>
                  </a:cubicBezTo>
                  <a:lnTo>
                    <a:pt x="1614" y="2097"/>
                  </a:lnTo>
                  <a:cubicBezTo>
                    <a:pt x="1533" y="2138"/>
                    <a:pt x="1412" y="2218"/>
                    <a:pt x="1372" y="2259"/>
                  </a:cubicBezTo>
                  <a:cubicBezTo>
                    <a:pt x="1291" y="2259"/>
                    <a:pt x="1170" y="2299"/>
                    <a:pt x="1089" y="2299"/>
                  </a:cubicBezTo>
                  <a:cubicBezTo>
                    <a:pt x="847" y="2299"/>
                    <a:pt x="686" y="2218"/>
                    <a:pt x="565" y="2057"/>
                  </a:cubicBezTo>
                  <a:cubicBezTo>
                    <a:pt x="444" y="1896"/>
                    <a:pt x="404" y="1654"/>
                    <a:pt x="404" y="1291"/>
                  </a:cubicBezTo>
                  <a:cubicBezTo>
                    <a:pt x="404" y="928"/>
                    <a:pt x="444" y="686"/>
                    <a:pt x="565" y="525"/>
                  </a:cubicBezTo>
                  <a:cubicBezTo>
                    <a:pt x="686" y="363"/>
                    <a:pt x="888" y="283"/>
                    <a:pt x="1089" y="283"/>
                  </a:cubicBezTo>
                  <a:cubicBezTo>
                    <a:pt x="1251" y="283"/>
                    <a:pt x="1412" y="363"/>
                    <a:pt x="1573" y="484"/>
                  </a:cubicBezTo>
                  <a:lnTo>
                    <a:pt x="1735" y="242"/>
                  </a:lnTo>
                  <a:cubicBezTo>
                    <a:pt x="1654" y="162"/>
                    <a:pt x="1533" y="81"/>
                    <a:pt x="1412" y="81"/>
                  </a:cubicBezTo>
                  <a:cubicBezTo>
                    <a:pt x="1331" y="41"/>
                    <a:pt x="1210" y="0"/>
                    <a:pt x="1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5"/>
            <p:cNvSpPr/>
            <p:nvPr/>
          </p:nvSpPr>
          <p:spPr>
            <a:xfrm>
              <a:off x="4129075" y="3056100"/>
              <a:ext cx="52450" cy="64550"/>
            </a:xfrm>
            <a:custGeom>
              <a:avLst/>
              <a:gdLst/>
              <a:ahLst/>
              <a:cxnLst/>
              <a:rect l="l" t="t" r="r" b="b"/>
              <a:pathLst>
                <a:path w="2098" h="2582" extrusionOk="0">
                  <a:moveTo>
                    <a:pt x="1049" y="283"/>
                  </a:moveTo>
                  <a:cubicBezTo>
                    <a:pt x="1493" y="283"/>
                    <a:pt x="1735" y="606"/>
                    <a:pt x="1735" y="1291"/>
                  </a:cubicBezTo>
                  <a:cubicBezTo>
                    <a:pt x="1735" y="1977"/>
                    <a:pt x="1493" y="2300"/>
                    <a:pt x="1049" y="2300"/>
                  </a:cubicBezTo>
                  <a:cubicBezTo>
                    <a:pt x="848" y="2300"/>
                    <a:pt x="646" y="2219"/>
                    <a:pt x="525" y="2058"/>
                  </a:cubicBezTo>
                  <a:cubicBezTo>
                    <a:pt x="404" y="1896"/>
                    <a:pt x="364" y="1654"/>
                    <a:pt x="364" y="1291"/>
                  </a:cubicBezTo>
                  <a:cubicBezTo>
                    <a:pt x="364" y="928"/>
                    <a:pt x="404" y="686"/>
                    <a:pt x="525" y="525"/>
                  </a:cubicBezTo>
                  <a:cubicBezTo>
                    <a:pt x="646" y="364"/>
                    <a:pt x="848" y="283"/>
                    <a:pt x="1049" y="283"/>
                  </a:cubicBezTo>
                  <a:close/>
                  <a:moveTo>
                    <a:pt x="1049" y="1"/>
                  </a:moveTo>
                  <a:cubicBezTo>
                    <a:pt x="848" y="1"/>
                    <a:pt x="646" y="41"/>
                    <a:pt x="485" y="162"/>
                  </a:cubicBezTo>
                  <a:cubicBezTo>
                    <a:pt x="323" y="243"/>
                    <a:pt x="202" y="404"/>
                    <a:pt x="122" y="606"/>
                  </a:cubicBezTo>
                  <a:cubicBezTo>
                    <a:pt x="41" y="807"/>
                    <a:pt x="1" y="1009"/>
                    <a:pt x="1" y="1291"/>
                  </a:cubicBezTo>
                  <a:cubicBezTo>
                    <a:pt x="1" y="1574"/>
                    <a:pt x="41" y="1816"/>
                    <a:pt x="122" y="1977"/>
                  </a:cubicBezTo>
                  <a:cubicBezTo>
                    <a:pt x="202" y="2179"/>
                    <a:pt x="323" y="2340"/>
                    <a:pt x="485" y="2421"/>
                  </a:cubicBezTo>
                  <a:cubicBezTo>
                    <a:pt x="646" y="2542"/>
                    <a:pt x="848" y="2582"/>
                    <a:pt x="1049" y="2582"/>
                  </a:cubicBezTo>
                  <a:cubicBezTo>
                    <a:pt x="1251" y="2582"/>
                    <a:pt x="1453" y="2542"/>
                    <a:pt x="1614" y="2421"/>
                  </a:cubicBezTo>
                  <a:cubicBezTo>
                    <a:pt x="1775" y="2340"/>
                    <a:pt x="1896" y="2179"/>
                    <a:pt x="1977" y="1977"/>
                  </a:cubicBezTo>
                  <a:cubicBezTo>
                    <a:pt x="2057" y="1775"/>
                    <a:pt x="2098" y="1574"/>
                    <a:pt x="2098" y="1291"/>
                  </a:cubicBezTo>
                  <a:cubicBezTo>
                    <a:pt x="2098" y="1009"/>
                    <a:pt x="2057" y="767"/>
                    <a:pt x="1977" y="565"/>
                  </a:cubicBezTo>
                  <a:cubicBezTo>
                    <a:pt x="1896" y="404"/>
                    <a:pt x="1775" y="243"/>
                    <a:pt x="1614" y="162"/>
                  </a:cubicBezTo>
                  <a:cubicBezTo>
                    <a:pt x="1453" y="41"/>
                    <a:pt x="1251" y="1"/>
                    <a:pt x="1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5"/>
            <p:cNvSpPr/>
            <p:nvPr/>
          </p:nvSpPr>
          <p:spPr>
            <a:xfrm>
              <a:off x="4195625" y="3057125"/>
              <a:ext cx="33300" cy="62525"/>
            </a:xfrm>
            <a:custGeom>
              <a:avLst/>
              <a:gdLst/>
              <a:ahLst/>
              <a:cxnLst/>
              <a:rect l="l" t="t" r="r" b="b"/>
              <a:pathLst>
                <a:path w="1332" h="2501" extrusionOk="0">
                  <a:moveTo>
                    <a:pt x="0" y="0"/>
                  </a:moveTo>
                  <a:lnTo>
                    <a:pt x="0" y="2501"/>
                  </a:lnTo>
                  <a:lnTo>
                    <a:pt x="323" y="2501"/>
                  </a:lnTo>
                  <a:lnTo>
                    <a:pt x="323" y="1412"/>
                  </a:lnTo>
                  <a:lnTo>
                    <a:pt x="1170" y="1412"/>
                  </a:lnTo>
                  <a:lnTo>
                    <a:pt x="1170" y="1129"/>
                  </a:lnTo>
                  <a:lnTo>
                    <a:pt x="323" y="1129"/>
                  </a:lnTo>
                  <a:lnTo>
                    <a:pt x="323" y="282"/>
                  </a:lnTo>
                  <a:lnTo>
                    <a:pt x="1291" y="282"/>
                  </a:lnTo>
                  <a:lnTo>
                    <a:pt x="13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5"/>
            <p:cNvSpPr/>
            <p:nvPr/>
          </p:nvSpPr>
          <p:spPr>
            <a:xfrm>
              <a:off x="4036325" y="3165000"/>
              <a:ext cx="43375" cy="64550"/>
            </a:xfrm>
            <a:custGeom>
              <a:avLst/>
              <a:gdLst/>
              <a:ahLst/>
              <a:cxnLst/>
              <a:rect l="l" t="t" r="r" b="b"/>
              <a:pathLst>
                <a:path w="1735" h="2582" extrusionOk="0">
                  <a:moveTo>
                    <a:pt x="1009" y="0"/>
                  </a:moveTo>
                  <a:cubicBezTo>
                    <a:pt x="807" y="0"/>
                    <a:pt x="646" y="41"/>
                    <a:pt x="484" y="121"/>
                  </a:cubicBezTo>
                  <a:cubicBezTo>
                    <a:pt x="323" y="242"/>
                    <a:pt x="202" y="363"/>
                    <a:pt x="121" y="565"/>
                  </a:cubicBezTo>
                  <a:cubicBezTo>
                    <a:pt x="41" y="767"/>
                    <a:pt x="0" y="1009"/>
                    <a:pt x="0" y="1291"/>
                  </a:cubicBezTo>
                  <a:cubicBezTo>
                    <a:pt x="0" y="1533"/>
                    <a:pt x="41" y="1775"/>
                    <a:pt x="121" y="1977"/>
                  </a:cubicBezTo>
                  <a:cubicBezTo>
                    <a:pt x="202" y="2178"/>
                    <a:pt x="323" y="2299"/>
                    <a:pt x="484" y="2420"/>
                  </a:cubicBezTo>
                  <a:cubicBezTo>
                    <a:pt x="646" y="2501"/>
                    <a:pt x="807" y="2581"/>
                    <a:pt x="1009" y="2581"/>
                  </a:cubicBezTo>
                  <a:cubicBezTo>
                    <a:pt x="1170" y="2581"/>
                    <a:pt x="1331" y="2541"/>
                    <a:pt x="1452" y="2501"/>
                  </a:cubicBezTo>
                  <a:cubicBezTo>
                    <a:pt x="1573" y="2420"/>
                    <a:pt x="1654" y="2380"/>
                    <a:pt x="1735" y="2299"/>
                  </a:cubicBezTo>
                  <a:lnTo>
                    <a:pt x="1573" y="2057"/>
                  </a:lnTo>
                  <a:cubicBezTo>
                    <a:pt x="1493" y="2138"/>
                    <a:pt x="1412" y="2178"/>
                    <a:pt x="1331" y="2218"/>
                  </a:cubicBezTo>
                  <a:cubicBezTo>
                    <a:pt x="1251" y="2259"/>
                    <a:pt x="1130" y="2259"/>
                    <a:pt x="1049" y="2259"/>
                  </a:cubicBezTo>
                  <a:cubicBezTo>
                    <a:pt x="847" y="2259"/>
                    <a:pt x="646" y="2178"/>
                    <a:pt x="525" y="2017"/>
                  </a:cubicBezTo>
                  <a:cubicBezTo>
                    <a:pt x="404" y="1856"/>
                    <a:pt x="363" y="1614"/>
                    <a:pt x="363" y="1291"/>
                  </a:cubicBezTo>
                  <a:cubicBezTo>
                    <a:pt x="363" y="928"/>
                    <a:pt x="404" y="646"/>
                    <a:pt x="525" y="525"/>
                  </a:cubicBezTo>
                  <a:cubicBezTo>
                    <a:pt x="646" y="363"/>
                    <a:pt x="847" y="283"/>
                    <a:pt x="1049" y="283"/>
                  </a:cubicBezTo>
                  <a:cubicBezTo>
                    <a:pt x="1210" y="283"/>
                    <a:pt x="1372" y="323"/>
                    <a:pt x="1533" y="444"/>
                  </a:cubicBezTo>
                  <a:lnTo>
                    <a:pt x="1694" y="242"/>
                  </a:lnTo>
                  <a:cubicBezTo>
                    <a:pt x="1614" y="162"/>
                    <a:pt x="1493" y="81"/>
                    <a:pt x="1412" y="41"/>
                  </a:cubicBezTo>
                  <a:cubicBezTo>
                    <a:pt x="1291" y="0"/>
                    <a:pt x="1170" y="0"/>
                    <a:pt x="1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5"/>
            <p:cNvSpPr/>
            <p:nvPr/>
          </p:nvSpPr>
          <p:spPr>
            <a:xfrm>
              <a:off x="4084725" y="3165000"/>
              <a:ext cx="52450" cy="64550"/>
            </a:xfrm>
            <a:custGeom>
              <a:avLst/>
              <a:gdLst/>
              <a:ahLst/>
              <a:cxnLst/>
              <a:rect l="l" t="t" r="r" b="b"/>
              <a:pathLst>
                <a:path w="2098" h="2582" extrusionOk="0">
                  <a:moveTo>
                    <a:pt x="1049" y="283"/>
                  </a:moveTo>
                  <a:cubicBezTo>
                    <a:pt x="1533" y="283"/>
                    <a:pt x="1734" y="605"/>
                    <a:pt x="1734" y="1291"/>
                  </a:cubicBezTo>
                  <a:cubicBezTo>
                    <a:pt x="1734" y="1936"/>
                    <a:pt x="1533" y="2299"/>
                    <a:pt x="1049" y="2299"/>
                  </a:cubicBezTo>
                  <a:cubicBezTo>
                    <a:pt x="847" y="2299"/>
                    <a:pt x="686" y="2218"/>
                    <a:pt x="565" y="2057"/>
                  </a:cubicBezTo>
                  <a:cubicBezTo>
                    <a:pt x="444" y="1896"/>
                    <a:pt x="363" y="1614"/>
                    <a:pt x="363" y="1291"/>
                  </a:cubicBezTo>
                  <a:cubicBezTo>
                    <a:pt x="363" y="928"/>
                    <a:pt x="444" y="686"/>
                    <a:pt x="565" y="525"/>
                  </a:cubicBezTo>
                  <a:cubicBezTo>
                    <a:pt x="686" y="363"/>
                    <a:pt x="847" y="283"/>
                    <a:pt x="1049" y="283"/>
                  </a:cubicBezTo>
                  <a:close/>
                  <a:moveTo>
                    <a:pt x="1049" y="0"/>
                  </a:moveTo>
                  <a:cubicBezTo>
                    <a:pt x="847" y="0"/>
                    <a:pt x="645" y="41"/>
                    <a:pt x="524" y="121"/>
                  </a:cubicBezTo>
                  <a:cubicBezTo>
                    <a:pt x="363" y="242"/>
                    <a:pt x="242" y="404"/>
                    <a:pt x="121" y="565"/>
                  </a:cubicBezTo>
                  <a:cubicBezTo>
                    <a:pt x="41" y="767"/>
                    <a:pt x="0" y="1009"/>
                    <a:pt x="0" y="1291"/>
                  </a:cubicBezTo>
                  <a:cubicBezTo>
                    <a:pt x="0" y="1533"/>
                    <a:pt x="41" y="1775"/>
                    <a:pt x="121" y="1977"/>
                  </a:cubicBezTo>
                  <a:cubicBezTo>
                    <a:pt x="242" y="2178"/>
                    <a:pt x="363" y="2299"/>
                    <a:pt x="484" y="2420"/>
                  </a:cubicBezTo>
                  <a:cubicBezTo>
                    <a:pt x="645" y="2501"/>
                    <a:pt x="847" y="2581"/>
                    <a:pt x="1049" y="2581"/>
                  </a:cubicBezTo>
                  <a:cubicBezTo>
                    <a:pt x="1250" y="2581"/>
                    <a:pt x="1452" y="2501"/>
                    <a:pt x="1613" y="2420"/>
                  </a:cubicBezTo>
                  <a:cubicBezTo>
                    <a:pt x="1775" y="2299"/>
                    <a:pt x="1896" y="2178"/>
                    <a:pt x="1976" y="1977"/>
                  </a:cubicBezTo>
                  <a:cubicBezTo>
                    <a:pt x="2057" y="1775"/>
                    <a:pt x="2097" y="1533"/>
                    <a:pt x="2097" y="1291"/>
                  </a:cubicBezTo>
                  <a:cubicBezTo>
                    <a:pt x="2097" y="1009"/>
                    <a:pt x="2057" y="767"/>
                    <a:pt x="1976" y="565"/>
                  </a:cubicBezTo>
                  <a:cubicBezTo>
                    <a:pt x="1896" y="363"/>
                    <a:pt x="1775" y="242"/>
                    <a:pt x="1613" y="121"/>
                  </a:cubicBezTo>
                  <a:cubicBezTo>
                    <a:pt x="1452" y="41"/>
                    <a:pt x="1250" y="0"/>
                    <a:pt x="1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5"/>
            <p:cNvSpPr/>
            <p:nvPr/>
          </p:nvSpPr>
          <p:spPr>
            <a:xfrm>
              <a:off x="4151250" y="3166000"/>
              <a:ext cx="44400" cy="61525"/>
            </a:xfrm>
            <a:custGeom>
              <a:avLst/>
              <a:gdLst/>
              <a:ahLst/>
              <a:cxnLst/>
              <a:rect l="l" t="t" r="r" b="b"/>
              <a:pathLst>
                <a:path w="1776" h="2461" extrusionOk="0">
                  <a:moveTo>
                    <a:pt x="1" y="1"/>
                  </a:moveTo>
                  <a:lnTo>
                    <a:pt x="1" y="2461"/>
                  </a:lnTo>
                  <a:lnTo>
                    <a:pt x="324" y="2461"/>
                  </a:lnTo>
                  <a:lnTo>
                    <a:pt x="324" y="1332"/>
                  </a:lnTo>
                  <a:cubicBezTo>
                    <a:pt x="324" y="1130"/>
                    <a:pt x="324" y="969"/>
                    <a:pt x="324" y="807"/>
                  </a:cubicBezTo>
                  <a:cubicBezTo>
                    <a:pt x="324" y="686"/>
                    <a:pt x="283" y="525"/>
                    <a:pt x="283" y="364"/>
                  </a:cubicBezTo>
                  <a:lnTo>
                    <a:pt x="283" y="364"/>
                  </a:lnTo>
                  <a:lnTo>
                    <a:pt x="1291" y="2461"/>
                  </a:lnTo>
                  <a:lnTo>
                    <a:pt x="1775" y="2461"/>
                  </a:lnTo>
                  <a:lnTo>
                    <a:pt x="1775" y="1"/>
                  </a:lnTo>
                  <a:lnTo>
                    <a:pt x="1453" y="1"/>
                  </a:lnTo>
                  <a:lnTo>
                    <a:pt x="1453" y="1332"/>
                  </a:lnTo>
                  <a:cubicBezTo>
                    <a:pt x="1453" y="1493"/>
                    <a:pt x="1453" y="1614"/>
                    <a:pt x="1453" y="1775"/>
                  </a:cubicBezTo>
                  <a:cubicBezTo>
                    <a:pt x="1453" y="1937"/>
                    <a:pt x="1493" y="2057"/>
                    <a:pt x="1493" y="2098"/>
                  </a:cubicBezTo>
                  <a:lnTo>
                    <a:pt x="4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5"/>
            <p:cNvSpPr/>
            <p:nvPr/>
          </p:nvSpPr>
          <p:spPr>
            <a:xfrm>
              <a:off x="4208725" y="3165000"/>
              <a:ext cx="47425" cy="64550"/>
            </a:xfrm>
            <a:custGeom>
              <a:avLst/>
              <a:gdLst/>
              <a:ahLst/>
              <a:cxnLst/>
              <a:rect l="l" t="t" r="r" b="b"/>
              <a:pathLst>
                <a:path w="1897" h="2582" extrusionOk="0">
                  <a:moveTo>
                    <a:pt x="1090" y="0"/>
                  </a:moveTo>
                  <a:cubicBezTo>
                    <a:pt x="888" y="0"/>
                    <a:pt x="727" y="41"/>
                    <a:pt x="565" y="121"/>
                  </a:cubicBezTo>
                  <a:cubicBezTo>
                    <a:pt x="404" y="242"/>
                    <a:pt x="283" y="363"/>
                    <a:pt x="162" y="565"/>
                  </a:cubicBezTo>
                  <a:cubicBezTo>
                    <a:pt x="81" y="767"/>
                    <a:pt x="1" y="1009"/>
                    <a:pt x="1" y="1291"/>
                  </a:cubicBezTo>
                  <a:cubicBezTo>
                    <a:pt x="1" y="1694"/>
                    <a:pt x="122" y="2017"/>
                    <a:pt x="283" y="2218"/>
                  </a:cubicBezTo>
                  <a:cubicBezTo>
                    <a:pt x="485" y="2460"/>
                    <a:pt x="727" y="2581"/>
                    <a:pt x="1049" y="2581"/>
                  </a:cubicBezTo>
                  <a:cubicBezTo>
                    <a:pt x="1332" y="2581"/>
                    <a:pt x="1614" y="2501"/>
                    <a:pt x="1896" y="2339"/>
                  </a:cubicBezTo>
                  <a:lnTo>
                    <a:pt x="1896" y="1130"/>
                  </a:lnTo>
                  <a:lnTo>
                    <a:pt x="1049" y="1130"/>
                  </a:lnTo>
                  <a:lnTo>
                    <a:pt x="1090" y="1412"/>
                  </a:lnTo>
                  <a:lnTo>
                    <a:pt x="1533" y="1412"/>
                  </a:lnTo>
                  <a:lnTo>
                    <a:pt x="1533" y="2178"/>
                  </a:lnTo>
                  <a:cubicBezTo>
                    <a:pt x="1412" y="2259"/>
                    <a:pt x="1251" y="2299"/>
                    <a:pt x="1049" y="2299"/>
                  </a:cubicBezTo>
                  <a:cubicBezTo>
                    <a:pt x="848" y="2299"/>
                    <a:pt x="686" y="2218"/>
                    <a:pt x="565" y="2057"/>
                  </a:cubicBezTo>
                  <a:cubicBezTo>
                    <a:pt x="444" y="1896"/>
                    <a:pt x="404" y="1614"/>
                    <a:pt x="404" y="1291"/>
                  </a:cubicBezTo>
                  <a:cubicBezTo>
                    <a:pt x="404" y="1049"/>
                    <a:pt x="404" y="847"/>
                    <a:pt x="485" y="686"/>
                  </a:cubicBezTo>
                  <a:cubicBezTo>
                    <a:pt x="565" y="565"/>
                    <a:pt x="646" y="444"/>
                    <a:pt x="767" y="363"/>
                  </a:cubicBezTo>
                  <a:cubicBezTo>
                    <a:pt x="848" y="283"/>
                    <a:pt x="969" y="283"/>
                    <a:pt x="1090" y="283"/>
                  </a:cubicBezTo>
                  <a:cubicBezTo>
                    <a:pt x="1211" y="283"/>
                    <a:pt x="1291" y="283"/>
                    <a:pt x="1372" y="323"/>
                  </a:cubicBezTo>
                  <a:cubicBezTo>
                    <a:pt x="1493" y="363"/>
                    <a:pt x="1573" y="404"/>
                    <a:pt x="1654" y="484"/>
                  </a:cubicBezTo>
                  <a:lnTo>
                    <a:pt x="1856" y="242"/>
                  </a:lnTo>
                  <a:cubicBezTo>
                    <a:pt x="1735" y="162"/>
                    <a:pt x="1614" y="81"/>
                    <a:pt x="1493" y="41"/>
                  </a:cubicBezTo>
                  <a:cubicBezTo>
                    <a:pt x="1412" y="0"/>
                    <a:pt x="1251" y="0"/>
                    <a:pt x="10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5"/>
            <p:cNvSpPr/>
            <p:nvPr/>
          </p:nvSpPr>
          <p:spPr>
            <a:xfrm>
              <a:off x="4266200" y="3165000"/>
              <a:ext cx="52450" cy="64550"/>
            </a:xfrm>
            <a:custGeom>
              <a:avLst/>
              <a:gdLst/>
              <a:ahLst/>
              <a:cxnLst/>
              <a:rect l="l" t="t" r="r" b="b"/>
              <a:pathLst>
                <a:path w="2098" h="2582" extrusionOk="0">
                  <a:moveTo>
                    <a:pt x="1049" y="283"/>
                  </a:moveTo>
                  <a:cubicBezTo>
                    <a:pt x="1533" y="283"/>
                    <a:pt x="1735" y="605"/>
                    <a:pt x="1735" y="1291"/>
                  </a:cubicBezTo>
                  <a:cubicBezTo>
                    <a:pt x="1735" y="1936"/>
                    <a:pt x="1533" y="2299"/>
                    <a:pt x="1049" y="2299"/>
                  </a:cubicBezTo>
                  <a:cubicBezTo>
                    <a:pt x="847" y="2299"/>
                    <a:pt x="686" y="2218"/>
                    <a:pt x="565" y="2057"/>
                  </a:cubicBezTo>
                  <a:cubicBezTo>
                    <a:pt x="444" y="1896"/>
                    <a:pt x="363" y="1614"/>
                    <a:pt x="363" y="1291"/>
                  </a:cubicBezTo>
                  <a:cubicBezTo>
                    <a:pt x="363" y="928"/>
                    <a:pt x="444" y="686"/>
                    <a:pt x="565" y="525"/>
                  </a:cubicBezTo>
                  <a:cubicBezTo>
                    <a:pt x="686" y="363"/>
                    <a:pt x="847" y="283"/>
                    <a:pt x="1049" y="283"/>
                  </a:cubicBezTo>
                  <a:close/>
                  <a:moveTo>
                    <a:pt x="1049" y="0"/>
                  </a:moveTo>
                  <a:cubicBezTo>
                    <a:pt x="847" y="0"/>
                    <a:pt x="686" y="41"/>
                    <a:pt x="525" y="121"/>
                  </a:cubicBezTo>
                  <a:cubicBezTo>
                    <a:pt x="363" y="242"/>
                    <a:pt x="242" y="404"/>
                    <a:pt x="121" y="565"/>
                  </a:cubicBezTo>
                  <a:cubicBezTo>
                    <a:pt x="41" y="767"/>
                    <a:pt x="0" y="1009"/>
                    <a:pt x="0" y="1291"/>
                  </a:cubicBezTo>
                  <a:cubicBezTo>
                    <a:pt x="0" y="1533"/>
                    <a:pt x="41" y="1775"/>
                    <a:pt x="121" y="1977"/>
                  </a:cubicBezTo>
                  <a:cubicBezTo>
                    <a:pt x="242" y="2178"/>
                    <a:pt x="363" y="2299"/>
                    <a:pt x="484" y="2420"/>
                  </a:cubicBezTo>
                  <a:cubicBezTo>
                    <a:pt x="646" y="2501"/>
                    <a:pt x="847" y="2581"/>
                    <a:pt x="1049" y="2581"/>
                  </a:cubicBezTo>
                  <a:cubicBezTo>
                    <a:pt x="1251" y="2581"/>
                    <a:pt x="1452" y="2501"/>
                    <a:pt x="1614" y="2420"/>
                  </a:cubicBezTo>
                  <a:cubicBezTo>
                    <a:pt x="1775" y="2299"/>
                    <a:pt x="1896" y="2178"/>
                    <a:pt x="1977" y="1977"/>
                  </a:cubicBezTo>
                  <a:cubicBezTo>
                    <a:pt x="2057" y="1775"/>
                    <a:pt x="2098" y="1533"/>
                    <a:pt x="2098" y="1291"/>
                  </a:cubicBezTo>
                  <a:cubicBezTo>
                    <a:pt x="2098" y="1009"/>
                    <a:pt x="2057" y="767"/>
                    <a:pt x="1977" y="565"/>
                  </a:cubicBezTo>
                  <a:cubicBezTo>
                    <a:pt x="1896" y="363"/>
                    <a:pt x="1775" y="242"/>
                    <a:pt x="1614" y="121"/>
                  </a:cubicBezTo>
                  <a:cubicBezTo>
                    <a:pt x="1452" y="41"/>
                    <a:pt x="1251" y="0"/>
                    <a:pt x="1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5"/>
            <p:cNvSpPr/>
            <p:nvPr/>
          </p:nvSpPr>
          <p:spPr>
            <a:xfrm>
              <a:off x="2342500" y="1519575"/>
              <a:ext cx="59500" cy="61525"/>
            </a:xfrm>
            <a:custGeom>
              <a:avLst/>
              <a:gdLst/>
              <a:ahLst/>
              <a:cxnLst/>
              <a:rect l="l" t="t" r="r" b="b"/>
              <a:pathLst>
                <a:path w="2380" h="2461" extrusionOk="0">
                  <a:moveTo>
                    <a:pt x="202" y="0"/>
                  </a:moveTo>
                  <a:lnTo>
                    <a:pt x="1" y="2460"/>
                  </a:lnTo>
                  <a:lnTo>
                    <a:pt x="323" y="2460"/>
                  </a:lnTo>
                  <a:lnTo>
                    <a:pt x="404" y="1371"/>
                  </a:lnTo>
                  <a:cubicBezTo>
                    <a:pt x="444" y="968"/>
                    <a:pt x="444" y="646"/>
                    <a:pt x="444" y="323"/>
                  </a:cubicBezTo>
                  <a:lnTo>
                    <a:pt x="1049" y="2178"/>
                  </a:lnTo>
                  <a:lnTo>
                    <a:pt x="1372" y="2178"/>
                  </a:lnTo>
                  <a:lnTo>
                    <a:pt x="1896" y="323"/>
                  </a:lnTo>
                  <a:cubicBezTo>
                    <a:pt x="1896" y="565"/>
                    <a:pt x="1936" y="928"/>
                    <a:pt x="1936" y="1331"/>
                  </a:cubicBezTo>
                  <a:lnTo>
                    <a:pt x="2057" y="2460"/>
                  </a:lnTo>
                  <a:lnTo>
                    <a:pt x="2380" y="2460"/>
                  </a:lnTo>
                  <a:lnTo>
                    <a:pt x="2178" y="0"/>
                  </a:lnTo>
                  <a:lnTo>
                    <a:pt x="1694" y="0"/>
                  </a:lnTo>
                  <a:lnTo>
                    <a:pt x="1210" y="1815"/>
                  </a:lnTo>
                  <a:lnTo>
                    <a:pt x="6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5"/>
            <p:cNvSpPr/>
            <p:nvPr/>
          </p:nvSpPr>
          <p:spPr>
            <a:xfrm>
              <a:off x="2408025" y="1519575"/>
              <a:ext cx="50450" cy="61525"/>
            </a:xfrm>
            <a:custGeom>
              <a:avLst/>
              <a:gdLst/>
              <a:ahLst/>
              <a:cxnLst/>
              <a:rect l="l" t="t" r="r" b="b"/>
              <a:pathLst>
                <a:path w="2018" h="2461" extrusionOk="0">
                  <a:moveTo>
                    <a:pt x="1009" y="283"/>
                  </a:moveTo>
                  <a:lnTo>
                    <a:pt x="1412" y="1573"/>
                  </a:lnTo>
                  <a:lnTo>
                    <a:pt x="606" y="1573"/>
                  </a:lnTo>
                  <a:lnTo>
                    <a:pt x="1009" y="283"/>
                  </a:lnTo>
                  <a:close/>
                  <a:moveTo>
                    <a:pt x="807" y="0"/>
                  </a:moveTo>
                  <a:lnTo>
                    <a:pt x="1" y="2460"/>
                  </a:lnTo>
                  <a:lnTo>
                    <a:pt x="364" y="2460"/>
                  </a:lnTo>
                  <a:lnTo>
                    <a:pt x="525" y="1855"/>
                  </a:lnTo>
                  <a:lnTo>
                    <a:pt x="1493" y="1855"/>
                  </a:lnTo>
                  <a:lnTo>
                    <a:pt x="1654" y="2460"/>
                  </a:lnTo>
                  <a:lnTo>
                    <a:pt x="2017" y="2460"/>
                  </a:lnTo>
                  <a:lnTo>
                    <a:pt x="12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5"/>
            <p:cNvSpPr/>
            <p:nvPr/>
          </p:nvSpPr>
          <p:spPr>
            <a:xfrm>
              <a:off x="2468525" y="1519575"/>
              <a:ext cx="34300" cy="61525"/>
            </a:xfrm>
            <a:custGeom>
              <a:avLst/>
              <a:gdLst/>
              <a:ahLst/>
              <a:cxnLst/>
              <a:rect l="l" t="t" r="r" b="b"/>
              <a:pathLst>
                <a:path w="1372" h="2461" extrusionOk="0">
                  <a:moveTo>
                    <a:pt x="1" y="0"/>
                  </a:moveTo>
                  <a:lnTo>
                    <a:pt x="1" y="2460"/>
                  </a:lnTo>
                  <a:lnTo>
                    <a:pt x="1332" y="2460"/>
                  </a:lnTo>
                  <a:lnTo>
                    <a:pt x="1372" y="2178"/>
                  </a:lnTo>
                  <a:lnTo>
                    <a:pt x="323" y="2178"/>
                  </a:lnTo>
                  <a:lnTo>
                    <a:pt x="3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5"/>
            <p:cNvSpPr/>
            <p:nvPr/>
          </p:nvSpPr>
          <p:spPr>
            <a:xfrm>
              <a:off x="2512900" y="1519575"/>
              <a:ext cx="9100" cy="61525"/>
            </a:xfrm>
            <a:custGeom>
              <a:avLst/>
              <a:gdLst/>
              <a:ahLst/>
              <a:cxnLst/>
              <a:rect l="l" t="t" r="r" b="b"/>
              <a:pathLst>
                <a:path w="364" h="2461" extrusionOk="0">
                  <a:moveTo>
                    <a:pt x="0" y="0"/>
                  </a:moveTo>
                  <a:lnTo>
                    <a:pt x="0" y="2460"/>
                  </a:lnTo>
                  <a:lnTo>
                    <a:pt x="363" y="2460"/>
                  </a:lnTo>
                  <a:lnTo>
                    <a:pt x="3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5"/>
            <p:cNvSpPr/>
            <p:nvPr/>
          </p:nvSpPr>
          <p:spPr>
            <a:xfrm>
              <a:off x="2353600" y="2446125"/>
              <a:ext cx="46400" cy="64550"/>
            </a:xfrm>
            <a:custGeom>
              <a:avLst/>
              <a:gdLst/>
              <a:ahLst/>
              <a:cxnLst/>
              <a:rect l="l" t="t" r="r" b="b"/>
              <a:pathLst>
                <a:path w="1856" h="2582" extrusionOk="0">
                  <a:moveTo>
                    <a:pt x="1089" y="1"/>
                  </a:moveTo>
                  <a:cubicBezTo>
                    <a:pt x="887" y="1"/>
                    <a:pt x="686" y="41"/>
                    <a:pt x="524" y="122"/>
                  </a:cubicBezTo>
                  <a:cubicBezTo>
                    <a:pt x="363" y="243"/>
                    <a:pt x="242" y="364"/>
                    <a:pt x="121" y="565"/>
                  </a:cubicBezTo>
                  <a:cubicBezTo>
                    <a:pt x="40" y="767"/>
                    <a:pt x="0" y="1009"/>
                    <a:pt x="0" y="1291"/>
                  </a:cubicBezTo>
                  <a:cubicBezTo>
                    <a:pt x="0" y="1695"/>
                    <a:pt x="81" y="2017"/>
                    <a:pt x="282" y="2219"/>
                  </a:cubicBezTo>
                  <a:cubicBezTo>
                    <a:pt x="444" y="2461"/>
                    <a:pt x="686" y="2582"/>
                    <a:pt x="1049" y="2582"/>
                  </a:cubicBezTo>
                  <a:cubicBezTo>
                    <a:pt x="1331" y="2582"/>
                    <a:pt x="1573" y="2501"/>
                    <a:pt x="1855" y="2340"/>
                  </a:cubicBezTo>
                  <a:lnTo>
                    <a:pt x="1855" y="1130"/>
                  </a:lnTo>
                  <a:lnTo>
                    <a:pt x="1008" y="1130"/>
                  </a:lnTo>
                  <a:lnTo>
                    <a:pt x="1049" y="1412"/>
                  </a:lnTo>
                  <a:lnTo>
                    <a:pt x="1492" y="1412"/>
                  </a:lnTo>
                  <a:lnTo>
                    <a:pt x="1492" y="2179"/>
                  </a:lnTo>
                  <a:cubicBezTo>
                    <a:pt x="1371" y="2259"/>
                    <a:pt x="1210" y="2299"/>
                    <a:pt x="1049" y="2299"/>
                  </a:cubicBezTo>
                  <a:cubicBezTo>
                    <a:pt x="807" y="2299"/>
                    <a:pt x="645" y="2219"/>
                    <a:pt x="524" y="2058"/>
                  </a:cubicBezTo>
                  <a:cubicBezTo>
                    <a:pt x="403" y="1896"/>
                    <a:pt x="363" y="1614"/>
                    <a:pt x="363" y="1291"/>
                  </a:cubicBezTo>
                  <a:cubicBezTo>
                    <a:pt x="363" y="1049"/>
                    <a:pt x="403" y="848"/>
                    <a:pt x="444" y="686"/>
                  </a:cubicBezTo>
                  <a:cubicBezTo>
                    <a:pt x="524" y="565"/>
                    <a:pt x="605" y="444"/>
                    <a:pt x="726" y="364"/>
                  </a:cubicBezTo>
                  <a:cubicBezTo>
                    <a:pt x="807" y="283"/>
                    <a:pt x="928" y="283"/>
                    <a:pt x="1089" y="283"/>
                  </a:cubicBezTo>
                  <a:cubicBezTo>
                    <a:pt x="1170" y="283"/>
                    <a:pt x="1291" y="283"/>
                    <a:pt x="1371" y="323"/>
                  </a:cubicBezTo>
                  <a:cubicBezTo>
                    <a:pt x="1452" y="364"/>
                    <a:pt x="1533" y="404"/>
                    <a:pt x="1613" y="485"/>
                  </a:cubicBezTo>
                  <a:lnTo>
                    <a:pt x="1815" y="243"/>
                  </a:lnTo>
                  <a:cubicBezTo>
                    <a:pt x="1694" y="162"/>
                    <a:pt x="1573" y="81"/>
                    <a:pt x="1492" y="41"/>
                  </a:cubicBezTo>
                  <a:cubicBezTo>
                    <a:pt x="1371" y="1"/>
                    <a:pt x="1210" y="1"/>
                    <a:pt x="10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5"/>
            <p:cNvSpPr/>
            <p:nvPr/>
          </p:nvSpPr>
          <p:spPr>
            <a:xfrm>
              <a:off x="2414075" y="2447150"/>
              <a:ext cx="43400" cy="62525"/>
            </a:xfrm>
            <a:custGeom>
              <a:avLst/>
              <a:gdLst/>
              <a:ahLst/>
              <a:cxnLst/>
              <a:rect l="l" t="t" r="r" b="b"/>
              <a:pathLst>
                <a:path w="1736" h="2501" extrusionOk="0">
                  <a:moveTo>
                    <a:pt x="1" y="0"/>
                  </a:moveTo>
                  <a:lnTo>
                    <a:pt x="1" y="2500"/>
                  </a:lnTo>
                  <a:lnTo>
                    <a:pt x="364" y="2500"/>
                  </a:lnTo>
                  <a:lnTo>
                    <a:pt x="364" y="1331"/>
                  </a:lnTo>
                  <a:lnTo>
                    <a:pt x="1412" y="1331"/>
                  </a:lnTo>
                  <a:lnTo>
                    <a:pt x="1412" y="2500"/>
                  </a:lnTo>
                  <a:lnTo>
                    <a:pt x="1735" y="2500"/>
                  </a:lnTo>
                  <a:lnTo>
                    <a:pt x="1735" y="0"/>
                  </a:lnTo>
                  <a:lnTo>
                    <a:pt x="1412" y="0"/>
                  </a:lnTo>
                  <a:lnTo>
                    <a:pt x="1412" y="1049"/>
                  </a:lnTo>
                  <a:lnTo>
                    <a:pt x="364" y="1049"/>
                  </a:lnTo>
                  <a:lnTo>
                    <a:pt x="3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5"/>
            <p:cNvSpPr/>
            <p:nvPr/>
          </p:nvSpPr>
          <p:spPr>
            <a:xfrm>
              <a:off x="2467525" y="2447150"/>
              <a:ext cx="50425" cy="62525"/>
            </a:xfrm>
            <a:custGeom>
              <a:avLst/>
              <a:gdLst/>
              <a:ahLst/>
              <a:cxnLst/>
              <a:rect l="l" t="t" r="r" b="b"/>
              <a:pathLst>
                <a:path w="2017" h="2501" extrusionOk="0">
                  <a:moveTo>
                    <a:pt x="1009" y="282"/>
                  </a:moveTo>
                  <a:lnTo>
                    <a:pt x="1412" y="1573"/>
                  </a:lnTo>
                  <a:lnTo>
                    <a:pt x="605" y="1573"/>
                  </a:lnTo>
                  <a:lnTo>
                    <a:pt x="1009" y="282"/>
                  </a:lnTo>
                  <a:close/>
                  <a:moveTo>
                    <a:pt x="807" y="0"/>
                  </a:moveTo>
                  <a:lnTo>
                    <a:pt x="0" y="2500"/>
                  </a:lnTo>
                  <a:lnTo>
                    <a:pt x="363" y="2500"/>
                  </a:lnTo>
                  <a:lnTo>
                    <a:pt x="525" y="1855"/>
                  </a:lnTo>
                  <a:lnTo>
                    <a:pt x="1493" y="1855"/>
                  </a:lnTo>
                  <a:lnTo>
                    <a:pt x="1654" y="2500"/>
                  </a:lnTo>
                  <a:lnTo>
                    <a:pt x="2017" y="2500"/>
                  </a:lnTo>
                  <a:lnTo>
                    <a:pt x="12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5"/>
            <p:cNvSpPr/>
            <p:nvPr/>
          </p:nvSpPr>
          <p:spPr>
            <a:xfrm>
              <a:off x="2528025" y="2447150"/>
              <a:ext cx="43375" cy="62525"/>
            </a:xfrm>
            <a:custGeom>
              <a:avLst/>
              <a:gdLst/>
              <a:ahLst/>
              <a:cxnLst/>
              <a:rect l="l" t="t" r="r" b="b"/>
              <a:pathLst>
                <a:path w="1735" h="2501" extrusionOk="0">
                  <a:moveTo>
                    <a:pt x="0" y="0"/>
                  </a:moveTo>
                  <a:lnTo>
                    <a:pt x="0" y="2500"/>
                  </a:lnTo>
                  <a:lnTo>
                    <a:pt x="323" y="2500"/>
                  </a:lnTo>
                  <a:lnTo>
                    <a:pt x="323" y="1331"/>
                  </a:lnTo>
                  <a:cubicBezTo>
                    <a:pt x="323" y="1129"/>
                    <a:pt x="323" y="968"/>
                    <a:pt x="282" y="807"/>
                  </a:cubicBezTo>
                  <a:cubicBezTo>
                    <a:pt x="282" y="686"/>
                    <a:pt x="282" y="524"/>
                    <a:pt x="282" y="363"/>
                  </a:cubicBezTo>
                  <a:lnTo>
                    <a:pt x="1291" y="2500"/>
                  </a:lnTo>
                  <a:lnTo>
                    <a:pt x="1734" y="2500"/>
                  </a:lnTo>
                  <a:lnTo>
                    <a:pt x="1734" y="0"/>
                  </a:lnTo>
                  <a:lnTo>
                    <a:pt x="1412" y="0"/>
                  </a:lnTo>
                  <a:lnTo>
                    <a:pt x="1412" y="1331"/>
                  </a:lnTo>
                  <a:cubicBezTo>
                    <a:pt x="1412" y="1492"/>
                    <a:pt x="1412" y="1613"/>
                    <a:pt x="1452" y="1775"/>
                  </a:cubicBezTo>
                  <a:cubicBezTo>
                    <a:pt x="1452" y="1936"/>
                    <a:pt x="1452" y="2057"/>
                    <a:pt x="1452" y="2097"/>
                  </a:cubicBezTo>
                  <a:lnTo>
                    <a:pt x="4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5"/>
            <p:cNvSpPr/>
            <p:nvPr/>
          </p:nvSpPr>
          <p:spPr>
            <a:xfrm>
              <a:off x="2581450" y="2447150"/>
              <a:ext cx="50425" cy="62525"/>
            </a:xfrm>
            <a:custGeom>
              <a:avLst/>
              <a:gdLst/>
              <a:ahLst/>
              <a:cxnLst/>
              <a:rect l="l" t="t" r="r" b="b"/>
              <a:pathLst>
                <a:path w="2017" h="2501" extrusionOk="0">
                  <a:moveTo>
                    <a:pt x="1009" y="282"/>
                  </a:moveTo>
                  <a:lnTo>
                    <a:pt x="1372" y="1573"/>
                  </a:lnTo>
                  <a:lnTo>
                    <a:pt x="605" y="1573"/>
                  </a:lnTo>
                  <a:lnTo>
                    <a:pt x="1009" y="282"/>
                  </a:lnTo>
                  <a:close/>
                  <a:moveTo>
                    <a:pt x="767" y="0"/>
                  </a:moveTo>
                  <a:lnTo>
                    <a:pt x="1" y="2500"/>
                  </a:lnTo>
                  <a:lnTo>
                    <a:pt x="323" y="2500"/>
                  </a:lnTo>
                  <a:lnTo>
                    <a:pt x="525" y="1855"/>
                  </a:lnTo>
                  <a:lnTo>
                    <a:pt x="1452" y="1855"/>
                  </a:lnTo>
                  <a:lnTo>
                    <a:pt x="1654" y="2500"/>
                  </a:lnTo>
                  <a:lnTo>
                    <a:pt x="2017" y="2500"/>
                  </a:lnTo>
                  <a:lnTo>
                    <a:pt x="12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5"/>
            <p:cNvSpPr/>
            <p:nvPr/>
          </p:nvSpPr>
          <p:spPr>
            <a:xfrm>
              <a:off x="1658925" y="2083175"/>
              <a:ext cx="47400" cy="64550"/>
            </a:xfrm>
            <a:custGeom>
              <a:avLst/>
              <a:gdLst/>
              <a:ahLst/>
              <a:cxnLst/>
              <a:rect l="l" t="t" r="r" b="b"/>
              <a:pathLst>
                <a:path w="1896" h="2582" extrusionOk="0">
                  <a:moveTo>
                    <a:pt x="1089" y="0"/>
                  </a:moveTo>
                  <a:cubicBezTo>
                    <a:pt x="888" y="0"/>
                    <a:pt x="726" y="81"/>
                    <a:pt x="565" y="162"/>
                  </a:cubicBezTo>
                  <a:cubicBezTo>
                    <a:pt x="404" y="283"/>
                    <a:pt x="242" y="404"/>
                    <a:pt x="162" y="605"/>
                  </a:cubicBezTo>
                  <a:cubicBezTo>
                    <a:pt x="81" y="807"/>
                    <a:pt x="0" y="1049"/>
                    <a:pt x="0" y="1291"/>
                  </a:cubicBezTo>
                  <a:cubicBezTo>
                    <a:pt x="0" y="1734"/>
                    <a:pt x="121" y="2057"/>
                    <a:pt x="283" y="2259"/>
                  </a:cubicBezTo>
                  <a:cubicBezTo>
                    <a:pt x="484" y="2501"/>
                    <a:pt x="726" y="2581"/>
                    <a:pt x="1049" y="2581"/>
                  </a:cubicBezTo>
                  <a:cubicBezTo>
                    <a:pt x="1331" y="2581"/>
                    <a:pt x="1614" y="2541"/>
                    <a:pt x="1896" y="2380"/>
                  </a:cubicBezTo>
                  <a:lnTo>
                    <a:pt x="1896" y="1170"/>
                  </a:lnTo>
                  <a:lnTo>
                    <a:pt x="1049" y="1170"/>
                  </a:lnTo>
                  <a:lnTo>
                    <a:pt x="1089" y="1452"/>
                  </a:lnTo>
                  <a:lnTo>
                    <a:pt x="1533" y="1452"/>
                  </a:lnTo>
                  <a:lnTo>
                    <a:pt x="1533" y="2218"/>
                  </a:lnTo>
                  <a:cubicBezTo>
                    <a:pt x="1412" y="2299"/>
                    <a:pt x="1251" y="2299"/>
                    <a:pt x="1049" y="2299"/>
                  </a:cubicBezTo>
                  <a:cubicBezTo>
                    <a:pt x="847" y="2299"/>
                    <a:pt x="686" y="2218"/>
                    <a:pt x="565" y="2057"/>
                  </a:cubicBezTo>
                  <a:cubicBezTo>
                    <a:pt x="444" y="1896"/>
                    <a:pt x="404" y="1654"/>
                    <a:pt x="404" y="1291"/>
                  </a:cubicBezTo>
                  <a:cubicBezTo>
                    <a:pt x="404" y="1089"/>
                    <a:pt x="404" y="887"/>
                    <a:pt x="484" y="726"/>
                  </a:cubicBezTo>
                  <a:cubicBezTo>
                    <a:pt x="565" y="565"/>
                    <a:pt x="646" y="484"/>
                    <a:pt x="726" y="404"/>
                  </a:cubicBezTo>
                  <a:cubicBezTo>
                    <a:pt x="847" y="323"/>
                    <a:pt x="968" y="283"/>
                    <a:pt x="1089" y="283"/>
                  </a:cubicBezTo>
                  <a:cubicBezTo>
                    <a:pt x="1210" y="283"/>
                    <a:pt x="1291" y="323"/>
                    <a:pt x="1372" y="363"/>
                  </a:cubicBezTo>
                  <a:cubicBezTo>
                    <a:pt x="1452" y="363"/>
                    <a:pt x="1573" y="444"/>
                    <a:pt x="1654" y="484"/>
                  </a:cubicBezTo>
                  <a:lnTo>
                    <a:pt x="1856" y="283"/>
                  </a:lnTo>
                  <a:cubicBezTo>
                    <a:pt x="1735" y="202"/>
                    <a:pt x="1614" y="121"/>
                    <a:pt x="1493" y="81"/>
                  </a:cubicBezTo>
                  <a:cubicBezTo>
                    <a:pt x="1412" y="41"/>
                    <a:pt x="1251" y="0"/>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5"/>
            <p:cNvSpPr/>
            <p:nvPr/>
          </p:nvSpPr>
          <p:spPr>
            <a:xfrm>
              <a:off x="1719425" y="2085175"/>
              <a:ext cx="43375" cy="62550"/>
            </a:xfrm>
            <a:custGeom>
              <a:avLst/>
              <a:gdLst/>
              <a:ahLst/>
              <a:cxnLst/>
              <a:rect l="l" t="t" r="r" b="b"/>
              <a:pathLst>
                <a:path w="1735" h="2502" extrusionOk="0">
                  <a:moveTo>
                    <a:pt x="0" y="1"/>
                  </a:moveTo>
                  <a:lnTo>
                    <a:pt x="0" y="1695"/>
                  </a:lnTo>
                  <a:cubicBezTo>
                    <a:pt x="0" y="1937"/>
                    <a:pt x="81" y="2138"/>
                    <a:pt x="242" y="2300"/>
                  </a:cubicBezTo>
                  <a:cubicBezTo>
                    <a:pt x="403" y="2461"/>
                    <a:pt x="605" y="2501"/>
                    <a:pt x="887" y="2501"/>
                  </a:cubicBezTo>
                  <a:cubicBezTo>
                    <a:pt x="1049" y="2501"/>
                    <a:pt x="1210" y="2501"/>
                    <a:pt x="1331" y="2421"/>
                  </a:cubicBezTo>
                  <a:cubicBezTo>
                    <a:pt x="1492" y="2340"/>
                    <a:pt x="1573" y="2259"/>
                    <a:pt x="1654" y="2098"/>
                  </a:cubicBezTo>
                  <a:cubicBezTo>
                    <a:pt x="1734" y="1977"/>
                    <a:pt x="1734" y="1856"/>
                    <a:pt x="1734" y="1695"/>
                  </a:cubicBezTo>
                  <a:lnTo>
                    <a:pt x="1734" y="1"/>
                  </a:lnTo>
                  <a:lnTo>
                    <a:pt x="1412" y="1"/>
                  </a:lnTo>
                  <a:lnTo>
                    <a:pt x="1412" y="1654"/>
                  </a:lnTo>
                  <a:cubicBezTo>
                    <a:pt x="1412" y="1856"/>
                    <a:pt x="1371" y="1977"/>
                    <a:pt x="1291" y="2098"/>
                  </a:cubicBezTo>
                  <a:cubicBezTo>
                    <a:pt x="1170" y="2179"/>
                    <a:pt x="1049" y="2219"/>
                    <a:pt x="887" y="2219"/>
                  </a:cubicBezTo>
                  <a:cubicBezTo>
                    <a:pt x="686" y="2219"/>
                    <a:pt x="565" y="2179"/>
                    <a:pt x="484" y="2098"/>
                  </a:cubicBezTo>
                  <a:cubicBezTo>
                    <a:pt x="403" y="1977"/>
                    <a:pt x="363" y="1856"/>
                    <a:pt x="363" y="1654"/>
                  </a:cubicBezTo>
                  <a:lnTo>
                    <a:pt x="3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5"/>
            <p:cNvSpPr/>
            <p:nvPr/>
          </p:nvSpPr>
          <p:spPr>
            <a:xfrm>
              <a:off x="1780925" y="2085175"/>
              <a:ext cx="8075" cy="61525"/>
            </a:xfrm>
            <a:custGeom>
              <a:avLst/>
              <a:gdLst/>
              <a:ahLst/>
              <a:cxnLst/>
              <a:rect l="l" t="t" r="r" b="b"/>
              <a:pathLst>
                <a:path w="323" h="2461" extrusionOk="0">
                  <a:moveTo>
                    <a:pt x="0" y="1"/>
                  </a:moveTo>
                  <a:lnTo>
                    <a:pt x="0" y="2461"/>
                  </a:lnTo>
                  <a:lnTo>
                    <a:pt x="323" y="2461"/>
                  </a:ln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5"/>
            <p:cNvSpPr/>
            <p:nvPr/>
          </p:nvSpPr>
          <p:spPr>
            <a:xfrm>
              <a:off x="1807125" y="2085175"/>
              <a:ext cx="43375" cy="61525"/>
            </a:xfrm>
            <a:custGeom>
              <a:avLst/>
              <a:gdLst/>
              <a:ahLst/>
              <a:cxnLst/>
              <a:rect l="l" t="t" r="r" b="b"/>
              <a:pathLst>
                <a:path w="1735" h="2461" extrusionOk="0">
                  <a:moveTo>
                    <a:pt x="1" y="1"/>
                  </a:moveTo>
                  <a:lnTo>
                    <a:pt x="1" y="2461"/>
                  </a:lnTo>
                  <a:lnTo>
                    <a:pt x="323" y="2461"/>
                  </a:lnTo>
                  <a:lnTo>
                    <a:pt x="323" y="1332"/>
                  </a:lnTo>
                  <a:cubicBezTo>
                    <a:pt x="323" y="1130"/>
                    <a:pt x="323" y="969"/>
                    <a:pt x="323" y="807"/>
                  </a:cubicBezTo>
                  <a:cubicBezTo>
                    <a:pt x="283" y="687"/>
                    <a:pt x="283" y="525"/>
                    <a:pt x="283" y="364"/>
                  </a:cubicBezTo>
                  <a:lnTo>
                    <a:pt x="283" y="364"/>
                  </a:lnTo>
                  <a:lnTo>
                    <a:pt x="1291" y="2461"/>
                  </a:lnTo>
                  <a:lnTo>
                    <a:pt x="1735" y="2461"/>
                  </a:lnTo>
                  <a:lnTo>
                    <a:pt x="1735" y="1"/>
                  </a:lnTo>
                  <a:lnTo>
                    <a:pt x="1412" y="1"/>
                  </a:lnTo>
                  <a:lnTo>
                    <a:pt x="1412" y="1332"/>
                  </a:lnTo>
                  <a:cubicBezTo>
                    <a:pt x="1412" y="1493"/>
                    <a:pt x="1412" y="1614"/>
                    <a:pt x="1453" y="1775"/>
                  </a:cubicBezTo>
                  <a:cubicBezTo>
                    <a:pt x="1453" y="1893"/>
                    <a:pt x="1453" y="1990"/>
                    <a:pt x="1468" y="2049"/>
                  </a:cubicBezTo>
                  <a:lnTo>
                    <a:pt x="1468" y="2049"/>
                  </a:lnTo>
                  <a:lnTo>
                    <a:pt x="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5"/>
            <p:cNvSpPr/>
            <p:nvPr/>
          </p:nvSpPr>
          <p:spPr>
            <a:xfrm>
              <a:off x="1868625" y="2085175"/>
              <a:ext cx="35325" cy="61525"/>
            </a:xfrm>
            <a:custGeom>
              <a:avLst/>
              <a:gdLst/>
              <a:ahLst/>
              <a:cxnLst/>
              <a:rect l="l" t="t" r="r" b="b"/>
              <a:pathLst>
                <a:path w="1413" h="2461" extrusionOk="0">
                  <a:moveTo>
                    <a:pt x="1" y="1"/>
                  </a:moveTo>
                  <a:lnTo>
                    <a:pt x="1" y="2461"/>
                  </a:lnTo>
                  <a:lnTo>
                    <a:pt x="1412" y="2461"/>
                  </a:lnTo>
                  <a:lnTo>
                    <a:pt x="1412" y="2219"/>
                  </a:lnTo>
                  <a:lnTo>
                    <a:pt x="364" y="2219"/>
                  </a:lnTo>
                  <a:lnTo>
                    <a:pt x="364" y="1332"/>
                  </a:lnTo>
                  <a:lnTo>
                    <a:pt x="1211" y="1332"/>
                  </a:lnTo>
                  <a:lnTo>
                    <a:pt x="1211" y="1090"/>
                  </a:lnTo>
                  <a:lnTo>
                    <a:pt x="364" y="1090"/>
                  </a:lnTo>
                  <a:lnTo>
                    <a:pt x="364" y="243"/>
                  </a:lnTo>
                  <a:lnTo>
                    <a:pt x="1332" y="243"/>
                  </a:lnTo>
                  <a:lnTo>
                    <a:pt x="13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5"/>
            <p:cNvSpPr/>
            <p:nvPr/>
          </p:nvSpPr>
          <p:spPr>
            <a:xfrm>
              <a:off x="1908975" y="2085175"/>
              <a:ext cx="50425" cy="61525"/>
            </a:xfrm>
            <a:custGeom>
              <a:avLst/>
              <a:gdLst/>
              <a:ahLst/>
              <a:cxnLst/>
              <a:rect l="l" t="t" r="r" b="b"/>
              <a:pathLst>
                <a:path w="2017" h="2461" extrusionOk="0">
                  <a:moveTo>
                    <a:pt x="1008" y="283"/>
                  </a:moveTo>
                  <a:lnTo>
                    <a:pt x="1412" y="1574"/>
                  </a:lnTo>
                  <a:lnTo>
                    <a:pt x="605" y="1574"/>
                  </a:lnTo>
                  <a:lnTo>
                    <a:pt x="1008" y="283"/>
                  </a:lnTo>
                  <a:close/>
                  <a:moveTo>
                    <a:pt x="807" y="1"/>
                  </a:moveTo>
                  <a:lnTo>
                    <a:pt x="0" y="2461"/>
                  </a:lnTo>
                  <a:lnTo>
                    <a:pt x="363" y="2461"/>
                  </a:lnTo>
                  <a:lnTo>
                    <a:pt x="524" y="1856"/>
                  </a:lnTo>
                  <a:lnTo>
                    <a:pt x="1492" y="1856"/>
                  </a:lnTo>
                  <a:lnTo>
                    <a:pt x="1654" y="2461"/>
                  </a:lnTo>
                  <a:lnTo>
                    <a:pt x="2016" y="2461"/>
                  </a:lnTo>
                  <a:lnTo>
                    <a:pt x="12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5"/>
            <p:cNvSpPr/>
            <p:nvPr/>
          </p:nvSpPr>
          <p:spPr>
            <a:xfrm>
              <a:off x="1557100" y="1447975"/>
              <a:ext cx="59500" cy="62550"/>
            </a:xfrm>
            <a:custGeom>
              <a:avLst/>
              <a:gdLst/>
              <a:ahLst/>
              <a:cxnLst/>
              <a:rect l="l" t="t" r="r" b="b"/>
              <a:pathLst>
                <a:path w="2380" h="2502" extrusionOk="0">
                  <a:moveTo>
                    <a:pt x="202" y="1"/>
                  </a:moveTo>
                  <a:lnTo>
                    <a:pt x="0" y="2501"/>
                  </a:lnTo>
                  <a:lnTo>
                    <a:pt x="323" y="2501"/>
                  </a:lnTo>
                  <a:lnTo>
                    <a:pt x="403" y="1372"/>
                  </a:lnTo>
                  <a:cubicBezTo>
                    <a:pt x="444" y="1009"/>
                    <a:pt x="444" y="646"/>
                    <a:pt x="444" y="324"/>
                  </a:cubicBezTo>
                  <a:lnTo>
                    <a:pt x="1008" y="2219"/>
                  </a:lnTo>
                  <a:lnTo>
                    <a:pt x="1331" y="2219"/>
                  </a:lnTo>
                  <a:lnTo>
                    <a:pt x="1896" y="324"/>
                  </a:lnTo>
                  <a:cubicBezTo>
                    <a:pt x="1896" y="566"/>
                    <a:pt x="1896" y="928"/>
                    <a:pt x="1936" y="1372"/>
                  </a:cubicBezTo>
                  <a:lnTo>
                    <a:pt x="2017" y="2501"/>
                  </a:lnTo>
                  <a:lnTo>
                    <a:pt x="2380" y="2501"/>
                  </a:lnTo>
                  <a:lnTo>
                    <a:pt x="2178" y="1"/>
                  </a:lnTo>
                  <a:lnTo>
                    <a:pt x="1694" y="1"/>
                  </a:lnTo>
                  <a:lnTo>
                    <a:pt x="1210" y="1816"/>
                  </a:lnTo>
                  <a:lnTo>
                    <a:pt x="6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5"/>
            <p:cNvSpPr/>
            <p:nvPr/>
          </p:nvSpPr>
          <p:spPr>
            <a:xfrm>
              <a:off x="1622625" y="1447975"/>
              <a:ext cx="50425" cy="62550"/>
            </a:xfrm>
            <a:custGeom>
              <a:avLst/>
              <a:gdLst/>
              <a:ahLst/>
              <a:cxnLst/>
              <a:rect l="l" t="t" r="r" b="b"/>
              <a:pathLst>
                <a:path w="2017" h="2502" extrusionOk="0">
                  <a:moveTo>
                    <a:pt x="1009" y="283"/>
                  </a:moveTo>
                  <a:lnTo>
                    <a:pt x="1372" y="1574"/>
                  </a:lnTo>
                  <a:lnTo>
                    <a:pt x="605" y="1574"/>
                  </a:lnTo>
                  <a:lnTo>
                    <a:pt x="1009" y="283"/>
                  </a:lnTo>
                  <a:close/>
                  <a:moveTo>
                    <a:pt x="807" y="1"/>
                  </a:moveTo>
                  <a:lnTo>
                    <a:pt x="1" y="2501"/>
                  </a:lnTo>
                  <a:lnTo>
                    <a:pt x="323" y="2501"/>
                  </a:lnTo>
                  <a:lnTo>
                    <a:pt x="525" y="1856"/>
                  </a:lnTo>
                  <a:lnTo>
                    <a:pt x="1452" y="1856"/>
                  </a:lnTo>
                  <a:lnTo>
                    <a:pt x="1654" y="2501"/>
                  </a:lnTo>
                  <a:lnTo>
                    <a:pt x="2017" y="2501"/>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5"/>
            <p:cNvSpPr/>
            <p:nvPr/>
          </p:nvSpPr>
          <p:spPr>
            <a:xfrm>
              <a:off x="1681100" y="1447975"/>
              <a:ext cx="43375" cy="63550"/>
            </a:xfrm>
            <a:custGeom>
              <a:avLst/>
              <a:gdLst/>
              <a:ahLst/>
              <a:cxnLst/>
              <a:rect l="l" t="t" r="r" b="b"/>
              <a:pathLst>
                <a:path w="1735" h="2542" extrusionOk="0">
                  <a:moveTo>
                    <a:pt x="1" y="1"/>
                  </a:moveTo>
                  <a:lnTo>
                    <a:pt x="1" y="1695"/>
                  </a:lnTo>
                  <a:cubicBezTo>
                    <a:pt x="1" y="1937"/>
                    <a:pt x="81" y="2138"/>
                    <a:pt x="202" y="2300"/>
                  </a:cubicBezTo>
                  <a:cubicBezTo>
                    <a:pt x="364" y="2461"/>
                    <a:pt x="565" y="2542"/>
                    <a:pt x="848" y="2542"/>
                  </a:cubicBezTo>
                  <a:cubicBezTo>
                    <a:pt x="1049" y="2542"/>
                    <a:pt x="1211" y="2501"/>
                    <a:pt x="1332" y="2421"/>
                  </a:cubicBezTo>
                  <a:cubicBezTo>
                    <a:pt x="1452" y="2340"/>
                    <a:pt x="1573" y="2259"/>
                    <a:pt x="1614" y="2138"/>
                  </a:cubicBezTo>
                  <a:cubicBezTo>
                    <a:pt x="1694" y="2017"/>
                    <a:pt x="1735" y="1856"/>
                    <a:pt x="1735" y="1695"/>
                  </a:cubicBezTo>
                  <a:lnTo>
                    <a:pt x="1735" y="1"/>
                  </a:lnTo>
                  <a:lnTo>
                    <a:pt x="1372" y="1"/>
                  </a:lnTo>
                  <a:lnTo>
                    <a:pt x="1372" y="1654"/>
                  </a:lnTo>
                  <a:cubicBezTo>
                    <a:pt x="1372" y="1856"/>
                    <a:pt x="1332" y="2017"/>
                    <a:pt x="1251" y="2098"/>
                  </a:cubicBezTo>
                  <a:cubicBezTo>
                    <a:pt x="1170" y="2179"/>
                    <a:pt x="1049" y="2259"/>
                    <a:pt x="848" y="2259"/>
                  </a:cubicBezTo>
                  <a:cubicBezTo>
                    <a:pt x="686" y="2259"/>
                    <a:pt x="565" y="2179"/>
                    <a:pt x="485" y="2098"/>
                  </a:cubicBezTo>
                  <a:cubicBezTo>
                    <a:pt x="364" y="2017"/>
                    <a:pt x="323" y="1856"/>
                    <a:pt x="323" y="1654"/>
                  </a:cubicBez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5"/>
            <p:cNvSpPr/>
            <p:nvPr/>
          </p:nvSpPr>
          <p:spPr>
            <a:xfrm>
              <a:off x="1741600" y="1447975"/>
              <a:ext cx="43375" cy="62550"/>
            </a:xfrm>
            <a:custGeom>
              <a:avLst/>
              <a:gdLst/>
              <a:ahLst/>
              <a:cxnLst/>
              <a:rect l="l" t="t" r="r" b="b"/>
              <a:pathLst>
                <a:path w="1735" h="2502" extrusionOk="0">
                  <a:moveTo>
                    <a:pt x="646" y="243"/>
                  </a:moveTo>
                  <a:cubicBezTo>
                    <a:pt x="847" y="243"/>
                    <a:pt x="1009" y="283"/>
                    <a:pt x="1089" y="364"/>
                  </a:cubicBezTo>
                  <a:cubicBezTo>
                    <a:pt x="1210" y="445"/>
                    <a:pt x="1251" y="525"/>
                    <a:pt x="1251" y="687"/>
                  </a:cubicBezTo>
                  <a:cubicBezTo>
                    <a:pt x="1251" y="848"/>
                    <a:pt x="1210" y="969"/>
                    <a:pt x="1089" y="1049"/>
                  </a:cubicBezTo>
                  <a:cubicBezTo>
                    <a:pt x="1009" y="1130"/>
                    <a:pt x="888" y="1170"/>
                    <a:pt x="686" y="1170"/>
                  </a:cubicBezTo>
                  <a:lnTo>
                    <a:pt x="363" y="1170"/>
                  </a:lnTo>
                  <a:lnTo>
                    <a:pt x="363" y="243"/>
                  </a:lnTo>
                  <a:close/>
                  <a:moveTo>
                    <a:pt x="0" y="1"/>
                  </a:moveTo>
                  <a:lnTo>
                    <a:pt x="0" y="2501"/>
                  </a:lnTo>
                  <a:lnTo>
                    <a:pt x="363" y="2501"/>
                  </a:lnTo>
                  <a:lnTo>
                    <a:pt x="363" y="1412"/>
                  </a:lnTo>
                  <a:lnTo>
                    <a:pt x="726" y="1412"/>
                  </a:lnTo>
                  <a:lnTo>
                    <a:pt x="1331" y="2501"/>
                  </a:lnTo>
                  <a:lnTo>
                    <a:pt x="1735" y="2501"/>
                  </a:lnTo>
                  <a:lnTo>
                    <a:pt x="1089" y="1372"/>
                  </a:lnTo>
                  <a:cubicBezTo>
                    <a:pt x="1251" y="1332"/>
                    <a:pt x="1372" y="1211"/>
                    <a:pt x="1493" y="1130"/>
                  </a:cubicBezTo>
                  <a:cubicBezTo>
                    <a:pt x="1573" y="1009"/>
                    <a:pt x="1614" y="888"/>
                    <a:pt x="1614" y="687"/>
                  </a:cubicBezTo>
                  <a:cubicBezTo>
                    <a:pt x="1614" y="445"/>
                    <a:pt x="1533" y="283"/>
                    <a:pt x="1372" y="162"/>
                  </a:cubicBezTo>
                  <a:cubicBezTo>
                    <a:pt x="1210" y="41"/>
                    <a:pt x="96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5"/>
            <p:cNvSpPr/>
            <p:nvPr/>
          </p:nvSpPr>
          <p:spPr>
            <a:xfrm>
              <a:off x="1796050" y="1447975"/>
              <a:ext cx="9100" cy="62550"/>
            </a:xfrm>
            <a:custGeom>
              <a:avLst/>
              <a:gdLst/>
              <a:ahLst/>
              <a:cxnLst/>
              <a:rect l="l" t="t" r="r" b="b"/>
              <a:pathLst>
                <a:path w="364" h="2502" extrusionOk="0">
                  <a:moveTo>
                    <a:pt x="0" y="1"/>
                  </a:moveTo>
                  <a:lnTo>
                    <a:pt x="0" y="2501"/>
                  </a:lnTo>
                  <a:lnTo>
                    <a:pt x="363" y="2501"/>
                  </a:lnTo>
                  <a:lnTo>
                    <a:pt x="3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5"/>
            <p:cNvSpPr/>
            <p:nvPr/>
          </p:nvSpPr>
          <p:spPr>
            <a:xfrm>
              <a:off x="1815200" y="1447975"/>
              <a:ext cx="45400" cy="62550"/>
            </a:xfrm>
            <a:custGeom>
              <a:avLst/>
              <a:gdLst/>
              <a:ahLst/>
              <a:cxnLst/>
              <a:rect l="l" t="t" r="r" b="b"/>
              <a:pathLst>
                <a:path w="1816" h="2502" extrusionOk="0">
                  <a:moveTo>
                    <a:pt x="0" y="1"/>
                  </a:moveTo>
                  <a:lnTo>
                    <a:pt x="0" y="283"/>
                  </a:lnTo>
                  <a:lnTo>
                    <a:pt x="726" y="283"/>
                  </a:lnTo>
                  <a:lnTo>
                    <a:pt x="726" y="2501"/>
                  </a:lnTo>
                  <a:lnTo>
                    <a:pt x="1049" y="2501"/>
                  </a:lnTo>
                  <a:lnTo>
                    <a:pt x="1049" y="283"/>
                  </a:lnTo>
                  <a:lnTo>
                    <a:pt x="1775" y="283"/>
                  </a:lnTo>
                  <a:lnTo>
                    <a:pt x="18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5"/>
            <p:cNvSpPr/>
            <p:nvPr/>
          </p:nvSpPr>
          <p:spPr>
            <a:xfrm>
              <a:off x="1856525" y="1447975"/>
              <a:ext cx="51450" cy="62550"/>
            </a:xfrm>
            <a:custGeom>
              <a:avLst/>
              <a:gdLst/>
              <a:ahLst/>
              <a:cxnLst/>
              <a:rect l="l" t="t" r="r" b="b"/>
              <a:pathLst>
                <a:path w="2058" h="2502" extrusionOk="0">
                  <a:moveTo>
                    <a:pt x="1009" y="283"/>
                  </a:moveTo>
                  <a:lnTo>
                    <a:pt x="1412" y="1574"/>
                  </a:lnTo>
                  <a:lnTo>
                    <a:pt x="646" y="1574"/>
                  </a:lnTo>
                  <a:lnTo>
                    <a:pt x="1009" y="283"/>
                  </a:lnTo>
                  <a:close/>
                  <a:moveTo>
                    <a:pt x="807" y="1"/>
                  </a:moveTo>
                  <a:lnTo>
                    <a:pt x="1" y="2501"/>
                  </a:lnTo>
                  <a:lnTo>
                    <a:pt x="364" y="2501"/>
                  </a:lnTo>
                  <a:lnTo>
                    <a:pt x="566" y="1856"/>
                  </a:lnTo>
                  <a:lnTo>
                    <a:pt x="1493" y="1856"/>
                  </a:lnTo>
                  <a:lnTo>
                    <a:pt x="1695" y="2501"/>
                  </a:lnTo>
                  <a:lnTo>
                    <a:pt x="2058" y="2501"/>
                  </a:lnTo>
                  <a:lnTo>
                    <a:pt x="12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5"/>
            <p:cNvSpPr/>
            <p:nvPr/>
          </p:nvSpPr>
          <p:spPr>
            <a:xfrm>
              <a:off x="1917025" y="1447975"/>
              <a:ext cx="44400" cy="62550"/>
            </a:xfrm>
            <a:custGeom>
              <a:avLst/>
              <a:gdLst/>
              <a:ahLst/>
              <a:cxnLst/>
              <a:rect l="l" t="t" r="r" b="b"/>
              <a:pathLst>
                <a:path w="1776" h="2502" extrusionOk="0">
                  <a:moveTo>
                    <a:pt x="1" y="1"/>
                  </a:moveTo>
                  <a:lnTo>
                    <a:pt x="1" y="2501"/>
                  </a:lnTo>
                  <a:lnTo>
                    <a:pt x="323" y="2501"/>
                  </a:lnTo>
                  <a:lnTo>
                    <a:pt x="323" y="1332"/>
                  </a:lnTo>
                  <a:cubicBezTo>
                    <a:pt x="323" y="1130"/>
                    <a:pt x="323" y="969"/>
                    <a:pt x="323" y="848"/>
                  </a:cubicBezTo>
                  <a:cubicBezTo>
                    <a:pt x="323" y="687"/>
                    <a:pt x="283" y="525"/>
                    <a:pt x="283" y="364"/>
                  </a:cubicBezTo>
                  <a:lnTo>
                    <a:pt x="283" y="364"/>
                  </a:lnTo>
                  <a:lnTo>
                    <a:pt x="1291" y="2501"/>
                  </a:lnTo>
                  <a:lnTo>
                    <a:pt x="1775" y="2501"/>
                  </a:lnTo>
                  <a:lnTo>
                    <a:pt x="1775" y="1"/>
                  </a:lnTo>
                  <a:lnTo>
                    <a:pt x="1452" y="1"/>
                  </a:lnTo>
                  <a:lnTo>
                    <a:pt x="1452" y="1372"/>
                  </a:lnTo>
                  <a:cubicBezTo>
                    <a:pt x="1452" y="1493"/>
                    <a:pt x="1452" y="1614"/>
                    <a:pt x="1452" y="1775"/>
                  </a:cubicBezTo>
                  <a:cubicBezTo>
                    <a:pt x="1452" y="1937"/>
                    <a:pt x="1493" y="2058"/>
                    <a:pt x="1493" y="2098"/>
                  </a:cubicBezTo>
                  <a:lnTo>
                    <a:pt x="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5"/>
            <p:cNvSpPr/>
            <p:nvPr/>
          </p:nvSpPr>
          <p:spPr>
            <a:xfrm>
              <a:off x="1979550" y="1447975"/>
              <a:ext cx="8075" cy="62550"/>
            </a:xfrm>
            <a:custGeom>
              <a:avLst/>
              <a:gdLst/>
              <a:ahLst/>
              <a:cxnLst/>
              <a:rect l="l" t="t" r="r" b="b"/>
              <a:pathLst>
                <a:path w="323" h="2502" extrusionOk="0">
                  <a:moveTo>
                    <a:pt x="0" y="1"/>
                  </a:moveTo>
                  <a:lnTo>
                    <a:pt x="0" y="2501"/>
                  </a:lnTo>
                  <a:lnTo>
                    <a:pt x="323" y="2501"/>
                  </a:ln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5"/>
            <p:cNvSpPr/>
            <p:nvPr/>
          </p:nvSpPr>
          <p:spPr>
            <a:xfrm>
              <a:off x="1997675" y="1447975"/>
              <a:ext cx="50450" cy="62550"/>
            </a:xfrm>
            <a:custGeom>
              <a:avLst/>
              <a:gdLst/>
              <a:ahLst/>
              <a:cxnLst/>
              <a:rect l="l" t="t" r="r" b="b"/>
              <a:pathLst>
                <a:path w="2018" h="2502" extrusionOk="0">
                  <a:moveTo>
                    <a:pt x="1009" y="283"/>
                  </a:moveTo>
                  <a:lnTo>
                    <a:pt x="1372" y="1574"/>
                  </a:lnTo>
                  <a:lnTo>
                    <a:pt x="606" y="1574"/>
                  </a:lnTo>
                  <a:lnTo>
                    <a:pt x="1009" y="283"/>
                  </a:lnTo>
                  <a:close/>
                  <a:moveTo>
                    <a:pt x="767" y="1"/>
                  </a:moveTo>
                  <a:lnTo>
                    <a:pt x="1" y="2501"/>
                  </a:lnTo>
                  <a:lnTo>
                    <a:pt x="324" y="2501"/>
                  </a:lnTo>
                  <a:lnTo>
                    <a:pt x="525" y="1856"/>
                  </a:lnTo>
                  <a:lnTo>
                    <a:pt x="1453" y="1856"/>
                  </a:lnTo>
                  <a:lnTo>
                    <a:pt x="1654" y="2501"/>
                  </a:lnTo>
                  <a:lnTo>
                    <a:pt x="2017" y="2501"/>
                  </a:lnTo>
                  <a:lnTo>
                    <a:pt x="12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5"/>
            <p:cNvSpPr/>
            <p:nvPr/>
          </p:nvSpPr>
          <p:spPr>
            <a:xfrm>
              <a:off x="1424000" y="1797850"/>
              <a:ext cx="29275" cy="43375"/>
            </a:xfrm>
            <a:custGeom>
              <a:avLst/>
              <a:gdLst/>
              <a:ahLst/>
              <a:cxnLst/>
              <a:rect l="l" t="t" r="r" b="b"/>
              <a:pathLst>
                <a:path w="1171" h="1735" extrusionOk="0">
                  <a:moveTo>
                    <a:pt x="606" y="0"/>
                  </a:moveTo>
                  <a:cubicBezTo>
                    <a:pt x="485" y="0"/>
                    <a:pt x="404" y="0"/>
                    <a:pt x="323" y="40"/>
                  </a:cubicBezTo>
                  <a:cubicBezTo>
                    <a:pt x="243" y="81"/>
                    <a:pt x="162" y="161"/>
                    <a:pt x="122" y="202"/>
                  </a:cubicBezTo>
                  <a:cubicBezTo>
                    <a:pt x="81" y="282"/>
                    <a:pt x="41" y="363"/>
                    <a:pt x="41" y="444"/>
                  </a:cubicBezTo>
                  <a:cubicBezTo>
                    <a:pt x="41" y="565"/>
                    <a:pt x="81" y="645"/>
                    <a:pt x="162" y="726"/>
                  </a:cubicBezTo>
                  <a:cubicBezTo>
                    <a:pt x="243" y="807"/>
                    <a:pt x="404" y="887"/>
                    <a:pt x="565" y="928"/>
                  </a:cubicBezTo>
                  <a:cubicBezTo>
                    <a:pt x="646" y="968"/>
                    <a:pt x="727" y="968"/>
                    <a:pt x="767" y="1008"/>
                  </a:cubicBezTo>
                  <a:cubicBezTo>
                    <a:pt x="848" y="1049"/>
                    <a:pt x="888" y="1089"/>
                    <a:pt x="888" y="1129"/>
                  </a:cubicBezTo>
                  <a:cubicBezTo>
                    <a:pt x="928" y="1170"/>
                    <a:pt x="928" y="1210"/>
                    <a:pt x="928" y="1250"/>
                  </a:cubicBezTo>
                  <a:cubicBezTo>
                    <a:pt x="928" y="1331"/>
                    <a:pt x="888" y="1412"/>
                    <a:pt x="807" y="1492"/>
                  </a:cubicBezTo>
                  <a:cubicBezTo>
                    <a:pt x="767" y="1533"/>
                    <a:pt x="686" y="1533"/>
                    <a:pt x="565" y="1533"/>
                  </a:cubicBezTo>
                  <a:cubicBezTo>
                    <a:pt x="485" y="1533"/>
                    <a:pt x="404" y="1533"/>
                    <a:pt x="323" y="1492"/>
                  </a:cubicBezTo>
                  <a:cubicBezTo>
                    <a:pt x="243" y="1492"/>
                    <a:pt x="202" y="1452"/>
                    <a:pt x="122" y="1371"/>
                  </a:cubicBezTo>
                  <a:lnTo>
                    <a:pt x="1" y="1533"/>
                  </a:lnTo>
                  <a:cubicBezTo>
                    <a:pt x="122" y="1654"/>
                    <a:pt x="323" y="1734"/>
                    <a:pt x="565" y="1734"/>
                  </a:cubicBezTo>
                  <a:cubicBezTo>
                    <a:pt x="686" y="1734"/>
                    <a:pt x="807" y="1734"/>
                    <a:pt x="888" y="1694"/>
                  </a:cubicBezTo>
                  <a:cubicBezTo>
                    <a:pt x="969" y="1654"/>
                    <a:pt x="1049" y="1573"/>
                    <a:pt x="1090" y="1492"/>
                  </a:cubicBezTo>
                  <a:cubicBezTo>
                    <a:pt x="1130" y="1412"/>
                    <a:pt x="1170" y="1331"/>
                    <a:pt x="1170" y="1250"/>
                  </a:cubicBezTo>
                  <a:cubicBezTo>
                    <a:pt x="1170" y="1129"/>
                    <a:pt x="1130" y="1049"/>
                    <a:pt x="1090" y="1008"/>
                  </a:cubicBezTo>
                  <a:cubicBezTo>
                    <a:pt x="1049" y="928"/>
                    <a:pt x="1009" y="887"/>
                    <a:pt x="928" y="847"/>
                  </a:cubicBezTo>
                  <a:cubicBezTo>
                    <a:pt x="848" y="807"/>
                    <a:pt x="767" y="766"/>
                    <a:pt x="686" y="726"/>
                  </a:cubicBezTo>
                  <a:cubicBezTo>
                    <a:pt x="565" y="686"/>
                    <a:pt x="485" y="686"/>
                    <a:pt x="444" y="645"/>
                  </a:cubicBezTo>
                  <a:cubicBezTo>
                    <a:pt x="364" y="605"/>
                    <a:pt x="364" y="605"/>
                    <a:pt x="323" y="565"/>
                  </a:cubicBezTo>
                  <a:cubicBezTo>
                    <a:pt x="323" y="524"/>
                    <a:pt x="283" y="484"/>
                    <a:pt x="283" y="444"/>
                  </a:cubicBezTo>
                  <a:cubicBezTo>
                    <a:pt x="283" y="363"/>
                    <a:pt x="323" y="282"/>
                    <a:pt x="364" y="242"/>
                  </a:cubicBezTo>
                  <a:cubicBezTo>
                    <a:pt x="444" y="202"/>
                    <a:pt x="525" y="202"/>
                    <a:pt x="606" y="202"/>
                  </a:cubicBezTo>
                  <a:cubicBezTo>
                    <a:pt x="686" y="202"/>
                    <a:pt x="727" y="202"/>
                    <a:pt x="807" y="242"/>
                  </a:cubicBezTo>
                  <a:cubicBezTo>
                    <a:pt x="848" y="242"/>
                    <a:pt x="928" y="282"/>
                    <a:pt x="969" y="323"/>
                  </a:cubicBezTo>
                  <a:lnTo>
                    <a:pt x="1130" y="202"/>
                  </a:lnTo>
                  <a:cubicBezTo>
                    <a:pt x="1049" y="121"/>
                    <a:pt x="969" y="81"/>
                    <a:pt x="888" y="40"/>
                  </a:cubicBezTo>
                  <a:cubicBezTo>
                    <a:pt x="807" y="0"/>
                    <a:pt x="686" y="0"/>
                    <a:pt x="6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5"/>
            <p:cNvSpPr/>
            <p:nvPr/>
          </p:nvSpPr>
          <p:spPr>
            <a:xfrm>
              <a:off x="1461300" y="1798850"/>
              <a:ext cx="24225" cy="42375"/>
            </a:xfrm>
            <a:custGeom>
              <a:avLst/>
              <a:gdLst/>
              <a:ahLst/>
              <a:cxnLst/>
              <a:rect l="l" t="t" r="r" b="b"/>
              <a:pathLst>
                <a:path w="969" h="1695" extrusionOk="0">
                  <a:moveTo>
                    <a:pt x="1" y="0"/>
                  </a:moveTo>
                  <a:lnTo>
                    <a:pt x="1" y="1694"/>
                  </a:lnTo>
                  <a:lnTo>
                    <a:pt x="969" y="1694"/>
                  </a:lnTo>
                  <a:lnTo>
                    <a:pt x="969" y="1493"/>
                  </a:lnTo>
                  <a:lnTo>
                    <a:pt x="243" y="1493"/>
                  </a:lnTo>
                  <a:lnTo>
                    <a:pt x="243" y="928"/>
                  </a:lnTo>
                  <a:lnTo>
                    <a:pt x="807" y="928"/>
                  </a:lnTo>
                  <a:lnTo>
                    <a:pt x="807" y="726"/>
                  </a:lnTo>
                  <a:lnTo>
                    <a:pt x="243" y="726"/>
                  </a:lnTo>
                  <a:lnTo>
                    <a:pt x="243" y="162"/>
                  </a:lnTo>
                  <a:lnTo>
                    <a:pt x="888" y="162"/>
                  </a:lnTo>
                  <a:lnTo>
                    <a:pt x="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5"/>
            <p:cNvSpPr/>
            <p:nvPr/>
          </p:nvSpPr>
          <p:spPr>
            <a:xfrm>
              <a:off x="1494575" y="1798850"/>
              <a:ext cx="29275" cy="42375"/>
            </a:xfrm>
            <a:custGeom>
              <a:avLst/>
              <a:gdLst/>
              <a:ahLst/>
              <a:cxnLst/>
              <a:rect l="l" t="t" r="r" b="b"/>
              <a:pathLst>
                <a:path w="1171" h="1695" extrusionOk="0">
                  <a:moveTo>
                    <a:pt x="1" y="0"/>
                  </a:moveTo>
                  <a:lnTo>
                    <a:pt x="1" y="1694"/>
                  </a:lnTo>
                  <a:lnTo>
                    <a:pt x="202" y="1694"/>
                  </a:lnTo>
                  <a:lnTo>
                    <a:pt x="202" y="888"/>
                  </a:lnTo>
                  <a:cubicBezTo>
                    <a:pt x="202" y="767"/>
                    <a:pt x="202" y="646"/>
                    <a:pt x="202" y="565"/>
                  </a:cubicBezTo>
                  <a:cubicBezTo>
                    <a:pt x="202" y="444"/>
                    <a:pt x="202" y="363"/>
                    <a:pt x="202" y="242"/>
                  </a:cubicBezTo>
                  <a:lnTo>
                    <a:pt x="888" y="1694"/>
                  </a:lnTo>
                  <a:lnTo>
                    <a:pt x="1170" y="1694"/>
                  </a:lnTo>
                  <a:lnTo>
                    <a:pt x="1170" y="0"/>
                  </a:lnTo>
                  <a:lnTo>
                    <a:pt x="969" y="0"/>
                  </a:lnTo>
                  <a:lnTo>
                    <a:pt x="969" y="888"/>
                  </a:lnTo>
                  <a:cubicBezTo>
                    <a:pt x="969" y="1009"/>
                    <a:pt x="969" y="1089"/>
                    <a:pt x="969" y="1210"/>
                  </a:cubicBezTo>
                  <a:cubicBezTo>
                    <a:pt x="969" y="1291"/>
                    <a:pt x="1009" y="1372"/>
                    <a:pt x="1009" y="1412"/>
                  </a:cubicBezTo>
                  <a:lnTo>
                    <a:pt x="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5"/>
            <p:cNvSpPr/>
            <p:nvPr/>
          </p:nvSpPr>
          <p:spPr>
            <a:xfrm>
              <a:off x="1535925" y="1798850"/>
              <a:ext cx="24225" cy="42375"/>
            </a:xfrm>
            <a:custGeom>
              <a:avLst/>
              <a:gdLst/>
              <a:ahLst/>
              <a:cxnLst/>
              <a:rect l="l" t="t" r="r" b="b"/>
              <a:pathLst>
                <a:path w="969" h="1695" extrusionOk="0">
                  <a:moveTo>
                    <a:pt x="0" y="0"/>
                  </a:moveTo>
                  <a:lnTo>
                    <a:pt x="0" y="1694"/>
                  </a:lnTo>
                  <a:lnTo>
                    <a:pt x="968" y="1694"/>
                  </a:lnTo>
                  <a:lnTo>
                    <a:pt x="968" y="1493"/>
                  </a:lnTo>
                  <a:lnTo>
                    <a:pt x="242" y="1493"/>
                  </a:lnTo>
                  <a:lnTo>
                    <a:pt x="242" y="928"/>
                  </a:lnTo>
                  <a:lnTo>
                    <a:pt x="807" y="928"/>
                  </a:lnTo>
                  <a:lnTo>
                    <a:pt x="807" y="726"/>
                  </a:lnTo>
                  <a:lnTo>
                    <a:pt x="242" y="726"/>
                  </a:lnTo>
                  <a:lnTo>
                    <a:pt x="242" y="162"/>
                  </a:lnTo>
                  <a:lnTo>
                    <a:pt x="887" y="162"/>
                  </a:lnTo>
                  <a:lnTo>
                    <a:pt x="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5"/>
            <p:cNvSpPr/>
            <p:nvPr/>
          </p:nvSpPr>
          <p:spPr>
            <a:xfrm>
              <a:off x="1566175" y="1797850"/>
              <a:ext cx="31275" cy="43375"/>
            </a:xfrm>
            <a:custGeom>
              <a:avLst/>
              <a:gdLst/>
              <a:ahLst/>
              <a:cxnLst/>
              <a:rect l="l" t="t" r="r" b="b"/>
              <a:pathLst>
                <a:path w="1251" h="1735" extrusionOk="0">
                  <a:moveTo>
                    <a:pt x="726" y="0"/>
                  </a:moveTo>
                  <a:cubicBezTo>
                    <a:pt x="565" y="0"/>
                    <a:pt x="444" y="40"/>
                    <a:pt x="363" y="81"/>
                  </a:cubicBezTo>
                  <a:cubicBezTo>
                    <a:pt x="242" y="161"/>
                    <a:pt x="161" y="282"/>
                    <a:pt x="81" y="403"/>
                  </a:cubicBezTo>
                  <a:cubicBezTo>
                    <a:pt x="0" y="524"/>
                    <a:pt x="0" y="686"/>
                    <a:pt x="0" y="887"/>
                  </a:cubicBezTo>
                  <a:cubicBezTo>
                    <a:pt x="0" y="1170"/>
                    <a:pt x="40" y="1371"/>
                    <a:pt x="161" y="1533"/>
                  </a:cubicBezTo>
                  <a:cubicBezTo>
                    <a:pt x="282" y="1654"/>
                    <a:pt x="484" y="1734"/>
                    <a:pt x="686" y="1734"/>
                  </a:cubicBezTo>
                  <a:cubicBezTo>
                    <a:pt x="887" y="1734"/>
                    <a:pt x="1049" y="1694"/>
                    <a:pt x="1250" y="1613"/>
                  </a:cubicBezTo>
                  <a:lnTo>
                    <a:pt x="1250" y="766"/>
                  </a:lnTo>
                  <a:lnTo>
                    <a:pt x="686" y="766"/>
                  </a:lnTo>
                  <a:lnTo>
                    <a:pt x="726" y="968"/>
                  </a:lnTo>
                  <a:lnTo>
                    <a:pt x="1008" y="968"/>
                  </a:lnTo>
                  <a:lnTo>
                    <a:pt x="1008" y="1492"/>
                  </a:lnTo>
                  <a:cubicBezTo>
                    <a:pt x="928" y="1533"/>
                    <a:pt x="807" y="1533"/>
                    <a:pt x="686" y="1533"/>
                  </a:cubicBezTo>
                  <a:cubicBezTo>
                    <a:pt x="524" y="1533"/>
                    <a:pt x="444" y="1492"/>
                    <a:pt x="363" y="1371"/>
                  </a:cubicBezTo>
                  <a:cubicBezTo>
                    <a:pt x="282" y="1291"/>
                    <a:pt x="242" y="1089"/>
                    <a:pt x="242" y="887"/>
                  </a:cubicBezTo>
                  <a:cubicBezTo>
                    <a:pt x="242" y="726"/>
                    <a:pt x="242" y="565"/>
                    <a:pt x="282" y="484"/>
                  </a:cubicBezTo>
                  <a:cubicBezTo>
                    <a:pt x="363" y="363"/>
                    <a:pt x="403" y="323"/>
                    <a:pt x="484" y="242"/>
                  </a:cubicBezTo>
                  <a:cubicBezTo>
                    <a:pt x="565" y="202"/>
                    <a:pt x="645" y="202"/>
                    <a:pt x="726" y="202"/>
                  </a:cubicBezTo>
                  <a:lnTo>
                    <a:pt x="928" y="202"/>
                  </a:lnTo>
                  <a:cubicBezTo>
                    <a:pt x="968" y="242"/>
                    <a:pt x="1008" y="282"/>
                    <a:pt x="1089" y="323"/>
                  </a:cubicBezTo>
                  <a:lnTo>
                    <a:pt x="1210" y="202"/>
                  </a:lnTo>
                  <a:cubicBezTo>
                    <a:pt x="1129" y="121"/>
                    <a:pt x="1089" y="81"/>
                    <a:pt x="1008" y="40"/>
                  </a:cubicBezTo>
                  <a:cubicBezTo>
                    <a:pt x="928" y="0"/>
                    <a:pt x="807" y="0"/>
                    <a:pt x="7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5"/>
            <p:cNvSpPr/>
            <p:nvPr/>
          </p:nvSpPr>
          <p:spPr>
            <a:xfrm>
              <a:off x="1601450" y="1798850"/>
              <a:ext cx="34300" cy="42375"/>
            </a:xfrm>
            <a:custGeom>
              <a:avLst/>
              <a:gdLst/>
              <a:ahLst/>
              <a:cxnLst/>
              <a:rect l="l" t="t" r="r" b="b"/>
              <a:pathLst>
                <a:path w="1372" h="1695" extrusionOk="0">
                  <a:moveTo>
                    <a:pt x="686" y="162"/>
                  </a:moveTo>
                  <a:lnTo>
                    <a:pt x="928" y="1049"/>
                  </a:lnTo>
                  <a:lnTo>
                    <a:pt x="404" y="1049"/>
                  </a:lnTo>
                  <a:lnTo>
                    <a:pt x="686" y="162"/>
                  </a:lnTo>
                  <a:close/>
                  <a:moveTo>
                    <a:pt x="525" y="0"/>
                  </a:moveTo>
                  <a:lnTo>
                    <a:pt x="1" y="1694"/>
                  </a:lnTo>
                  <a:lnTo>
                    <a:pt x="243" y="1694"/>
                  </a:lnTo>
                  <a:lnTo>
                    <a:pt x="364" y="1251"/>
                  </a:lnTo>
                  <a:lnTo>
                    <a:pt x="1009" y="1251"/>
                  </a:lnTo>
                  <a:lnTo>
                    <a:pt x="1130" y="1694"/>
                  </a:lnTo>
                  <a:lnTo>
                    <a:pt x="1372" y="1694"/>
                  </a:lnTo>
                  <a:lnTo>
                    <a:pt x="8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5"/>
            <p:cNvSpPr/>
            <p:nvPr/>
          </p:nvSpPr>
          <p:spPr>
            <a:xfrm>
              <a:off x="1641775" y="1798850"/>
              <a:ext cx="23225" cy="42375"/>
            </a:xfrm>
            <a:custGeom>
              <a:avLst/>
              <a:gdLst/>
              <a:ahLst/>
              <a:cxnLst/>
              <a:rect l="l" t="t" r="r" b="b"/>
              <a:pathLst>
                <a:path w="929" h="1695" extrusionOk="0">
                  <a:moveTo>
                    <a:pt x="1" y="0"/>
                  </a:moveTo>
                  <a:lnTo>
                    <a:pt x="1" y="1694"/>
                  </a:lnTo>
                  <a:lnTo>
                    <a:pt x="928" y="1694"/>
                  </a:lnTo>
                  <a:lnTo>
                    <a:pt x="928" y="1452"/>
                  </a:lnTo>
                  <a:lnTo>
                    <a:pt x="243" y="1452"/>
                  </a:lnTo>
                  <a:lnTo>
                    <a:pt x="2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5"/>
            <p:cNvSpPr/>
            <p:nvPr/>
          </p:nvSpPr>
          <p:spPr>
            <a:xfrm>
              <a:off x="1798050" y="2403775"/>
              <a:ext cx="31300" cy="46425"/>
            </a:xfrm>
            <a:custGeom>
              <a:avLst/>
              <a:gdLst/>
              <a:ahLst/>
              <a:cxnLst/>
              <a:rect l="l" t="t" r="r" b="b"/>
              <a:pathLst>
                <a:path w="1252" h="1857" extrusionOk="0">
                  <a:moveTo>
                    <a:pt x="1090" y="1"/>
                  </a:moveTo>
                  <a:lnTo>
                    <a:pt x="1" y="1291"/>
                  </a:lnTo>
                  <a:lnTo>
                    <a:pt x="686" y="1856"/>
                  </a:lnTo>
                  <a:lnTo>
                    <a:pt x="848" y="1735"/>
                  </a:lnTo>
                  <a:lnTo>
                    <a:pt x="323" y="1291"/>
                  </a:lnTo>
                  <a:lnTo>
                    <a:pt x="1251" y="122"/>
                  </a:lnTo>
                  <a:lnTo>
                    <a:pt x="10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5"/>
            <p:cNvSpPr/>
            <p:nvPr/>
          </p:nvSpPr>
          <p:spPr>
            <a:xfrm>
              <a:off x="1821250" y="2422950"/>
              <a:ext cx="32275" cy="36325"/>
            </a:xfrm>
            <a:custGeom>
              <a:avLst/>
              <a:gdLst/>
              <a:ahLst/>
              <a:cxnLst/>
              <a:rect l="l" t="t" r="r" b="b"/>
              <a:pathLst>
                <a:path w="1291" h="1453" extrusionOk="0">
                  <a:moveTo>
                    <a:pt x="1089" y="0"/>
                  </a:moveTo>
                  <a:lnTo>
                    <a:pt x="0" y="1291"/>
                  </a:lnTo>
                  <a:lnTo>
                    <a:pt x="162" y="1452"/>
                  </a:lnTo>
                  <a:lnTo>
                    <a:pt x="1291" y="161"/>
                  </a:lnTo>
                  <a:lnTo>
                    <a:pt x="10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5"/>
            <p:cNvSpPr/>
            <p:nvPr/>
          </p:nvSpPr>
          <p:spPr>
            <a:xfrm>
              <a:off x="1835350" y="2435050"/>
              <a:ext cx="43400" cy="45325"/>
            </a:xfrm>
            <a:custGeom>
              <a:avLst/>
              <a:gdLst/>
              <a:ahLst/>
              <a:cxnLst/>
              <a:rect l="l" t="t" r="r" b="b"/>
              <a:pathLst>
                <a:path w="1736" h="1813" extrusionOk="0">
                  <a:moveTo>
                    <a:pt x="1130" y="282"/>
                  </a:moveTo>
                  <a:lnTo>
                    <a:pt x="1292" y="403"/>
                  </a:lnTo>
                  <a:cubicBezTo>
                    <a:pt x="1372" y="484"/>
                    <a:pt x="1453" y="565"/>
                    <a:pt x="1493" y="645"/>
                  </a:cubicBezTo>
                  <a:cubicBezTo>
                    <a:pt x="1493" y="726"/>
                    <a:pt x="1493" y="807"/>
                    <a:pt x="1413" y="887"/>
                  </a:cubicBezTo>
                  <a:cubicBezTo>
                    <a:pt x="1372" y="928"/>
                    <a:pt x="1292" y="968"/>
                    <a:pt x="1211" y="968"/>
                  </a:cubicBezTo>
                  <a:cubicBezTo>
                    <a:pt x="1130" y="968"/>
                    <a:pt x="1050" y="928"/>
                    <a:pt x="1009" y="847"/>
                  </a:cubicBezTo>
                  <a:lnTo>
                    <a:pt x="808" y="686"/>
                  </a:lnTo>
                  <a:lnTo>
                    <a:pt x="1130" y="282"/>
                  </a:lnTo>
                  <a:close/>
                  <a:moveTo>
                    <a:pt x="687" y="847"/>
                  </a:moveTo>
                  <a:lnTo>
                    <a:pt x="888" y="1008"/>
                  </a:lnTo>
                  <a:cubicBezTo>
                    <a:pt x="969" y="1089"/>
                    <a:pt x="1050" y="1170"/>
                    <a:pt x="1050" y="1250"/>
                  </a:cubicBezTo>
                  <a:cubicBezTo>
                    <a:pt x="1090" y="1331"/>
                    <a:pt x="1050" y="1412"/>
                    <a:pt x="969" y="1492"/>
                  </a:cubicBezTo>
                  <a:cubicBezTo>
                    <a:pt x="888" y="1573"/>
                    <a:pt x="808" y="1613"/>
                    <a:pt x="727" y="1613"/>
                  </a:cubicBezTo>
                  <a:cubicBezTo>
                    <a:pt x="646" y="1573"/>
                    <a:pt x="566" y="1533"/>
                    <a:pt x="485" y="1452"/>
                  </a:cubicBezTo>
                  <a:lnTo>
                    <a:pt x="283" y="1291"/>
                  </a:lnTo>
                  <a:lnTo>
                    <a:pt x="687" y="847"/>
                  </a:lnTo>
                  <a:close/>
                  <a:moveTo>
                    <a:pt x="1090" y="0"/>
                  </a:moveTo>
                  <a:lnTo>
                    <a:pt x="1" y="1291"/>
                  </a:lnTo>
                  <a:lnTo>
                    <a:pt x="364" y="1573"/>
                  </a:lnTo>
                  <a:cubicBezTo>
                    <a:pt x="544" y="1730"/>
                    <a:pt x="711" y="1812"/>
                    <a:pt x="859" y="1812"/>
                  </a:cubicBezTo>
                  <a:cubicBezTo>
                    <a:pt x="976" y="1812"/>
                    <a:pt x="1081" y="1761"/>
                    <a:pt x="1171" y="1654"/>
                  </a:cubicBezTo>
                  <a:cubicBezTo>
                    <a:pt x="1251" y="1533"/>
                    <a:pt x="1292" y="1452"/>
                    <a:pt x="1251" y="1371"/>
                  </a:cubicBezTo>
                  <a:cubicBezTo>
                    <a:pt x="1251" y="1250"/>
                    <a:pt x="1211" y="1170"/>
                    <a:pt x="1130" y="1089"/>
                  </a:cubicBezTo>
                  <a:lnTo>
                    <a:pt x="1130" y="1089"/>
                  </a:lnTo>
                  <a:cubicBezTo>
                    <a:pt x="1211" y="1129"/>
                    <a:pt x="1292" y="1129"/>
                    <a:pt x="1372" y="1129"/>
                  </a:cubicBezTo>
                  <a:cubicBezTo>
                    <a:pt x="1493" y="1129"/>
                    <a:pt x="1533" y="1089"/>
                    <a:pt x="1614" y="1008"/>
                  </a:cubicBezTo>
                  <a:cubicBezTo>
                    <a:pt x="1695" y="887"/>
                    <a:pt x="1735" y="766"/>
                    <a:pt x="1695" y="645"/>
                  </a:cubicBezTo>
                  <a:cubicBezTo>
                    <a:pt x="1654" y="524"/>
                    <a:pt x="1533" y="403"/>
                    <a:pt x="1372" y="242"/>
                  </a:cubicBezTo>
                  <a:lnTo>
                    <a:pt x="10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5"/>
            <p:cNvSpPr/>
            <p:nvPr/>
          </p:nvSpPr>
          <p:spPr>
            <a:xfrm>
              <a:off x="1863600" y="2459250"/>
              <a:ext cx="44375" cy="47400"/>
            </a:xfrm>
            <a:custGeom>
              <a:avLst/>
              <a:gdLst/>
              <a:ahLst/>
              <a:cxnLst/>
              <a:rect l="l" t="t" r="r" b="b"/>
              <a:pathLst>
                <a:path w="1775" h="1896" extrusionOk="0">
                  <a:moveTo>
                    <a:pt x="1089" y="0"/>
                  </a:moveTo>
                  <a:lnTo>
                    <a:pt x="0" y="1291"/>
                  </a:lnTo>
                  <a:lnTo>
                    <a:pt x="726" y="1895"/>
                  </a:lnTo>
                  <a:lnTo>
                    <a:pt x="847" y="1734"/>
                  </a:lnTo>
                  <a:lnTo>
                    <a:pt x="283" y="1291"/>
                  </a:lnTo>
                  <a:lnTo>
                    <a:pt x="686" y="847"/>
                  </a:lnTo>
                  <a:lnTo>
                    <a:pt x="1089" y="1210"/>
                  </a:lnTo>
                  <a:lnTo>
                    <a:pt x="1210" y="1089"/>
                  </a:lnTo>
                  <a:lnTo>
                    <a:pt x="807" y="686"/>
                  </a:lnTo>
                  <a:lnTo>
                    <a:pt x="1129" y="282"/>
                  </a:lnTo>
                  <a:lnTo>
                    <a:pt x="1654" y="726"/>
                  </a:lnTo>
                  <a:lnTo>
                    <a:pt x="1775" y="565"/>
                  </a:lnTo>
                  <a:lnTo>
                    <a:pt x="10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5"/>
            <p:cNvSpPr/>
            <p:nvPr/>
          </p:nvSpPr>
          <p:spPr>
            <a:xfrm>
              <a:off x="1888800" y="2480400"/>
              <a:ext cx="43375" cy="51450"/>
            </a:xfrm>
            <a:custGeom>
              <a:avLst/>
              <a:gdLst/>
              <a:ahLst/>
              <a:cxnLst/>
              <a:rect l="l" t="t" r="r" b="b"/>
              <a:pathLst>
                <a:path w="1735" h="2058" extrusionOk="0">
                  <a:moveTo>
                    <a:pt x="1130" y="283"/>
                  </a:moveTo>
                  <a:lnTo>
                    <a:pt x="1291" y="404"/>
                  </a:lnTo>
                  <a:cubicBezTo>
                    <a:pt x="1412" y="525"/>
                    <a:pt x="1452" y="606"/>
                    <a:pt x="1493" y="687"/>
                  </a:cubicBezTo>
                  <a:cubicBezTo>
                    <a:pt x="1493" y="727"/>
                    <a:pt x="1493" y="808"/>
                    <a:pt x="1412" y="888"/>
                  </a:cubicBezTo>
                  <a:cubicBezTo>
                    <a:pt x="1331" y="969"/>
                    <a:pt x="1251" y="1009"/>
                    <a:pt x="1170" y="1009"/>
                  </a:cubicBezTo>
                  <a:cubicBezTo>
                    <a:pt x="1089" y="1009"/>
                    <a:pt x="1009" y="969"/>
                    <a:pt x="928" y="888"/>
                  </a:cubicBezTo>
                  <a:lnTo>
                    <a:pt x="726" y="767"/>
                  </a:lnTo>
                  <a:lnTo>
                    <a:pt x="1130" y="283"/>
                  </a:lnTo>
                  <a:close/>
                  <a:moveTo>
                    <a:pt x="1089" y="1"/>
                  </a:moveTo>
                  <a:lnTo>
                    <a:pt x="0" y="1291"/>
                  </a:lnTo>
                  <a:lnTo>
                    <a:pt x="162" y="1412"/>
                  </a:lnTo>
                  <a:lnTo>
                    <a:pt x="646" y="888"/>
                  </a:lnTo>
                  <a:lnTo>
                    <a:pt x="847" y="1049"/>
                  </a:lnTo>
                  <a:lnTo>
                    <a:pt x="686" y="1856"/>
                  </a:lnTo>
                  <a:lnTo>
                    <a:pt x="888" y="2058"/>
                  </a:lnTo>
                  <a:lnTo>
                    <a:pt x="1009" y="1170"/>
                  </a:lnTo>
                  <a:cubicBezTo>
                    <a:pt x="1094" y="1199"/>
                    <a:pt x="1180" y="1227"/>
                    <a:pt x="1251" y="1227"/>
                  </a:cubicBezTo>
                  <a:cubicBezTo>
                    <a:pt x="1281" y="1227"/>
                    <a:pt x="1308" y="1223"/>
                    <a:pt x="1331" y="1211"/>
                  </a:cubicBezTo>
                  <a:cubicBezTo>
                    <a:pt x="1452" y="1211"/>
                    <a:pt x="1533" y="1130"/>
                    <a:pt x="1614" y="1049"/>
                  </a:cubicBezTo>
                  <a:cubicBezTo>
                    <a:pt x="1694" y="928"/>
                    <a:pt x="1735" y="808"/>
                    <a:pt x="1694" y="687"/>
                  </a:cubicBezTo>
                  <a:cubicBezTo>
                    <a:pt x="1654" y="566"/>
                    <a:pt x="1573" y="404"/>
                    <a:pt x="1412" y="283"/>
                  </a:cubicBezTo>
                  <a:lnTo>
                    <a:pt x="10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5"/>
            <p:cNvSpPr/>
            <p:nvPr/>
          </p:nvSpPr>
          <p:spPr>
            <a:xfrm>
              <a:off x="1917025" y="2504600"/>
              <a:ext cx="31275" cy="35325"/>
            </a:xfrm>
            <a:custGeom>
              <a:avLst/>
              <a:gdLst/>
              <a:ahLst/>
              <a:cxnLst/>
              <a:rect l="l" t="t" r="r" b="b"/>
              <a:pathLst>
                <a:path w="1251" h="1413" extrusionOk="0">
                  <a:moveTo>
                    <a:pt x="1090" y="1"/>
                  </a:moveTo>
                  <a:lnTo>
                    <a:pt x="1" y="1291"/>
                  </a:lnTo>
                  <a:lnTo>
                    <a:pt x="162" y="1412"/>
                  </a:lnTo>
                  <a:lnTo>
                    <a:pt x="1251" y="122"/>
                  </a:lnTo>
                  <a:lnTo>
                    <a:pt x="10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5"/>
            <p:cNvSpPr/>
            <p:nvPr/>
          </p:nvSpPr>
          <p:spPr>
            <a:xfrm>
              <a:off x="1926100" y="2520750"/>
              <a:ext cx="43375" cy="45375"/>
            </a:xfrm>
            <a:custGeom>
              <a:avLst/>
              <a:gdLst/>
              <a:ahLst/>
              <a:cxnLst/>
              <a:rect l="l" t="t" r="r" b="b"/>
              <a:pathLst>
                <a:path w="1735" h="1815" extrusionOk="0">
                  <a:moveTo>
                    <a:pt x="1493" y="242"/>
                  </a:moveTo>
                  <a:lnTo>
                    <a:pt x="1130" y="1089"/>
                  </a:lnTo>
                  <a:lnTo>
                    <a:pt x="727" y="766"/>
                  </a:lnTo>
                  <a:lnTo>
                    <a:pt x="1493" y="242"/>
                  </a:lnTo>
                  <a:close/>
                  <a:moveTo>
                    <a:pt x="1493" y="0"/>
                  </a:moveTo>
                  <a:lnTo>
                    <a:pt x="1" y="928"/>
                  </a:lnTo>
                  <a:lnTo>
                    <a:pt x="162" y="1089"/>
                  </a:lnTo>
                  <a:lnTo>
                    <a:pt x="565" y="847"/>
                  </a:lnTo>
                  <a:lnTo>
                    <a:pt x="1049" y="1250"/>
                  </a:lnTo>
                  <a:lnTo>
                    <a:pt x="848" y="1694"/>
                  </a:lnTo>
                  <a:lnTo>
                    <a:pt x="1049" y="1815"/>
                  </a:lnTo>
                  <a:lnTo>
                    <a:pt x="1735" y="202"/>
                  </a:lnTo>
                  <a:lnTo>
                    <a:pt x="14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5"/>
            <p:cNvSpPr/>
            <p:nvPr/>
          </p:nvSpPr>
          <p:spPr>
            <a:xfrm>
              <a:off x="2627825" y="2223325"/>
              <a:ext cx="42375" cy="30250"/>
            </a:xfrm>
            <a:custGeom>
              <a:avLst/>
              <a:gdLst/>
              <a:ahLst/>
              <a:cxnLst/>
              <a:rect l="l" t="t" r="r" b="b"/>
              <a:pathLst>
                <a:path w="1695" h="1210" extrusionOk="0">
                  <a:moveTo>
                    <a:pt x="1493" y="0"/>
                  </a:moveTo>
                  <a:lnTo>
                    <a:pt x="1493" y="484"/>
                  </a:lnTo>
                  <a:lnTo>
                    <a:pt x="1" y="484"/>
                  </a:lnTo>
                  <a:lnTo>
                    <a:pt x="1" y="686"/>
                  </a:lnTo>
                  <a:lnTo>
                    <a:pt x="1493" y="686"/>
                  </a:lnTo>
                  <a:lnTo>
                    <a:pt x="1493" y="1170"/>
                  </a:lnTo>
                  <a:lnTo>
                    <a:pt x="1694" y="1210"/>
                  </a:lnTo>
                  <a:lnTo>
                    <a:pt x="16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5"/>
            <p:cNvSpPr/>
            <p:nvPr/>
          </p:nvSpPr>
          <p:spPr>
            <a:xfrm>
              <a:off x="2627825" y="2254575"/>
              <a:ext cx="43375" cy="36325"/>
            </a:xfrm>
            <a:custGeom>
              <a:avLst/>
              <a:gdLst/>
              <a:ahLst/>
              <a:cxnLst/>
              <a:rect l="l" t="t" r="r" b="b"/>
              <a:pathLst>
                <a:path w="1735" h="1453" extrusionOk="0">
                  <a:moveTo>
                    <a:pt x="848" y="283"/>
                  </a:moveTo>
                  <a:cubicBezTo>
                    <a:pt x="1090" y="283"/>
                    <a:pt x="1251" y="323"/>
                    <a:pt x="1372" y="403"/>
                  </a:cubicBezTo>
                  <a:cubicBezTo>
                    <a:pt x="1493" y="484"/>
                    <a:pt x="1533" y="565"/>
                    <a:pt x="1533" y="726"/>
                  </a:cubicBezTo>
                  <a:cubicBezTo>
                    <a:pt x="1533" y="1049"/>
                    <a:pt x="1291" y="1210"/>
                    <a:pt x="848" y="1210"/>
                  </a:cubicBezTo>
                  <a:cubicBezTo>
                    <a:pt x="404" y="1210"/>
                    <a:pt x="162" y="1049"/>
                    <a:pt x="162" y="726"/>
                  </a:cubicBezTo>
                  <a:cubicBezTo>
                    <a:pt x="162" y="605"/>
                    <a:pt x="243" y="484"/>
                    <a:pt x="323" y="403"/>
                  </a:cubicBezTo>
                  <a:cubicBezTo>
                    <a:pt x="444" y="323"/>
                    <a:pt x="606" y="283"/>
                    <a:pt x="848" y="283"/>
                  </a:cubicBezTo>
                  <a:close/>
                  <a:moveTo>
                    <a:pt x="848" y="0"/>
                  </a:moveTo>
                  <a:cubicBezTo>
                    <a:pt x="686" y="0"/>
                    <a:pt x="525" y="41"/>
                    <a:pt x="364" y="121"/>
                  </a:cubicBezTo>
                  <a:cubicBezTo>
                    <a:pt x="243" y="162"/>
                    <a:pt x="162" y="242"/>
                    <a:pt x="81" y="363"/>
                  </a:cubicBezTo>
                  <a:cubicBezTo>
                    <a:pt x="1" y="484"/>
                    <a:pt x="1" y="605"/>
                    <a:pt x="1" y="726"/>
                  </a:cubicBezTo>
                  <a:cubicBezTo>
                    <a:pt x="1" y="887"/>
                    <a:pt x="1" y="1008"/>
                    <a:pt x="81" y="1089"/>
                  </a:cubicBezTo>
                  <a:cubicBezTo>
                    <a:pt x="162" y="1210"/>
                    <a:pt x="243" y="1291"/>
                    <a:pt x="364" y="1371"/>
                  </a:cubicBezTo>
                  <a:cubicBezTo>
                    <a:pt x="525" y="1412"/>
                    <a:pt x="686" y="1452"/>
                    <a:pt x="848" y="1452"/>
                  </a:cubicBezTo>
                  <a:cubicBezTo>
                    <a:pt x="1049" y="1452"/>
                    <a:pt x="1211" y="1412"/>
                    <a:pt x="1332" y="1371"/>
                  </a:cubicBezTo>
                  <a:cubicBezTo>
                    <a:pt x="1452" y="1291"/>
                    <a:pt x="1573" y="1210"/>
                    <a:pt x="1614" y="1089"/>
                  </a:cubicBezTo>
                  <a:cubicBezTo>
                    <a:pt x="1694" y="1008"/>
                    <a:pt x="1735" y="887"/>
                    <a:pt x="1735" y="726"/>
                  </a:cubicBezTo>
                  <a:cubicBezTo>
                    <a:pt x="1735" y="605"/>
                    <a:pt x="1694" y="484"/>
                    <a:pt x="1614" y="363"/>
                  </a:cubicBezTo>
                  <a:cubicBezTo>
                    <a:pt x="1573" y="242"/>
                    <a:pt x="1452" y="162"/>
                    <a:pt x="1332" y="121"/>
                  </a:cubicBezTo>
                  <a:cubicBezTo>
                    <a:pt x="1170" y="41"/>
                    <a:pt x="1049" y="0"/>
                    <a:pt x="8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5"/>
            <p:cNvSpPr/>
            <p:nvPr/>
          </p:nvSpPr>
          <p:spPr>
            <a:xfrm>
              <a:off x="2627825" y="2296925"/>
              <a:ext cx="43375" cy="32275"/>
            </a:xfrm>
            <a:custGeom>
              <a:avLst/>
              <a:gdLst/>
              <a:ahLst/>
              <a:cxnLst/>
              <a:rect l="l" t="t" r="r" b="b"/>
              <a:pathLst>
                <a:path w="1735" h="1291" extrusionOk="0">
                  <a:moveTo>
                    <a:pt x="848" y="0"/>
                  </a:moveTo>
                  <a:cubicBezTo>
                    <a:pt x="565" y="0"/>
                    <a:pt x="364" y="81"/>
                    <a:pt x="202" y="202"/>
                  </a:cubicBezTo>
                  <a:cubicBezTo>
                    <a:pt x="41" y="323"/>
                    <a:pt x="1" y="524"/>
                    <a:pt x="1" y="726"/>
                  </a:cubicBezTo>
                  <a:cubicBezTo>
                    <a:pt x="1" y="928"/>
                    <a:pt x="41" y="1089"/>
                    <a:pt x="122" y="1291"/>
                  </a:cubicBezTo>
                  <a:lnTo>
                    <a:pt x="928" y="1291"/>
                  </a:lnTo>
                  <a:lnTo>
                    <a:pt x="928" y="726"/>
                  </a:lnTo>
                  <a:lnTo>
                    <a:pt x="767" y="766"/>
                  </a:lnTo>
                  <a:lnTo>
                    <a:pt x="767" y="1049"/>
                  </a:lnTo>
                  <a:lnTo>
                    <a:pt x="243" y="1049"/>
                  </a:lnTo>
                  <a:cubicBezTo>
                    <a:pt x="202" y="968"/>
                    <a:pt x="162" y="847"/>
                    <a:pt x="162" y="726"/>
                  </a:cubicBezTo>
                  <a:cubicBezTo>
                    <a:pt x="162" y="565"/>
                    <a:pt x="243" y="444"/>
                    <a:pt x="323" y="363"/>
                  </a:cubicBezTo>
                  <a:cubicBezTo>
                    <a:pt x="444" y="323"/>
                    <a:pt x="606" y="282"/>
                    <a:pt x="848" y="282"/>
                  </a:cubicBezTo>
                  <a:cubicBezTo>
                    <a:pt x="1009" y="282"/>
                    <a:pt x="1130" y="282"/>
                    <a:pt x="1251" y="323"/>
                  </a:cubicBezTo>
                  <a:cubicBezTo>
                    <a:pt x="1332" y="363"/>
                    <a:pt x="1412" y="444"/>
                    <a:pt x="1452" y="524"/>
                  </a:cubicBezTo>
                  <a:cubicBezTo>
                    <a:pt x="1533" y="605"/>
                    <a:pt x="1533" y="645"/>
                    <a:pt x="1533" y="766"/>
                  </a:cubicBezTo>
                  <a:cubicBezTo>
                    <a:pt x="1533" y="807"/>
                    <a:pt x="1533" y="887"/>
                    <a:pt x="1493" y="928"/>
                  </a:cubicBezTo>
                  <a:cubicBezTo>
                    <a:pt x="1493" y="1008"/>
                    <a:pt x="1452" y="1049"/>
                    <a:pt x="1412" y="1129"/>
                  </a:cubicBezTo>
                  <a:lnTo>
                    <a:pt x="1533" y="1250"/>
                  </a:lnTo>
                  <a:cubicBezTo>
                    <a:pt x="1614" y="1170"/>
                    <a:pt x="1654" y="1089"/>
                    <a:pt x="1694" y="1008"/>
                  </a:cubicBezTo>
                  <a:cubicBezTo>
                    <a:pt x="1694" y="968"/>
                    <a:pt x="1735" y="847"/>
                    <a:pt x="1735" y="766"/>
                  </a:cubicBezTo>
                  <a:cubicBezTo>
                    <a:pt x="1735" y="605"/>
                    <a:pt x="1694" y="484"/>
                    <a:pt x="1614" y="403"/>
                  </a:cubicBezTo>
                  <a:cubicBezTo>
                    <a:pt x="1573" y="282"/>
                    <a:pt x="1452" y="202"/>
                    <a:pt x="1332" y="121"/>
                  </a:cubicBezTo>
                  <a:cubicBezTo>
                    <a:pt x="1211" y="40"/>
                    <a:pt x="1049" y="0"/>
                    <a:pt x="8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5"/>
            <p:cNvSpPr/>
            <p:nvPr/>
          </p:nvSpPr>
          <p:spPr>
            <a:xfrm>
              <a:off x="2627825" y="2336225"/>
              <a:ext cx="43375" cy="35325"/>
            </a:xfrm>
            <a:custGeom>
              <a:avLst/>
              <a:gdLst/>
              <a:ahLst/>
              <a:cxnLst/>
              <a:rect l="l" t="t" r="r" b="b"/>
              <a:pathLst>
                <a:path w="1735" h="1413" extrusionOk="0">
                  <a:moveTo>
                    <a:pt x="848" y="243"/>
                  </a:moveTo>
                  <a:cubicBezTo>
                    <a:pt x="1090" y="243"/>
                    <a:pt x="1251" y="283"/>
                    <a:pt x="1372" y="364"/>
                  </a:cubicBezTo>
                  <a:cubicBezTo>
                    <a:pt x="1493" y="444"/>
                    <a:pt x="1533" y="565"/>
                    <a:pt x="1533" y="686"/>
                  </a:cubicBezTo>
                  <a:cubicBezTo>
                    <a:pt x="1533" y="1009"/>
                    <a:pt x="1291" y="1170"/>
                    <a:pt x="848" y="1170"/>
                  </a:cubicBezTo>
                  <a:cubicBezTo>
                    <a:pt x="404" y="1170"/>
                    <a:pt x="162" y="1009"/>
                    <a:pt x="162" y="686"/>
                  </a:cubicBezTo>
                  <a:cubicBezTo>
                    <a:pt x="162" y="565"/>
                    <a:pt x="243" y="444"/>
                    <a:pt x="323" y="364"/>
                  </a:cubicBezTo>
                  <a:cubicBezTo>
                    <a:pt x="444" y="283"/>
                    <a:pt x="606" y="243"/>
                    <a:pt x="848" y="243"/>
                  </a:cubicBezTo>
                  <a:close/>
                  <a:moveTo>
                    <a:pt x="848" y="1"/>
                  </a:moveTo>
                  <a:cubicBezTo>
                    <a:pt x="686" y="1"/>
                    <a:pt x="525" y="41"/>
                    <a:pt x="364" y="82"/>
                  </a:cubicBezTo>
                  <a:cubicBezTo>
                    <a:pt x="243" y="122"/>
                    <a:pt x="162" y="243"/>
                    <a:pt x="81" y="323"/>
                  </a:cubicBezTo>
                  <a:cubicBezTo>
                    <a:pt x="1" y="444"/>
                    <a:pt x="1" y="565"/>
                    <a:pt x="1" y="686"/>
                  </a:cubicBezTo>
                  <a:cubicBezTo>
                    <a:pt x="1" y="848"/>
                    <a:pt x="1" y="969"/>
                    <a:pt x="81" y="1090"/>
                  </a:cubicBezTo>
                  <a:cubicBezTo>
                    <a:pt x="162" y="1170"/>
                    <a:pt x="243" y="1251"/>
                    <a:pt x="364" y="1332"/>
                  </a:cubicBezTo>
                  <a:cubicBezTo>
                    <a:pt x="525" y="1372"/>
                    <a:pt x="686" y="1412"/>
                    <a:pt x="848" y="1412"/>
                  </a:cubicBezTo>
                  <a:cubicBezTo>
                    <a:pt x="1049" y="1412"/>
                    <a:pt x="1211" y="1372"/>
                    <a:pt x="1332" y="1332"/>
                  </a:cubicBezTo>
                  <a:cubicBezTo>
                    <a:pt x="1452" y="1251"/>
                    <a:pt x="1573" y="1170"/>
                    <a:pt x="1614" y="1090"/>
                  </a:cubicBezTo>
                  <a:cubicBezTo>
                    <a:pt x="1694" y="969"/>
                    <a:pt x="1735" y="848"/>
                    <a:pt x="1735" y="686"/>
                  </a:cubicBezTo>
                  <a:cubicBezTo>
                    <a:pt x="1735" y="565"/>
                    <a:pt x="1694" y="444"/>
                    <a:pt x="1614" y="323"/>
                  </a:cubicBezTo>
                  <a:cubicBezTo>
                    <a:pt x="1573" y="243"/>
                    <a:pt x="1452" y="122"/>
                    <a:pt x="1332" y="82"/>
                  </a:cubicBezTo>
                  <a:cubicBezTo>
                    <a:pt x="1170" y="41"/>
                    <a:pt x="1049" y="1"/>
                    <a:pt x="8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5"/>
            <p:cNvSpPr/>
            <p:nvPr/>
          </p:nvSpPr>
          <p:spPr>
            <a:xfrm>
              <a:off x="2711500" y="2122500"/>
              <a:ext cx="41375" cy="28250"/>
            </a:xfrm>
            <a:custGeom>
              <a:avLst/>
              <a:gdLst/>
              <a:ahLst/>
              <a:cxnLst/>
              <a:rect l="l" t="t" r="r" b="b"/>
              <a:pathLst>
                <a:path w="1655" h="1130" extrusionOk="0">
                  <a:moveTo>
                    <a:pt x="1493" y="242"/>
                  </a:moveTo>
                  <a:lnTo>
                    <a:pt x="1493" y="444"/>
                  </a:lnTo>
                  <a:cubicBezTo>
                    <a:pt x="1493" y="565"/>
                    <a:pt x="1453" y="686"/>
                    <a:pt x="1453" y="726"/>
                  </a:cubicBezTo>
                  <a:cubicBezTo>
                    <a:pt x="1412" y="807"/>
                    <a:pt x="1332" y="847"/>
                    <a:pt x="1211" y="847"/>
                  </a:cubicBezTo>
                  <a:cubicBezTo>
                    <a:pt x="1130" y="847"/>
                    <a:pt x="1090" y="807"/>
                    <a:pt x="1050" y="726"/>
                  </a:cubicBezTo>
                  <a:cubicBezTo>
                    <a:pt x="969" y="686"/>
                    <a:pt x="969" y="605"/>
                    <a:pt x="969" y="484"/>
                  </a:cubicBezTo>
                  <a:lnTo>
                    <a:pt x="969" y="242"/>
                  </a:lnTo>
                  <a:close/>
                  <a:moveTo>
                    <a:pt x="767" y="242"/>
                  </a:moveTo>
                  <a:lnTo>
                    <a:pt x="767" y="524"/>
                  </a:lnTo>
                  <a:cubicBezTo>
                    <a:pt x="767" y="645"/>
                    <a:pt x="767" y="726"/>
                    <a:pt x="687" y="807"/>
                  </a:cubicBezTo>
                  <a:cubicBezTo>
                    <a:pt x="646" y="847"/>
                    <a:pt x="566" y="887"/>
                    <a:pt x="485" y="887"/>
                  </a:cubicBezTo>
                  <a:cubicBezTo>
                    <a:pt x="364" y="887"/>
                    <a:pt x="283" y="847"/>
                    <a:pt x="243" y="807"/>
                  </a:cubicBezTo>
                  <a:cubicBezTo>
                    <a:pt x="203" y="726"/>
                    <a:pt x="162" y="605"/>
                    <a:pt x="162" y="484"/>
                  </a:cubicBezTo>
                  <a:lnTo>
                    <a:pt x="162" y="242"/>
                  </a:lnTo>
                  <a:close/>
                  <a:moveTo>
                    <a:pt x="1" y="0"/>
                  </a:moveTo>
                  <a:lnTo>
                    <a:pt x="1" y="484"/>
                  </a:lnTo>
                  <a:cubicBezTo>
                    <a:pt x="1" y="928"/>
                    <a:pt x="162" y="1129"/>
                    <a:pt x="485" y="1129"/>
                  </a:cubicBezTo>
                  <a:cubicBezTo>
                    <a:pt x="606" y="1129"/>
                    <a:pt x="687" y="1089"/>
                    <a:pt x="767" y="1049"/>
                  </a:cubicBezTo>
                  <a:cubicBezTo>
                    <a:pt x="808" y="968"/>
                    <a:pt x="848" y="887"/>
                    <a:pt x="888" y="766"/>
                  </a:cubicBezTo>
                  <a:cubicBezTo>
                    <a:pt x="888" y="847"/>
                    <a:pt x="929" y="928"/>
                    <a:pt x="1009" y="968"/>
                  </a:cubicBezTo>
                  <a:cubicBezTo>
                    <a:pt x="1050" y="1049"/>
                    <a:pt x="1130" y="1089"/>
                    <a:pt x="1251" y="1089"/>
                  </a:cubicBezTo>
                  <a:cubicBezTo>
                    <a:pt x="1372" y="1089"/>
                    <a:pt x="1493" y="1008"/>
                    <a:pt x="1574" y="887"/>
                  </a:cubicBezTo>
                  <a:cubicBezTo>
                    <a:pt x="1654" y="766"/>
                    <a:pt x="1654" y="605"/>
                    <a:pt x="1654" y="403"/>
                  </a:cubicBezTo>
                  <a:lnTo>
                    <a:pt x="16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5"/>
            <p:cNvSpPr/>
            <p:nvPr/>
          </p:nvSpPr>
          <p:spPr>
            <a:xfrm>
              <a:off x="2711500" y="2159800"/>
              <a:ext cx="41375" cy="23200"/>
            </a:xfrm>
            <a:custGeom>
              <a:avLst/>
              <a:gdLst/>
              <a:ahLst/>
              <a:cxnLst/>
              <a:rect l="l" t="t" r="r" b="b"/>
              <a:pathLst>
                <a:path w="1655" h="928" extrusionOk="0">
                  <a:moveTo>
                    <a:pt x="1" y="0"/>
                  </a:moveTo>
                  <a:lnTo>
                    <a:pt x="1" y="928"/>
                  </a:lnTo>
                  <a:lnTo>
                    <a:pt x="162" y="928"/>
                  </a:lnTo>
                  <a:lnTo>
                    <a:pt x="162" y="242"/>
                  </a:lnTo>
                  <a:lnTo>
                    <a:pt x="767" y="242"/>
                  </a:lnTo>
                  <a:lnTo>
                    <a:pt x="767" y="807"/>
                  </a:lnTo>
                  <a:lnTo>
                    <a:pt x="929" y="807"/>
                  </a:lnTo>
                  <a:lnTo>
                    <a:pt x="929" y="242"/>
                  </a:lnTo>
                  <a:lnTo>
                    <a:pt x="1493" y="242"/>
                  </a:lnTo>
                  <a:lnTo>
                    <a:pt x="1493" y="888"/>
                  </a:lnTo>
                  <a:lnTo>
                    <a:pt x="1654" y="928"/>
                  </a:lnTo>
                  <a:lnTo>
                    <a:pt x="16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5"/>
            <p:cNvSpPr/>
            <p:nvPr/>
          </p:nvSpPr>
          <p:spPr>
            <a:xfrm>
              <a:off x="2711500" y="2193075"/>
              <a:ext cx="41375" cy="29250"/>
            </a:xfrm>
            <a:custGeom>
              <a:avLst/>
              <a:gdLst/>
              <a:ahLst/>
              <a:cxnLst/>
              <a:rect l="l" t="t" r="r" b="b"/>
              <a:pathLst>
                <a:path w="1655" h="1170" extrusionOk="0">
                  <a:moveTo>
                    <a:pt x="1" y="0"/>
                  </a:moveTo>
                  <a:lnTo>
                    <a:pt x="1" y="202"/>
                  </a:lnTo>
                  <a:lnTo>
                    <a:pt x="1090" y="202"/>
                  </a:lnTo>
                  <a:cubicBezTo>
                    <a:pt x="1211" y="202"/>
                    <a:pt x="1291" y="161"/>
                    <a:pt x="1412" y="161"/>
                  </a:cubicBezTo>
                  <a:lnTo>
                    <a:pt x="1" y="847"/>
                  </a:lnTo>
                  <a:lnTo>
                    <a:pt x="1" y="1170"/>
                  </a:lnTo>
                  <a:lnTo>
                    <a:pt x="1654" y="1170"/>
                  </a:lnTo>
                  <a:lnTo>
                    <a:pt x="1654" y="968"/>
                  </a:lnTo>
                  <a:lnTo>
                    <a:pt x="243" y="968"/>
                  </a:lnTo>
                  <a:lnTo>
                    <a:pt x="1654" y="282"/>
                  </a:lnTo>
                  <a:lnTo>
                    <a:pt x="16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5"/>
            <p:cNvSpPr/>
            <p:nvPr/>
          </p:nvSpPr>
          <p:spPr>
            <a:xfrm>
              <a:off x="2711500" y="2234400"/>
              <a:ext cx="41375" cy="6075"/>
            </a:xfrm>
            <a:custGeom>
              <a:avLst/>
              <a:gdLst/>
              <a:ahLst/>
              <a:cxnLst/>
              <a:rect l="l" t="t" r="r" b="b"/>
              <a:pathLst>
                <a:path w="1655" h="243" extrusionOk="0">
                  <a:moveTo>
                    <a:pt x="1" y="1"/>
                  </a:moveTo>
                  <a:lnTo>
                    <a:pt x="1" y="243"/>
                  </a:lnTo>
                  <a:lnTo>
                    <a:pt x="1654" y="243"/>
                  </a:lnTo>
                  <a:lnTo>
                    <a:pt x="16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5"/>
            <p:cNvSpPr/>
            <p:nvPr/>
          </p:nvSpPr>
          <p:spPr>
            <a:xfrm>
              <a:off x="2711500" y="2252550"/>
              <a:ext cx="41375" cy="29275"/>
            </a:xfrm>
            <a:custGeom>
              <a:avLst/>
              <a:gdLst/>
              <a:ahLst/>
              <a:cxnLst/>
              <a:rect l="l" t="t" r="r" b="b"/>
              <a:pathLst>
                <a:path w="1655" h="1171" extrusionOk="0">
                  <a:moveTo>
                    <a:pt x="1" y="1"/>
                  </a:moveTo>
                  <a:lnTo>
                    <a:pt x="1" y="202"/>
                  </a:lnTo>
                  <a:lnTo>
                    <a:pt x="1412" y="202"/>
                  </a:lnTo>
                  <a:lnTo>
                    <a:pt x="1" y="888"/>
                  </a:lnTo>
                  <a:lnTo>
                    <a:pt x="1" y="1170"/>
                  </a:lnTo>
                  <a:lnTo>
                    <a:pt x="1654" y="1170"/>
                  </a:lnTo>
                  <a:lnTo>
                    <a:pt x="1654" y="968"/>
                  </a:lnTo>
                  <a:lnTo>
                    <a:pt x="445" y="968"/>
                  </a:lnTo>
                  <a:cubicBezTo>
                    <a:pt x="364" y="968"/>
                    <a:pt x="283" y="1009"/>
                    <a:pt x="243" y="1009"/>
                  </a:cubicBezTo>
                  <a:lnTo>
                    <a:pt x="1654" y="323"/>
                  </a:lnTo>
                  <a:lnTo>
                    <a:pt x="16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5"/>
            <p:cNvSpPr/>
            <p:nvPr/>
          </p:nvSpPr>
          <p:spPr>
            <a:xfrm>
              <a:off x="3172275" y="1628450"/>
              <a:ext cx="43375" cy="62550"/>
            </a:xfrm>
            <a:custGeom>
              <a:avLst/>
              <a:gdLst/>
              <a:ahLst/>
              <a:cxnLst/>
              <a:rect l="l" t="t" r="r" b="b"/>
              <a:pathLst>
                <a:path w="1735" h="2502" extrusionOk="0">
                  <a:moveTo>
                    <a:pt x="0" y="1"/>
                  </a:moveTo>
                  <a:lnTo>
                    <a:pt x="0" y="2501"/>
                  </a:lnTo>
                  <a:lnTo>
                    <a:pt x="323" y="2501"/>
                  </a:lnTo>
                  <a:lnTo>
                    <a:pt x="323" y="1372"/>
                  </a:lnTo>
                  <a:cubicBezTo>
                    <a:pt x="323" y="1170"/>
                    <a:pt x="323" y="969"/>
                    <a:pt x="283" y="848"/>
                  </a:cubicBezTo>
                  <a:cubicBezTo>
                    <a:pt x="283" y="686"/>
                    <a:pt x="283" y="525"/>
                    <a:pt x="283" y="364"/>
                  </a:cubicBezTo>
                  <a:lnTo>
                    <a:pt x="1291" y="2501"/>
                  </a:lnTo>
                  <a:lnTo>
                    <a:pt x="1735" y="2501"/>
                  </a:lnTo>
                  <a:lnTo>
                    <a:pt x="1735" y="1"/>
                  </a:lnTo>
                  <a:lnTo>
                    <a:pt x="1412" y="1"/>
                  </a:lnTo>
                  <a:lnTo>
                    <a:pt x="1412" y="1372"/>
                  </a:lnTo>
                  <a:cubicBezTo>
                    <a:pt x="1412" y="1493"/>
                    <a:pt x="1412" y="1654"/>
                    <a:pt x="1452" y="1775"/>
                  </a:cubicBezTo>
                  <a:cubicBezTo>
                    <a:pt x="1452" y="1937"/>
                    <a:pt x="1452" y="2058"/>
                    <a:pt x="1452" y="2138"/>
                  </a:cubicBezTo>
                  <a:lnTo>
                    <a:pt x="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5"/>
            <p:cNvSpPr/>
            <p:nvPr/>
          </p:nvSpPr>
          <p:spPr>
            <a:xfrm>
              <a:off x="3233775" y="1628450"/>
              <a:ext cx="9100" cy="62550"/>
            </a:xfrm>
            <a:custGeom>
              <a:avLst/>
              <a:gdLst/>
              <a:ahLst/>
              <a:cxnLst/>
              <a:rect l="l" t="t" r="r" b="b"/>
              <a:pathLst>
                <a:path w="364" h="2502" extrusionOk="0">
                  <a:moveTo>
                    <a:pt x="0" y="1"/>
                  </a:moveTo>
                  <a:lnTo>
                    <a:pt x="0" y="2501"/>
                  </a:lnTo>
                  <a:lnTo>
                    <a:pt x="363" y="2501"/>
                  </a:lnTo>
                  <a:lnTo>
                    <a:pt x="3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5"/>
            <p:cNvSpPr/>
            <p:nvPr/>
          </p:nvSpPr>
          <p:spPr>
            <a:xfrm>
              <a:off x="3256975" y="1627450"/>
              <a:ext cx="46400" cy="64550"/>
            </a:xfrm>
            <a:custGeom>
              <a:avLst/>
              <a:gdLst/>
              <a:ahLst/>
              <a:cxnLst/>
              <a:rect l="l" t="t" r="r" b="b"/>
              <a:pathLst>
                <a:path w="1856" h="2582" extrusionOk="0">
                  <a:moveTo>
                    <a:pt x="1049" y="1"/>
                  </a:moveTo>
                  <a:cubicBezTo>
                    <a:pt x="847" y="1"/>
                    <a:pt x="686" y="41"/>
                    <a:pt x="524" y="162"/>
                  </a:cubicBezTo>
                  <a:cubicBezTo>
                    <a:pt x="363" y="242"/>
                    <a:pt x="242" y="404"/>
                    <a:pt x="121" y="605"/>
                  </a:cubicBezTo>
                  <a:cubicBezTo>
                    <a:pt x="40" y="767"/>
                    <a:pt x="0" y="1009"/>
                    <a:pt x="0" y="1291"/>
                  </a:cubicBezTo>
                  <a:cubicBezTo>
                    <a:pt x="0" y="1694"/>
                    <a:pt x="81" y="2017"/>
                    <a:pt x="242" y="2259"/>
                  </a:cubicBezTo>
                  <a:cubicBezTo>
                    <a:pt x="444" y="2461"/>
                    <a:pt x="686" y="2582"/>
                    <a:pt x="1008" y="2582"/>
                  </a:cubicBezTo>
                  <a:cubicBezTo>
                    <a:pt x="1331" y="2582"/>
                    <a:pt x="1573" y="2501"/>
                    <a:pt x="1855" y="2340"/>
                  </a:cubicBezTo>
                  <a:lnTo>
                    <a:pt x="1855" y="1170"/>
                  </a:lnTo>
                  <a:lnTo>
                    <a:pt x="1008" y="1170"/>
                  </a:lnTo>
                  <a:lnTo>
                    <a:pt x="1049" y="1452"/>
                  </a:lnTo>
                  <a:lnTo>
                    <a:pt x="1492" y="1452"/>
                  </a:lnTo>
                  <a:lnTo>
                    <a:pt x="1492" y="2178"/>
                  </a:lnTo>
                  <a:cubicBezTo>
                    <a:pt x="1371" y="2259"/>
                    <a:pt x="1210" y="2299"/>
                    <a:pt x="1008" y="2299"/>
                  </a:cubicBezTo>
                  <a:cubicBezTo>
                    <a:pt x="807" y="2299"/>
                    <a:pt x="645" y="2219"/>
                    <a:pt x="524" y="2057"/>
                  </a:cubicBezTo>
                  <a:cubicBezTo>
                    <a:pt x="403" y="1896"/>
                    <a:pt x="363" y="1654"/>
                    <a:pt x="363" y="1291"/>
                  </a:cubicBezTo>
                  <a:cubicBezTo>
                    <a:pt x="363" y="1049"/>
                    <a:pt x="363" y="847"/>
                    <a:pt x="444" y="726"/>
                  </a:cubicBezTo>
                  <a:cubicBezTo>
                    <a:pt x="524" y="565"/>
                    <a:pt x="605" y="444"/>
                    <a:pt x="726" y="404"/>
                  </a:cubicBezTo>
                  <a:cubicBezTo>
                    <a:pt x="807" y="323"/>
                    <a:pt x="928" y="283"/>
                    <a:pt x="1049" y="283"/>
                  </a:cubicBezTo>
                  <a:cubicBezTo>
                    <a:pt x="1170" y="283"/>
                    <a:pt x="1250" y="283"/>
                    <a:pt x="1371" y="323"/>
                  </a:cubicBezTo>
                  <a:cubicBezTo>
                    <a:pt x="1452" y="363"/>
                    <a:pt x="1533" y="404"/>
                    <a:pt x="1613" y="484"/>
                  </a:cubicBezTo>
                  <a:lnTo>
                    <a:pt x="1815" y="283"/>
                  </a:lnTo>
                  <a:cubicBezTo>
                    <a:pt x="1694" y="162"/>
                    <a:pt x="1573" y="121"/>
                    <a:pt x="1452" y="81"/>
                  </a:cubicBezTo>
                  <a:cubicBezTo>
                    <a:pt x="1371" y="41"/>
                    <a:pt x="1210" y="1"/>
                    <a:pt x="1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5"/>
            <p:cNvSpPr/>
            <p:nvPr/>
          </p:nvSpPr>
          <p:spPr>
            <a:xfrm>
              <a:off x="3317450" y="1628450"/>
              <a:ext cx="34300" cy="62550"/>
            </a:xfrm>
            <a:custGeom>
              <a:avLst/>
              <a:gdLst/>
              <a:ahLst/>
              <a:cxnLst/>
              <a:rect l="l" t="t" r="r" b="b"/>
              <a:pathLst>
                <a:path w="1372" h="2502" extrusionOk="0">
                  <a:moveTo>
                    <a:pt x="1" y="1"/>
                  </a:moveTo>
                  <a:lnTo>
                    <a:pt x="1" y="2501"/>
                  </a:lnTo>
                  <a:lnTo>
                    <a:pt x="1372" y="2501"/>
                  </a:lnTo>
                  <a:lnTo>
                    <a:pt x="1372" y="2219"/>
                  </a:lnTo>
                  <a:lnTo>
                    <a:pt x="364" y="2219"/>
                  </a:lnTo>
                  <a:lnTo>
                    <a:pt x="364" y="1372"/>
                  </a:lnTo>
                  <a:lnTo>
                    <a:pt x="1211" y="1372"/>
                  </a:lnTo>
                  <a:lnTo>
                    <a:pt x="1211" y="1090"/>
                  </a:lnTo>
                  <a:lnTo>
                    <a:pt x="364" y="1090"/>
                  </a:lnTo>
                  <a:lnTo>
                    <a:pt x="364" y="283"/>
                  </a:lnTo>
                  <a:lnTo>
                    <a:pt x="1332" y="283"/>
                  </a:lnTo>
                  <a:lnTo>
                    <a:pt x="13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5"/>
            <p:cNvSpPr/>
            <p:nvPr/>
          </p:nvSpPr>
          <p:spPr>
            <a:xfrm>
              <a:off x="3365850" y="1628450"/>
              <a:ext cx="43375" cy="62550"/>
            </a:xfrm>
            <a:custGeom>
              <a:avLst/>
              <a:gdLst/>
              <a:ahLst/>
              <a:cxnLst/>
              <a:rect l="l" t="t" r="r" b="b"/>
              <a:pathLst>
                <a:path w="1735" h="2502" extrusionOk="0">
                  <a:moveTo>
                    <a:pt x="646" y="283"/>
                  </a:moveTo>
                  <a:cubicBezTo>
                    <a:pt x="847" y="283"/>
                    <a:pt x="1009" y="323"/>
                    <a:pt x="1089" y="364"/>
                  </a:cubicBezTo>
                  <a:cubicBezTo>
                    <a:pt x="1210" y="444"/>
                    <a:pt x="1251" y="565"/>
                    <a:pt x="1251" y="727"/>
                  </a:cubicBezTo>
                  <a:cubicBezTo>
                    <a:pt x="1251" y="888"/>
                    <a:pt x="1210" y="1009"/>
                    <a:pt x="1089" y="1049"/>
                  </a:cubicBezTo>
                  <a:cubicBezTo>
                    <a:pt x="1009" y="1130"/>
                    <a:pt x="888" y="1170"/>
                    <a:pt x="686" y="1170"/>
                  </a:cubicBezTo>
                  <a:lnTo>
                    <a:pt x="364" y="1170"/>
                  </a:lnTo>
                  <a:lnTo>
                    <a:pt x="364" y="283"/>
                  </a:lnTo>
                  <a:close/>
                  <a:moveTo>
                    <a:pt x="1" y="1"/>
                  </a:moveTo>
                  <a:lnTo>
                    <a:pt x="1" y="2501"/>
                  </a:lnTo>
                  <a:lnTo>
                    <a:pt x="364" y="2501"/>
                  </a:lnTo>
                  <a:lnTo>
                    <a:pt x="364" y="1453"/>
                  </a:lnTo>
                  <a:lnTo>
                    <a:pt x="726" y="1453"/>
                  </a:lnTo>
                  <a:lnTo>
                    <a:pt x="1331" y="2501"/>
                  </a:lnTo>
                  <a:lnTo>
                    <a:pt x="1735" y="2501"/>
                  </a:lnTo>
                  <a:lnTo>
                    <a:pt x="1089" y="1372"/>
                  </a:lnTo>
                  <a:cubicBezTo>
                    <a:pt x="1251" y="1332"/>
                    <a:pt x="1372" y="1251"/>
                    <a:pt x="1493" y="1130"/>
                  </a:cubicBezTo>
                  <a:cubicBezTo>
                    <a:pt x="1573" y="1009"/>
                    <a:pt x="1614" y="888"/>
                    <a:pt x="1614" y="727"/>
                  </a:cubicBezTo>
                  <a:cubicBezTo>
                    <a:pt x="1614" y="485"/>
                    <a:pt x="1533" y="283"/>
                    <a:pt x="1372" y="162"/>
                  </a:cubicBezTo>
                  <a:cubicBezTo>
                    <a:pt x="1210" y="81"/>
                    <a:pt x="96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5"/>
            <p:cNvSpPr/>
            <p:nvPr/>
          </p:nvSpPr>
          <p:spPr>
            <a:xfrm>
              <a:off x="3709650" y="929750"/>
              <a:ext cx="34300" cy="62550"/>
            </a:xfrm>
            <a:custGeom>
              <a:avLst/>
              <a:gdLst/>
              <a:ahLst/>
              <a:cxnLst/>
              <a:rect l="l" t="t" r="r" b="b"/>
              <a:pathLst>
                <a:path w="1372" h="2502" extrusionOk="0">
                  <a:moveTo>
                    <a:pt x="1" y="1"/>
                  </a:moveTo>
                  <a:lnTo>
                    <a:pt x="1" y="2501"/>
                  </a:lnTo>
                  <a:lnTo>
                    <a:pt x="1332" y="2501"/>
                  </a:lnTo>
                  <a:lnTo>
                    <a:pt x="1372" y="2179"/>
                  </a:lnTo>
                  <a:lnTo>
                    <a:pt x="364" y="2179"/>
                  </a:lnTo>
                  <a:lnTo>
                    <a:pt x="3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5"/>
            <p:cNvSpPr/>
            <p:nvPr/>
          </p:nvSpPr>
          <p:spPr>
            <a:xfrm>
              <a:off x="3755025" y="929750"/>
              <a:ext cx="9100" cy="62550"/>
            </a:xfrm>
            <a:custGeom>
              <a:avLst/>
              <a:gdLst/>
              <a:ahLst/>
              <a:cxnLst/>
              <a:rect l="l" t="t" r="r" b="b"/>
              <a:pathLst>
                <a:path w="364" h="2502" extrusionOk="0">
                  <a:moveTo>
                    <a:pt x="1" y="1"/>
                  </a:moveTo>
                  <a:lnTo>
                    <a:pt x="1" y="2501"/>
                  </a:lnTo>
                  <a:lnTo>
                    <a:pt x="364" y="2501"/>
                  </a:lnTo>
                  <a:lnTo>
                    <a:pt x="3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5"/>
            <p:cNvSpPr/>
            <p:nvPr/>
          </p:nvSpPr>
          <p:spPr>
            <a:xfrm>
              <a:off x="3782250" y="929750"/>
              <a:ext cx="41350" cy="62550"/>
            </a:xfrm>
            <a:custGeom>
              <a:avLst/>
              <a:gdLst/>
              <a:ahLst/>
              <a:cxnLst/>
              <a:rect l="l" t="t" r="r" b="b"/>
              <a:pathLst>
                <a:path w="1654" h="2502" extrusionOk="0">
                  <a:moveTo>
                    <a:pt x="605" y="283"/>
                  </a:moveTo>
                  <a:cubicBezTo>
                    <a:pt x="807" y="283"/>
                    <a:pt x="968" y="283"/>
                    <a:pt x="1049" y="364"/>
                  </a:cubicBezTo>
                  <a:cubicBezTo>
                    <a:pt x="1170" y="404"/>
                    <a:pt x="1210" y="485"/>
                    <a:pt x="1210" y="646"/>
                  </a:cubicBezTo>
                  <a:cubicBezTo>
                    <a:pt x="1210" y="767"/>
                    <a:pt x="1170" y="888"/>
                    <a:pt x="1049" y="928"/>
                  </a:cubicBezTo>
                  <a:cubicBezTo>
                    <a:pt x="968" y="1009"/>
                    <a:pt x="847" y="1049"/>
                    <a:pt x="686" y="1049"/>
                  </a:cubicBezTo>
                  <a:lnTo>
                    <a:pt x="323" y="1049"/>
                  </a:lnTo>
                  <a:lnTo>
                    <a:pt x="323" y="283"/>
                  </a:lnTo>
                  <a:close/>
                  <a:moveTo>
                    <a:pt x="726" y="1332"/>
                  </a:moveTo>
                  <a:cubicBezTo>
                    <a:pt x="888" y="1332"/>
                    <a:pt x="1049" y="1332"/>
                    <a:pt x="1130" y="1412"/>
                  </a:cubicBezTo>
                  <a:cubicBezTo>
                    <a:pt x="1251" y="1493"/>
                    <a:pt x="1291" y="1614"/>
                    <a:pt x="1291" y="1775"/>
                  </a:cubicBezTo>
                  <a:cubicBezTo>
                    <a:pt x="1291" y="1937"/>
                    <a:pt x="1251" y="2058"/>
                    <a:pt x="1130" y="2138"/>
                  </a:cubicBezTo>
                  <a:cubicBezTo>
                    <a:pt x="1049" y="2179"/>
                    <a:pt x="888" y="2219"/>
                    <a:pt x="686" y="2219"/>
                  </a:cubicBezTo>
                  <a:lnTo>
                    <a:pt x="323" y="2219"/>
                  </a:lnTo>
                  <a:lnTo>
                    <a:pt x="323" y="1332"/>
                  </a:lnTo>
                  <a:close/>
                  <a:moveTo>
                    <a:pt x="0" y="1"/>
                  </a:moveTo>
                  <a:lnTo>
                    <a:pt x="0" y="2501"/>
                  </a:lnTo>
                  <a:lnTo>
                    <a:pt x="686" y="2501"/>
                  </a:lnTo>
                  <a:cubicBezTo>
                    <a:pt x="1331" y="2501"/>
                    <a:pt x="1654" y="2259"/>
                    <a:pt x="1654" y="1775"/>
                  </a:cubicBezTo>
                  <a:cubicBezTo>
                    <a:pt x="1654" y="1574"/>
                    <a:pt x="1614" y="1453"/>
                    <a:pt x="1493" y="1332"/>
                  </a:cubicBezTo>
                  <a:cubicBezTo>
                    <a:pt x="1412" y="1251"/>
                    <a:pt x="1251" y="1211"/>
                    <a:pt x="1089" y="1170"/>
                  </a:cubicBezTo>
                  <a:cubicBezTo>
                    <a:pt x="1210" y="1130"/>
                    <a:pt x="1331" y="1090"/>
                    <a:pt x="1412" y="969"/>
                  </a:cubicBezTo>
                  <a:cubicBezTo>
                    <a:pt x="1493" y="888"/>
                    <a:pt x="1533" y="767"/>
                    <a:pt x="1533" y="606"/>
                  </a:cubicBezTo>
                  <a:cubicBezTo>
                    <a:pt x="1533" y="404"/>
                    <a:pt x="1452" y="243"/>
                    <a:pt x="1291" y="162"/>
                  </a:cubicBezTo>
                  <a:cubicBezTo>
                    <a:pt x="1130" y="41"/>
                    <a:pt x="888" y="1"/>
                    <a:pt x="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5"/>
            <p:cNvSpPr/>
            <p:nvPr/>
          </p:nvSpPr>
          <p:spPr>
            <a:xfrm>
              <a:off x="3825600" y="929750"/>
              <a:ext cx="49425" cy="62550"/>
            </a:xfrm>
            <a:custGeom>
              <a:avLst/>
              <a:gdLst/>
              <a:ahLst/>
              <a:cxnLst/>
              <a:rect l="l" t="t" r="r" b="b"/>
              <a:pathLst>
                <a:path w="1977" h="2502" extrusionOk="0">
                  <a:moveTo>
                    <a:pt x="1" y="1"/>
                  </a:moveTo>
                  <a:lnTo>
                    <a:pt x="807" y="1533"/>
                  </a:lnTo>
                  <a:lnTo>
                    <a:pt x="807" y="2501"/>
                  </a:lnTo>
                  <a:lnTo>
                    <a:pt x="1170" y="2501"/>
                  </a:lnTo>
                  <a:lnTo>
                    <a:pt x="1170" y="1533"/>
                  </a:lnTo>
                  <a:lnTo>
                    <a:pt x="1977" y="1"/>
                  </a:lnTo>
                  <a:lnTo>
                    <a:pt x="1614" y="1"/>
                  </a:lnTo>
                  <a:lnTo>
                    <a:pt x="1009" y="1211"/>
                  </a:lnTo>
                  <a:lnTo>
                    <a:pt x="4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5"/>
            <p:cNvSpPr/>
            <p:nvPr/>
          </p:nvSpPr>
          <p:spPr>
            <a:xfrm>
              <a:off x="3871975" y="929750"/>
              <a:ext cx="50450" cy="62550"/>
            </a:xfrm>
            <a:custGeom>
              <a:avLst/>
              <a:gdLst/>
              <a:ahLst/>
              <a:cxnLst/>
              <a:rect l="l" t="t" r="r" b="b"/>
              <a:pathLst>
                <a:path w="2018" h="2502" extrusionOk="0">
                  <a:moveTo>
                    <a:pt x="1009" y="283"/>
                  </a:moveTo>
                  <a:lnTo>
                    <a:pt x="1372" y="1574"/>
                  </a:lnTo>
                  <a:lnTo>
                    <a:pt x="606" y="1574"/>
                  </a:lnTo>
                  <a:lnTo>
                    <a:pt x="1009" y="283"/>
                  </a:lnTo>
                  <a:close/>
                  <a:moveTo>
                    <a:pt x="767" y="1"/>
                  </a:moveTo>
                  <a:lnTo>
                    <a:pt x="1" y="2501"/>
                  </a:lnTo>
                  <a:lnTo>
                    <a:pt x="323" y="2501"/>
                  </a:lnTo>
                  <a:lnTo>
                    <a:pt x="525" y="1856"/>
                  </a:lnTo>
                  <a:lnTo>
                    <a:pt x="1453" y="1856"/>
                  </a:lnTo>
                  <a:lnTo>
                    <a:pt x="1654" y="2501"/>
                  </a:lnTo>
                  <a:lnTo>
                    <a:pt x="2017" y="2501"/>
                  </a:lnTo>
                  <a:lnTo>
                    <a:pt x="12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5"/>
            <p:cNvSpPr/>
            <p:nvPr/>
          </p:nvSpPr>
          <p:spPr>
            <a:xfrm>
              <a:off x="4534375" y="960000"/>
              <a:ext cx="35325" cy="62550"/>
            </a:xfrm>
            <a:custGeom>
              <a:avLst/>
              <a:gdLst/>
              <a:ahLst/>
              <a:cxnLst/>
              <a:rect l="l" t="t" r="r" b="b"/>
              <a:pathLst>
                <a:path w="1413" h="2502" extrusionOk="0">
                  <a:moveTo>
                    <a:pt x="1" y="1"/>
                  </a:moveTo>
                  <a:lnTo>
                    <a:pt x="1" y="2501"/>
                  </a:lnTo>
                  <a:lnTo>
                    <a:pt x="1412" y="2501"/>
                  </a:lnTo>
                  <a:lnTo>
                    <a:pt x="1412" y="2219"/>
                  </a:lnTo>
                  <a:lnTo>
                    <a:pt x="364" y="2219"/>
                  </a:lnTo>
                  <a:lnTo>
                    <a:pt x="364" y="1331"/>
                  </a:lnTo>
                  <a:lnTo>
                    <a:pt x="1211" y="1331"/>
                  </a:lnTo>
                  <a:lnTo>
                    <a:pt x="1211" y="1090"/>
                  </a:lnTo>
                  <a:lnTo>
                    <a:pt x="364" y="1090"/>
                  </a:lnTo>
                  <a:lnTo>
                    <a:pt x="364" y="243"/>
                  </a:lnTo>
                  <a:lnTo>
                    <a:pt x="1332" y="243"/>
                  </a:lnTo>
                  <a:lnTo>
                    <a:pt x="13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5"/>
            <p:cNvSpPr/>
            <p:nvPr/>
          </p:nvSpPr>
          <p:spPr>
            <a:xfrm>
              <a:off x="4577750" y="959000"/>
              <a:ext cx="46400" cy="64550"/>
            </a:xfrm>
            <a:custGeom>
              <a:avLst/>
              <a:gdLst/>
              <a:ahLst/>
              <a:cxnLst/>
              <a:rect l="l" t="t" r="r" b="b"/>
              <a:pathLst>
                <a:path w="1856" h="2582" extrusionOk="0">
                  <a:moveTo>
                    <a:pt x="1089" y="0"/>
                  </a:moveTo>
                  <a:cubicBezTo>
                    <a:pt x="887" y="0"/>
                    <a:pt x="726" y="41"/>
                    <a:pt x="565" y="121"/>
                  </a:cubicBezTo>
                  <a:cubicBezTo>
                    <a:pt x="403" y="242"/>
                    <a:pt x="242" y="363"/>
                    <a:pt x="161" y="565"/>
                  </a:cubicBezTo>
                  <a:cubicBezTo>
                    <a:pt x="81" y="767"/>
                    <a:pt x="0" y="1009"/>
                    <a:pt x="0" y="1291"/>
                  </a:cubicBezTo>
                  <a:cubicBezTo>
                    <a:pt x="0" y="1694"/>
                    <a:pt x="121" y="2017"/>
                    <a:pt x="282" y="2218"/>
                  </a:cubicBezTo>
                  <a:cubicBezTo>
                    <a:pt x="484" y="2460"/>
                    <a:pt x="726" y="2581"/>
                    <a:pt x="1049" y="2581"/>
                  </a:cubicBezTo>
                  <a:cubicBezTo>
                    <a:pt x="1331" y="2581"/>
                    <a:pt x="1613" y="2501"/>
                    <a:pt x="1855" y="2339"/>
                  </a:cubicBezTo>
                  <a:lnTo>
                    <a:pt x="1855" y="1130"/>
                  </a:lnTo>
                  <a:lnTo>
                    <a:pt x="1049" y="1130"/>
                  </a:lnTo>
                  <a:lnTo>
                    <a:pt x="1089" y="1412"/>
                  </a:lnTo>
                  <a:lnTo>
                    <a:pt x="1533" y="1412"/>
                  </a:lnTo>
                  <a:lnTo>
                    <a:pt x="1533" y="2178"/>
                  </a:lnTo>
                  <a:cubicBezTo>
                    <a:pt x="1412" y="2259"/>
                    <a:pt x="1250" y="2299"/>
                    <a:pt x="1049" y="2299"/>
                  </a:cubicBezTo>
                  <a:cubicBezTo>
                    <a:pt x="847" y="2299"/>
                    <a:pt x="645" y="2218"/>
                    <a:pt x="565" y="2057"/>
                  </a:cubicBezTo>
                  <a:cubicBezTo>
                    <a:pt x="444" y="1896"/>
                    <a:pt x="363" y="1613"/>
                    <a:pt x="363" y="1291"/>
                  </a:cubicBezTo>
                  <a:cubicBezTo>
                    <a:pt x="363" y="1049"/>
                    <a:pt x="403" y="847"/>
                    <a:pt x="484" y="686"/>
                  </a:cubicBezTo>
                  <a:cubicBezTo>
                    <a:pt x="565" y="565"/>
                    <a:pt x="645" y="444"/>
                    <a:pt x="726" y="363"/>
                  </a:cubicBezTo>
                  <a:cubicBezTo>
                    <a:pt x="847" y="283"/>
                    <a:pt x="968" y="283"/>
                    <a:pt x="1089" y="283"/>
                  </a:cubicBezTo>
                  <a:cubicBezTo>
                    <a:pt x="1210" y="283"/>
                    <a:pt x="1291" y="283"/>
                    <a:pt x="1371" y="323"/>
                  </a:cubicBezTo>
                  <a:cubicBezTo>
                    <a:pt x="1452" y="363"/>
                    <a:pt x="1533" y="404"/>
                    <a:pt x="1654" y="484"/>
                  </a:cubicBezTo>
                  <a:lnTo>
                    <a:pt x="1855" y="242"/>
                  </a:lnTo>
                  <a:cubicBezTo>
                    <a:pt x="1734" y="162"/>
                    <a:pt x="1613" y="81"/>
                    <a:pt x="1492" y="41"/>
                  </a:cubicBezTo>
                  <a:cubicBezTo>
                    <a:pt x="1371" y="0"/>
                    <a:pt x="1250" y="0"/>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5"/>
            <p:cNvSpPr/>
            <p:nvPr/>
          </p:nvSpPr>
          <p:spPr>
            <a:xfrm>
              <a:off x="4628150" y="960000"/>
              <a:ext cx="49425" cy="62550"/>
            </a:xfrm>
            <a:custGeom>
              <a:avLst/>
              <a:gdLst/>
              <a:ahLst/>
              <a:cxnLst/>
              <a:rect l="l" t="t" r="r" b="b"/>
              <a:pathLst>
                <a:path w="1977" h="2502" extrusionOk="0">
                  <a:moveTo>
                    <a:pt x="1" y="1"/>
                  </a:moveTo>
                  <a:lnTo>
                    <a:pt x="807" y="1533"/>
                  </a:lnTo>
                  <a:lnTo>
                    <a:pt x="807" y="2501"/>
                  </a:lnTo>
                  <a:lnTo>
                    <a:pt x="1170" y="2501"/>
                  </a:lnTo>
                  <a:lnTo>
                    <a:pt x="1170" y="1533"/>
                  </a:lnTo>
                  <a:lnTo>
                    <a:pt x="1977" y="1"/>
                  </a:lnTo>
                  <a:lnTo>
                    <a:pt x="1614" y="1"/>
                  </a:lnTo>
                  <a:lnTo>
                    <a:pt x="1009" y="1211"/>
                  </a:lnTo>
                  <a:lnTo>
                    <a:pt x="4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5"/>
            <p:cNvSpPr/>
            <p:nvPr/>
          </p:nvSpPr>
          <p:spPr>
            <a:xfrm>
              <a:off x="4686625" y="960000"/>
              <a:ext cx="41375" cy="62550"/>
            </a:xfrm>
            <a:custGeom>
              <a:avLst/>
              <a:gdLst/>
              <a:ahLst/>
              <a:cxnLst/>
              <a:rect l="l" t="t" r="r" b="b"/>
              <a:pathLst>
                <a:path w="1655" h="2502" extrusionOk="0">
                  <a:moveTo>
                    <a:pt x="646" y="243"/>
                  </a:moveTo>
                  <a:cubicBezTo>
                    <a:pt x="848" y="243"/>
                    <a:pt x="1009" y="283"/>
                    <a:pt x="1130" y="364"/>
                  </a:cubicBezTo>
                  <a:cubicBezTo>
                    <a:pt x="1211" y="444"/>
                    <a:pt x="1251" y="565"/>
                    <a:pt x="1251" y="767"/>
                  </a:cubicBezTo>
                  <a:cubicBezTo>
                    <a:pt x="1251" y="969"/>
                    <a:pt x="1211" y="1090"/>
                    <a:pt x="1130" y="1170"/>
                  </a:cubicBezTo>
                  <a:cubicBezTo>
                    <a:pt x="1009" y="1251"/>
                    <a:pt x="848" y="1291"/>
                    <a:pt x="646" y="1291"/>
                  </a:cubicBezTo>
                  <a:lnTo>
                    <a:pt x="364" y="1291"/>
                  </a:lnTo>
                  <a:lnTo>
                    <a:pt x="364" y="243"/>
                  </a:lnTo>
                  <a:close/>
                  <a:moveTo>
                    <a:pt x="1" y="1"/>
                  </a:moveTo>
                  <a:lnTo>
                    <a:pt x="1" y="2501"/>
                  </a:lnTo>
                  <a:lnTo>
                    <a:pt x="364" y="2501"/>
                  </a:lnTo>
                  <a:lnTo>
                    <a:pt x="364" y="1573"/>
                  </a:lnTo>
                  <a:lnTo>
                    <a:pt x="686" y="1573"/>
                  </a:lnTo>
                  <a:cubicBezTo>
                    <a:pt x="969" y="1573"/>
                    <a:pt x="1211" y="1493"/>
                    <a:pt x="1372" y="1372"/>
                  </a:cubicBezTo>
                  <a:cubicBezTo>
                    <a:pt x="1533" y="1251"/>
                    <a:pt x="1654" y="1049"/>
                    <a:pt x="1654" y="767"/>
                  </a:cubicBezTo>
                  <a:cubicBezTo>
                    <a:pt x="1654" y="485"/>
                    <a:pt x="1533" y="323"/>
                    <a:pt x="1372" y="202"/>
                  </a:cubicBezTo>
                  <a:cubicBezTo>
                    <a:pt x="1211" y="41"/>
                    <a:pt x="969"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5"/>
            <p:cNvSpPr/>
            <p:nvPr/>
          </p:nvSpPr>
          <p:spPr>
            <a:xfrm>
              <a:off x="4728975" y="960000"/>
              <a:ext cx="45400" cy="62550"/>
            </a:xfrm>
            <a:custGeom>
              <a:avLst/>
              <a:gdLst/>
              <a:ahLst/>
              <a:cxnLst/>
              <a:rect l="l" t="t" r="r" b="b"/>
              <a:pathLst>
                <a:path w="1816" h="2502" extrusionOk="0">
                  <a:moveTo>
                    <a:pt x="0" y="1"/>
                  </a:moveTo>
                  <a:lnTo>
                    <a:pt x="0" y="283"/>
                  </a:lnTo>
                  <a:lnTo>
                    <a:pt x="726" y="283"/>
                  </a:lnTo>
                  <a:lnTo>
                    <a:pt x="726" y="2501"/>
                  </a:lnTo>
                  <a:lnTo>
                    <a:pt x="1089" y="2501"/>
                  </a:lnTo>
                  <a:lnTo>
                    <a:pt x="1089" y="283"/>
                  </a:lnTo>
                  <a:lnTo>
                    <a:pt x="1775" y="283"/>
                  </a:lnTo>
                  <a:lnTo>
                    <a:pt x="18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5"/>
            <p:cNvSpPr/>
            <p:nvPr/>
          </p:nvSpPr>
          <p:spPr>
            <a:xfrm>
              <a:off x="3826600" y="1773650"/>
              <a:ext cx="45400" cy="63525"/>
            </a:xfrm>
            <a:custGeom>
              <a:avLst/>
              <a:gdLst/>
              <a:ahLst/>
              <a:cxnLst/>
              <a:rect l="l" t="t" r="r" b="b"/>
              <a:pathLst>
                <a:path w="1816" h="2541" extrusionOk="0">
                  <a:moveTo>
                    <a:pt x="1049" y="0"/>
                  </a:moveTo>
                  <a:cubicBezTo>
                    <a:pt x="848" y="0"/>
                    <a:pt x="687" y="41"/>
                    <a:pt x="525" y="121"/>
                  </a:cubicBezTo>
                  <a:cubicBezTo>
                    <a:pt x="364" y="242"/>
                    <a:pt x="203" y="363"/>
                    <a:pt x="122" y="565"/>
                  </a:cubicBezTo>
                  <a:cubicBezTo>
                    <a:pt x="41" y="766"/>
                    <a:pt x="1" y="1008"/>
                    <a:pt x="1" y="1291"/>
                  </a:cubicBezTo>
                  <a:cubicBezTo>
                    <a:pt x="1" y="1533"/>
                    <a:pt x="41" y="1775"/>
                    <a:pt x="122" y="1976"/>
                  </a:cubicBezTo>
                  <a:cubicBezTo>
                    <a:pt x="203" y="2178"/>
                    <a:pt x="364" y="2299"/>
                    <a:pt x="525" y="2420"/>
                  </a:cubicBezTo>
                  <a:cubicBezTo>
                    <a:pt x="687" y="2501"/>
                    <a:pt x="848" y="2541"/>
                    <a:pt x="1049" y="2541"/>
                  </a:cubicBezTo>
                  <a:cubicBezTo>
                    <a:pt x="1372" y="2541"/>
                    <a:pt x="1614" y="2460"/>
                    <a:pt x="1816" y="2299"/>
                  </a:cubicBezTo>
                  <a:lnTo>
                    <a:pt x="1654" y="2097"/>
                  </a:lnTo>
                  <a:cubicBezTo>
                    <a:pt x="1574" y="2138"/>
                    <a:pt x="1493" y="2218"/>
                    <a:pt x="1372" y="2218"/>
                  </a:cubicBezTo>
                  <a:cubicBezTo>
                    <a:pt x="1291" y="2259"/>
                    <a:pt x="1211" y="2299"/>
                    <a:pt x="1049" y="2299"/>
                  </a:cubicBezTo>
                  <a:cubicBezTo>
                    <a:pt x="848" y="2299"/>
                    <a:pt x="646" y="2218"/>
                    <a:pt x="525" y="2057"/>
                  </a:cubicBezTo>
                  <a:cubicBezTo>
                    <a:pt x="364" y="1896"/>
                    <a:pt x="324" y="1613"/>
                    <a:pt x="324" y="1291"/>
                  </a:cubicBezTo>
                  <a:cubicBezTo>
                    <a:pt x="324" y="928"/>
                    <a:pt x="364" y="645"/>
                    <a:pt x="525" y="484"/>
                  </a:cubicBezTo>
                  <a:cubicBezTo>
                    <a:pt x="646" y="323"/>
                    <a:pt x="848" y="242"/>
                    <a:pt x="1090" y="242"/>
                  </a:cubicBezTo>
                  <a:cubicBezTo>
                    <a:pt x="1291" y="242"/>
                    <a:pt x="1453" y="323"/>
                    <a:pt x="1614" y="444"/>
                  </a:cubicBezTo>
                  <a:lnTo>
                    <a:pt x="1775" y="242"/>
                  </a:lnTo>
                  <a:cubicBezTo>
                    <a:pt x="1654" y="162"/>
                    <a:pt x="1574" y="81"/>
                    <a:pt x="1453" y="41"/>
                  </a:cubicBezTo>
                  <a:cubicBezTo>
                    <a:pt x="1332" y="0"/>
                    <a:pt x="1211" y="0"/>
                    <a:pt x="1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5"/>
            <p:cNvSpPr/>
            <p:nvPr/>
          </p:nvSpPr>
          <p:spPr>
            <a:xfrm>
              <a:off x="3882075" y="1774650"/>
              <a:ext cx="39325" cy="62525"/>
            </a:xfrm>
            <a:custGeom>
              <a:avLst/>
              <a:gdLst/>
              <a:ahLst/>
              <a:cxnLst/>
              <a:rect l="l" t="t" r="r" b="b"/>
              <a:pathLst>
                <a:path w="1573" h="2501" extrusionOk="0">
                  <a:moveTo>
                    <a:pt x="0" y="1"/>
                  </a:moveTo>
                  <a:lnTo>
                    <a:pt x="0" y="2501"/>
                  </a:lnTo>
                  <a:lnTo>
                    <a:pt x="323" y="2501"/>
                  </a:lnTo>
                  <a:lnTo>
                    <a:pt x="323" y="1291"/>
                  </a:lnTo>
                  <a:lnTo>
                    <a:pt x="1250" y="1291"/>
                  </a:lnTo>
                  <a:lnTo>
                    <a:pt x="1250" y="2501"/>
                  </a:lnTo>
                  <a:lnTo>
                    <a:pt x="1573" y="2501"/>
                  </a:lnTo>
                  <a:lnTo>
                    <a:pt x="1573" y="1"/>
                  </a:lnTo>
                  <a:lnTo>
                    <a:pt x="1250" y="1"/>
                  </a:lnTo>
                  <a:lnTo>
                    <a:pt x="1250" y="1049"/>
                  </a:lnTo>
                  <a:lnTo>
                    <a:pt x="323" y="1049"/>
                  </a:ln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5"/>
            <p:cNvSpPr/>
            <p:nvPr/>
          </p:nvSpPr>
          <p:spPr>
            <a:xfrm>
              <a:off x="3930450" y="1774650"/>
              <a:ext cx="50450" cy="62525"/>
            </a:xfrm>
            <a:custGeom>
              <a:avLst/>
              <a:gdLst/>
              <a:ahLst/>
              <a:cxnLst/>
              <a:rect l="l" t="t" r="r" b="b"/>
              <a:pathLst>
                <a:path w="2018" h="2501" extrusionOk="0">
                  <a:moveTo>
                    <a:pt x="1009" y="243"/>
                  </a:moveTo>
                  <a:lnTo>
                    <a:pt x="1412" y="1573"/>
                  </a:lnTo>
                  <a:lnTo>
                    <a:pt x="606" y="1573"/>
                  </a:lnTo>
                  <a:lnTo>
                    <a:pt x="1009" y="243"/>
                  </a:lnTo>
                  <a:close/>
                  <a:moveTo>
                    <a:pt x="807" y="1"/>
                  </a:moveTo>
                  <a:lnTo>
                    <a:pt x="1" y="2501"/>
                  </a:lnTo>
                  <a:lnTo>
                    <a:pt x="323" y="2501"/>
                  </a:lnTo>
                  <a:lnTo>
                    <a:pt x="525" y="1856"/>
                  </a:lnTo>
                  <a:lnTo>
                    <a:pt x="1493" y="1856"/>
                  </a:lnTo>
                  <a:lnTo>
                    <a:pt x="1695" y="2501"/>
                  </a:lnTo>
                  <a:lnTo>
                    <a:pt x="2017" y="2501"/>
                  </a:lnTo>
                  <a:lnTo>
                    <a:pt x="12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5"/>
            <p:cNvSpPr/>
            <p:nvPr/>
          </p:nvSpPr>
          <p:spPr>
            <a:xfrm>
              <a:off x="3990950" y="1774650"/>
              <a:ext cx="42375" cy="62525"/>
            </a:xfrm>
            <a:custGeom>
              <a:avLst/>
              <a:gdLst/>
              <a:ahLst/>
              <a:cxnLst/>
              <a:rect l="l" t="t" r="r" b="b"/>
              <a:pathLst>
                <a:path w="1695" h="2501" extrusionOk="0">
                  <a:moveTo>
                    <a:pt x="606" y="243"/>
                  </a:moveTo>
                  <a:cubicBezTo>
                    <a:pt x="727" y="243"/>
                    <a:pt x="847" y="283"/>
                    <a:pt x="968" y="323"/>
                  </a:cubicBezTo>
                  <a:cubicBezTo>
                    <a:pt x="1089" y="364"/>
                    <a:pt x="1170" y="444"/>
                    <a:pt x="1251" y="605"/>
                  </a:cubicBezTo>
                  <a:cubicBezTo>
                    <a:pt x="1331" y="726"/>
                    <a:pt x="1372" y="968"/>
                    <a:pt x="1372" y="1210"/>
                  </a:cubicBezTo>
                  <a:cubicBezTo>
                    <a:pt x="1372" y="1614"/>
                    <a:pt x="1291" y="1856"/>
                    <a:pt x="1130" y="2017"/>
                  </a:cubicBezTo>
                  <a:cubicBezTo>
                    <a:pt x="1009" y="2138"/>
                    <a:pt x="807" y="2219"/>
                    <a:pt x="606" y="2219"/>
                  </a:cubicBezTo>
                  <a:lnTo>
                    <a:pt x="323" y="2219"/>
                  </a:lnTo>
                  <a:lnTo>
                    <a:pt x="323" y="243"/>
                  </a:lnTo>
                  <a:close/>
                  <a:moveTo>
                    <a:pt x="1" y="1"/>
                  </a:moveTo>
                  <a:lnTo>
                    <a:pt x="1" y="2501"/>
                  </a:lnTo>
                  <a:lnTo>
                    <a:pt x="565" y="2501"/>
                  </a:lnTo>
                  <a:cubicBezTo>
                    <a:pt x="888" y="2461"/>
                    <a:pt x="1130" y="2380"/>
                    <a:pt x="1372" y="2219"/>
                  </a:cubicBezTo>
                  <a:cubicBezTo>
                    <a:pt x="1573" y="2017"/>
                    <a:pt x="1694" y="1694"/>
                    <a:pt x="1694" y="1210"/>
                  </a:cubicBezTo>
                  <a:cubicBezTo>
                    <a:pt x="1694" y="767"/>
                    <a:pt x="1573" y="444"/>
                    <a:pt x="1372" y="243"/>
                  </a:cubicBezTo>
                  <a:cubicBezTo>
                    <a:pt x="1170" y="81"/>
                    <a:pt x="888" y="1"/>
                    <a:pt x="5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5"/>
            <p:cNvSpPr/>
            <p:nvPr/>
          </p:nvSpPr>
          <p:spPr>
            <a:xfrm>
              <a:off x="4524300" y="1873450"/>
              <a:ext cx="45400" cy="64550"/>
            </a:xfrm>
            <a:custGeom>
              <a:avLst/>
              <a:gdLst/>
              <a:ahLst/>
              <a:cxnLst/>
              <a:rect l="l" t="t" r="r" b="b"/>
              <a:pathLst>
                <a:path w="1816" h="2582" extrusionOk="0">
                  <a:moveTo>
                    <a:pt x="928" y="1"/>
                  </a:moveTo>
                  <a:cubicBezTo>
                    <a:pt x="767" y="1"/>
                    <a:pt x="646" y="41"/>
                    <a:pt x="525" y="81"/>
                  </a:cubicBezTo>
                  <a:cubicBezTo>
                    <a:pt x="404" y="162"/>
                    <a:pt x="283" y="243"/>
                    <a:pt x="243" y="323"/>
                  </a:cubicBezTo>
                  <a:cubicBezTo>
                    <a:pt x="162" y="444"/>
                    <a:pt x="122" y="525"/>
                    <a:pt x="122" y="646"/>
                  </a:cubicBezTo>
                  <a:cubicBezTo>
                    <a:pt x="122" y="848"/>
                    <a:pt x="202" y="1009"/>
                    <a:pt x="323" y="1090"/>
                  </a:cubicBezTo>
                  <a:cubicBezTo>
                    <a:pt x="444" y="1211"/>
                    <a:pt x="646" y="1291"/>
                    <a:pt x="928" y="1372"/>
                  </a:cubicBezTo>
                  <a:cubicBezTo>
                    <a:pt x="1049" y="1412"/>
                    <a:pt x="1170" y="1453"/>
                    <a:pt x="1251" y="1493"/>
                  </a:cubicBezTo>
                  <a:cubicBezTo>
                    <a:pt x="1332" y="1533"/>
                    <a:pt x="1372" y="1614"/>
                    <a:pt x="1412" y="1654"/>
                  </a:cubicBezTo>
                  <a:cubicBezTo>
                    <a:pt x="1453" y="1695"/>
                    <a:pt x="1453" y="1775"/>
                    <a:pt x="1453" y="1856"/>
                  </a:cubicBezTo>
                  <a:cubicBezTo>
                    <a:pt x="1453" y="2017"/>
                    <a:pt x="1412" y="2138"/>
                    <a:pt x="1291" y="2219"/>
                  </a:cubicBezTo>
                  <a:cubicBezTo>
                    <a:pt x="1211" y="2300"/>
                    <a:pt x="1049" y="2340"/>
                    <a:pt x="888" y="2340"/>
                  </a:cubicBezTo>
                  <a:cubicBezTo>
                    <a:pt x="727" y="2340"/>
                    <a:pt x="606" y="2300"/>
                    <a:pt x="485" y="2259"/>
                  </a:cubicBezTo>
                  <a:cubicBezTo>
                    <a:pt x="404" y="2219"/>
                    <a:pt x="283" y="2138"/>
                    <a:pt x="202" y="2058"/>
                  </a:cubicBezTo>
                  <a:lnTo>
                    <a:pt x="1" y="2259"/>
                  </a:lnTo>
                  <a:cubicBezTo>
                    <a:pt x="122" y="2380"/>
                    <a:pt x="243" y="2461"/>
                    <a:pt x="404" y="2501"/>
                  </a:cubicBezTo>
                  <a:cubicBezTo>
                    <a:pt x="525" y="2582"/>
                    <a:pt x="686" y="2582"/>
                    <a:pt x="888" y="2582"/>
                  </a:cubicBezTo>
                  <a:cubicBezTo>
                    <a:pt x="1090" y="2582"/>
                    <a:pt x="1251" y="2542"/>
                    <a:pt x="1372" y="2501"/>
                  </a:cubicBezTo>
                  <a:cubicBezTo>
                    <a:pt x="1493" y="2421"/>
                    <a:pt x="1614" y="2340"/>
                    <a:pt x="1694" y="2259"/>
                  </a:cubicBezTo>
                  <a:cubicBezTo>
                    <a:pt x="1775" y="2138"/>
                    <a:pt x="1815" y="2017"/>
                    <a:pt x="1815" y="1856"/>
                  </a:cubicBezTo>
                  <a:cubicBezTo>
                    <a:pt x="1815" y="1654"/>
                    <a:pt x="1735" y="1493"/>
                    <a:pt x="1614" y="1372"/>
                  </a:cubicBezTo>
                  <a:cubicBezTo>
                    <a:pt x="1493" y="1251"/>
                    <a:pt x="1291" y="1170"/>
                    <a:pt x="1049" y="1130"/>
                  </a:cubicBezTo>
                  <a:cubicBezTo>
                    <a:pt x="888" y="1049"/>
                    <a:pt x="767" y="1009"/>
                    <a:pt x="686" y="969"/>
                  </a:cubicBezTo>
                  <a:cubicBezTo>
                    <a:pt x="606" y="928"/>
                    <a:pt x="525" y="888"/>
                    <a:pt x="485" y="848"/>
                  </a:cubicBezTo>
                  <a:cubicBezTo>
                    <a:pt x="444" y="767"/>
                    <a:pt x="444" y="727"/>
                    <a:pt x="444" y="646"/>
                  </a:cubicBezTo>
                  <a:cubicBezTo>
                    <a:pt x="444" y="525"/>
                    <a:pt x="485" y="444"/>
                    <a:pt x="565" y="364"/>
                  </a:cubicBezTo>
                  <a:cubicBezTo>
                    <a:pt x="686" y="323"/>
                    <a:pt x="807" y="283"/>
                    <a:pt x="928" y="283"/>
                  </a:cubicBezTo>
                  <a:cubicBezTo>
                    <a:pt x="1170" y="283"/>
                    <a:pt x="1372" y="364"/>
                    <a:pt x="1533" y="525"/>
                  </a:cubicBezTo>
                  <a:lnTo>
                    <a:pt x="1735" y="323"/>
                  </a:lnTo>
                  <a:cubicBezTo>
                    <a:pt x="1614" y="202"/>
                    <a:pt x="1493" y="122"/>
                    <a:pt x="1372" y="81"/>
                  </a:cubicBezTo>
                  <a:cubicBezTo>
                    <a:pt x="1251" y="41"/>
                    <a:pt x="1090" y="1"/>
                    <a:pt x="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5"/>
            <p:cNvSpPr/>
            <p:nvPr/>
          </p:nvSpPr>
          <p:spPr>
            <a:xfrm>
              <a:off x="4581775" y="1874475"/>
              <a:ext cx="41350" cy="63525"/>
            </a:xfrm>
            <a:custGeom>
              <a:avLst/>
              <a:gdLst/>
              <a:ahLst/>
              <a:cxnLst/>
              <a:rect l="l" t="t" r="r" b="b"/>
              <a:pathLst>
                <a:path w="1654" h="2541" extrusionOk="0">
                  <a:moveTo>
                    <a:pt x="0" y="0"/>
                  </a:moveTo>
                  <a:lnTo>
                    <a:pt x="0" y="1694"/>
                  </a:lnTo>
                  <a:cubicBezTo>
                    <a:pt x="0" y="1855"/>
                    <a:pt x="0" y="2017"/>
                    <a:pt x="81" y="2138"/>
                  </a:cubicBezTo>
                  <a:cubicBezTo>
                    <a:pt x="162" y="2259"/>
                    <a:pt x="242" y="2380"/>
                    <a:pt x="363" y="2460"/>
                  </a:cubicBezTo>
                  <a:cubicBezTo>
                    <a:pt x="484" y="2501"/>
                    <a:pt x="646" y="2541"/>
                    <a:pt x="807" y="2541"/>
                  </a:cubicBezTo>
                  <a:cubicBezTo>
                    <a:pt x="968" y="2541"/>
                    <a:pt x="1130" y="2501"/>
                    <a:pt x="1251" y="2460"/>
                  </a:cubicBezTo>
                  <a:cubicBezTo>
                    <a:pt x="1372" y="2380"/>
                    <a:pt x="1452" y="2259"/>
                    <a:pt x="1533" y="2138"/>
                  </a:cubicBezTo>
                  <a:cubicBezTo>
                    <a:pt x="1614" y="2017"/>
                    <a:pt x="1654" y="1855"/>
                    <a:pt x="1654" y="1694"/>
                  </a:cubicBezTo>
                  <a:lnTo>
                    <a:pt x="1654" y="0"/>
                  </a:lnTo>
                  <a:lnTo>
                    <a:pt x="1331" y="0"/>
                  </a:lnTo>
                  <a:lnTo>
                    <a:pt x="1331" y="1734"/>
                  </a:lnTo>
                  <a:cubicBezTo>
                    <a:pt x="1331" y="1896"/>
                    <a:pt x="1291" y="2057"/>
                    <a:pt x="1170" y="2138"/>
                  </a:cubicBezTo>
                  <a:cubicBezTo>
                    <a:pt x="1089" y="2218"/>
                    <a:pt x="968" y="2299"/>
                    <a:pt x="807" y="2299"/>
                  </a:cubicBezTo>
                  <a:cubicBezTo>
                    <a:pt x="646" y="2299"/>
                    <a:pt x="525" y="2218"/>
                    <a:pt x="444" y="2138"/>
                  </a:cubicBezTo>
                  <a:cubicBezTo>
                    <a:pt x="363" y="2057"/>
                    <a:pt x="283" y="1896"/>
                    <a:pt x="283" y="1734"/>
                  </a:cubicBezTo>
                  <a:lnTo>
                    <a:pt x="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5"/>
            <p:cNvSpPr/>
            <p:nvPr/>
          </p:nvSpPr>
          <p:spPr>
            <a:xfrm>
              <a:off x="4636225" y="1874475"/>
              <a:ext cx="43375" cy="62525"/>
            </a:xfrm>
            <a:custGeom>
              <a:avLst/>
              <a:gdLst/>
              <a:ahLst/>
              <a:cxnLst/>
              <a:rect l="l" t="t" r="r" b="b"/>
              <a:pathLst>
                <a:path w="1735" h="2501" extrusionOk="0">
                  <a:moveTo>
                    <a:pt x="645" y="282"/>
                  </a:moveTo>
                  <a:cubicBezTo>
                    <a:pt x="766" y="282"/>
                    <a:pt x="887" y="282"/>
                    <a:pt x="1008" y="363"/>
                  </a:cubicBezTo>
                  <a:cubicBezTo>
                    <a:pt x="1089" y="403"/>
                    <a:pt x="1210" y="484"/>
                    <a:pt x="1291" y="645"/>
                  </a:cubicBezTo>
                  <a:cubicBezTo>
                    <a:pt x="1331" y="766"/>
                    <a:pt x="1371" y="968"/>
                    <a:pt x="1371" y="1250"/>
                  </a:cubicBezTo>
                  <a:cubicBezTo>
                    <a:pt x="1371" y="1613"/>
                    <a:pt x="1291" y="1896"/>
                    <a:pt x="1170" y="2017"/>
                  </a:cubicBezTo>
                  <a:cubicBezTo>
                    <a:pt x="1008" y="2178"/>
                    <a:pt x="847" y="2259"/>
                    <a:pt x="645" y="2259"/>
                  </a:cubicBezTo>
                  <a:lnTo>
                    <a:pt x="323" y="2259"/>
                  </a:lnTo>
                  <a:lnTo>
                    <a:pt x="323" y="282"/>
                  </a:lnTo>
                  <a:close/>
                  <a:moveTo>
                    <a:pt x="0" y="0"/>
                  </a:moveTo>
                  <a:lnTo>
                    <a:pt x="0" y="2501"/>
                  </a:lnTo>
                  <a:lnTo>
                    <a:pt x="605" y="2501"/>
                  </a:lnTo>
                  <a:cubicBezTo>
                    <a:pt x="928" y="2501"/>
                    <a:pt x="1170" y="2420"/>
                    <a:pt x="1412" y="2218"/>
                  </a:cubicBezTo>
                  <a:cubicBezTo>
                    <a:pt x="1613" y="2057"/>
                    <a:pt x="1734" y="1734"/>
                    <a:pt x="1734" y="1250"/>
                  </a:cubicBezTo>
                  <a:cubicBezTo>
                    <a:pt x="1734" y="766"/>
                    <a:pt x="1613" y="444"/>
                    <a:pt x="1412" y="282"/>
                  </a:cubicBezTo>
                  <a:cubicBezTo>
                    <a:pt x="1170" y="121"/>
                    <a:pt x="887" y="0"/>
                    <a:pt x="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5"/>
            <p:cNvSpPr/>
            <p:nvPr/>
          </p:nvSpPr>
          <p:spPr>
            <a:xfrm>
              <a:off x="4685625" y="1874475"/>
              <a:ext cx="50425" cy="62525"/>
            </a:xfrm>
            <a:custGeom>
              <a:avLst/>
              <a:gdLst/>
              <a:ahLst/>
              <a:cxnLst/>
              <a:rect l="l" t="t" r="r" b="b"/>
              <a:pathLst>
                <a:path w="2017" h="2501" extrusionOk="0">
                  <a:moveTo>
                    <a:pt x="1009" y="282"/>
                  </a:moveTo>
                  <a:lnTo>
                    <a:pt x="1412" y="1613"/>
                  </a:lnTo>
                  <a:lnTo>
                    <a:pt x="565" y="1613"/>
                  </a:lnTo>
                  <a:lnTo>
                    <a:pt x="1009" y="282"/>
                  </a:lnTo>
                  <a:close/>
                  <a:moveTo>
                    <a:pt x="807" y="0"/>
                  </a:moveTo>
                  <a:lnTo>
                    <a:pt x="0" y="2501"/>
                  </a:lnTo>
                  <a:lnTo>
                    <a:pt x="283" y="2501"/>
                  </a:lnTo>
                  <a:lnTo>
                    <a:pt x="484" y="1855"/>
                  </a:lnTo>
                  <a:lnTo>
                    <a:pt x="1492" y="1855"/>
                  </a:lnTo>
                  <a:lnTo>
                    <a:pt x="1694" y="2501"/>
                  </a:lnTo>
                  <a:lnTo>
                    <a:pt x="2017" y="2501"/>
                  </a:lnTo>
                  <a:lnTo>
                    <a:pt x="12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5"/>
            <p:cNvSpPr/>
            <p:nvPr/>
          </p:nvSpPr>
          <p:spPr>
            <a:xfrm>
              <a:off x="4745100" y="1874475"/>
              <a:ext cx="39350" cy="62525"/>
            </a:xfrm>
            <a:custGeom>
              <a:avLst/>
              <a:gdLst/>
              <a:ahLst/>
              <a:cxnLst/>
              <a:rect l="l" t="t" r="r" b="b"/>
              <a:pathLst>
                <a:path w="1574" h="2501" extrusionOk="0">
                  <a:moveTo>
                    <a:pt x="1" y="0"/>
                  </a:moveTo>
                  <a:lnTo>
                    <a:pt x="1" y="2501"/>
                  </a:lnTo>
                  <a:lnTo>
                    <a:pt x="283" y="2501"/>
                  </a:lnTo>
                  <a:lnTo>
                    <a:pt x="283" y="1250"/>
                  </a:lnTo>
                  <a:cubicBezTo>
                    <a:pt x="283" y="1049"/>
                    <a:pt x="283" y="847"/>
                    <a:pt x="283" y="645"/>
                  </a:cubicBezTo>
                  <a:cubicBezTo>
                    <a:pt x="243" y="444"/>
                    <a:pt x="243" y="323"/>
                    <a:pt x="243" y="323"/>
                  </a:cubicBezTo>
                  <a:lnTo>
                    <a:pt x="243" y="323"/>
                  </a:lnTo>
                  <a:lnTo>
                    <a:pt x="1130" y="2501"/>
                  </a:lnTo>
                  <a:lnTo>
                    <a:pt x="1574" y="2501"/>
                  </a:lnTo>
                  <a:lnTo>
                    <a:pt x="1574" y="0"/>
                  </a:lnTo>
                  <a:lnTo>
                    <a:pt x="1291" y="0"/>
                  </a:lnTo>
                  <a:lnTo>
                    <a:pt x="1291" y="1250"/>
                  </a:lnTo>
                  <a:cubicBezTo>
                    <a:pt x="1291" y="1533"/>
                    <a:pt x="1291" y="1775"/>
                    <a:pt x="1332" y="2097"/>
                  </a:cubicBezTo>
                  <a:lnTo>
                    <a:pt x="1332" y="2218"/>
                  </a:lnTo>
                  <a:lnTo>
                    <a:pt x="4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5"/>
            <p:cNvSpPr/>
            <p:nvPr/>
          </p:nvSpPr>
          <p:spPr>
            <a:xfrm>
              <a:off x="3600775" y="3798175"/>
              <a:ext cx="51425" cy="62525"/>
            </a:xfrm>
            <a:custGeom>
              <a:avLst/>
              <a:gdLst/>
              <a:ahLst/>
              <a:cxnLst/>
              <a:rect l="l" t="t" r="r" b="b"/>
              <a:pathLst>
                <a:path w="2057" h="2501" extrusionOk="0">
                  <a:moveTo>
                    <a:pt x="1008" y="282"/>
                  </a:moveTo>
                  <a:lnTo>
                    <a:pt x="1412" y="1573"/>
                  </a:lnTo>
                  <a:lnTo>
                    <a:pt x="645" y="1573"/>
                  </a:lnTo>
                  <a:lnTo>
                    <a:pt x="1008" y="282"/>
                  </a:lnTo>
                  <a:close/>
                  <a:moveTo>
                    <a:pt x="807" y="0"/>
                  </a:moveTo>
                  <a:lnTo>
                    <a:pt x="0" y="2500"/>
                  </a:lnTo>
                  <a:lnTo>
                    <a:pt x="363" y="2500"/>
                  </a:lnTo>
                  <a:lnTo>
                    <a:pt x="525" y="1855"/>
                  </a:lnTo>
                  <a:lnTo>
                    <a:pt x="1492" y="1855"/>
                  </a:lnTo>
                  <a:lnTo>
                    <a:pt x="1694" y="2500"/>
                  </a:lnTo>
                  <a:lnTo>
                    <a:pt x="2057" y="2500"/>
                  </a:lnTo>
                  <a:lnTo>
                    <a:pt x="12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5"/>
            <p:cNvSpPr/>
            <p:nvPr/>
          </p:nvSpPr>
          <p:spPr>
            <a:xfrm>
              <a:off x="3661250" y="3798175"/>
              <a:ext cx="43400" cy="62525"/>
            </a:xfrm>
            <a:custGeom>
              <a:avLst/>
              <a:gdLst/>
              <a:ahLst/>
              <a:cxnLst/>
              <a:rect l="l" t="t" r="r" b="b"/>
              <a:pathLst>
                <a:path w="1736" h="2501" extrusionOk="0">
                  <a:moveTo>
                    <a:pt x="1" y="0"/>
                  </a:moveTo>
                  <a:lnTo>
                    <a:pt x="1" y="2500"/>
                  </a:lnTo>
                  <a:lnTo>
                    <a:pt x="324" y="2500"/>
                  </a:lnTo>
                  <a:lnTo>
                    <a:pt x="324" y="1371"/>
                  </a:lnTo>
                  <a:cubicBezTo>
                    <a:pt x="324" y="1170"/>
                    <a:pt x="324" y="968"/>
                    <a:pt x="324" y="847"/>
                  </a:cubicBezTo>
                  <a:cubicBezTo>
                    <a:pt x="283" y="686"/>
                    <a:pt x="283" y="524"/>
                    <a:pt x="283" y="363"/>
                  </a:cubicBezTo>
                  <a:lnTo>
                    <a:pt x="283" y="363"/>
                  </a:lnTo>
                  <a:lnTo>
                    <a:pt x="1291" y="2500"/>
                  </a:lnTo>
                  <a:lnTo>
                    <a:pt x="1735" y="2500"/>
                  </a:lnTo>
                  <a:lnTo>
                    <a:pt x="1735" y="0"/>
                  </a:lnTo>
                  <a:lnTo>
                    <a:pt x="1412" y="0"/>
                  </a:lnTo>
                  <a:lnTo>
                    <a:pt x="1412" y="1371"/>
                  </a:lnTo>
                  <a:cubicBezTo>
                    <a:pt x="1412" y="1492"/>
                    <a:pt x="1412" y="1654"/>
                    <a:pt x="1453" y="1775"/>
                  </a:cubicBezTo>
                  <a:cubicBezTo>
                    <a:pt x="1453" y="1936"/>
                    <a:pt x="1453" y="2057"/>
                    <a:pt x="1453" y="2137"/>
                  </a:cubicBezTo>
                  <a:lnTo>
                    <a:pt x="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5"/>
            <p:cNvSpPr/>
            <p:nvPr/>
          </p:nvSpPr>
          <p:spPr>
            <a:xfrm>
              <a:off x="3718725" y="3797150"/>
              <a:ext cx="46400" cy="64550"/>
            </a:xfrm>
            <a:custGeom>
              <a:avLst/>
              <a:gdLst/>
              <a:ahLst/>
              <a:cxnLst/>
              <a:rect l="l" t="t" r="r" b="b"/>
              <a:pathLst>
                <a:path w="1856" h="2582" extrusionOk="0">
                  <a:moveTo>
                    <a:pt x="1090" y="1"/>
                  </a:moveTo>
                  <a:cubicBezTo>
                    <a:pt x="888" y="1"/>
                    <a:pt x="727" y="41"/>
                    <a:pt x="565" y="162"/>
                  </a:cubicBezTo>
                  <a:cubicBezTo>
                    <a:pt x="404" y="243"/>
                    <a:pt x="243" y="404"/>
                    <a:pt x="162" y="606"/>
                  </a:cubicBezTo>
                  <a:cubicBezTo>
                    <a:pt x="41" y="767"/>
                    <a:pt x="1" y="1009"/>
                    <a:pt x="1" y="1291"/>
                  </a:cubicBezTo>
                  <a:cubicBezTo>
                    <a:pt x="1" y="1695"/>
                    <a:pt x="122" y="2017"/>
                    <a:pt x="283" y="2259"/>
                  </a:cubicBezTo>
                  <a:cubicBezTo>
                    <a:pt x="485" y="2461"/>
                    <a:pt x="727" y="2582"/>
                    <a:pt x="1049" y="2582"/>
                  </a:cubicBezTo>
                  <a:cubicBezTo>
                    <a:pt x="1332" y="2582"/>
                    <a:pt x="1614" y="2501"/>
                    <a:pt x="1856" y="2340"/>
                  </a:cubicBezTo>
                  <a:lnTo>
                    <a:pt x="1856" y="1170"/>
                  </a:lnTo>
                  <a:lnTo>
                    <a:pt x="1049" y="1170"/>
                  </a:lnTo>
                  <a:lnTo>
                    <a:pt x="1090" y="1453"/>
                  </a:lnTo>
                  <a:lnTo>
                    <a:pt x="1533" y="1453"/>
                  </a:lnTo>
                  <a:lnTo>
                    <a:pt x="1533" y="2178"/>
                  </a:lnTo>
                  <a:cubicBezTo>
                    <a:pt x="1412" y="2259"/>
                    <a:pt x="1251" y="2299"/>
                    <a:pt x="1049" y="2299"/>
                  </a:cubicBezTo>
                  <a:cubicBezTo>
                    <a:pt x="848" y="2299"/>
                    <a:pt x="646" y="2219"/>
                    <a:pt x="565" y="2058"/>
                  </a:cubicBezTo>
                  <a:cubicBezTo>
                    <a:pt x="444" y="1896"/>
                    <a:pt x="364" y="1654"/>
                    <a:pt x="364" y="1291"/>
                  </a:cubicBezTo>
                  <a:cubicBezTo>
                    <a:pt x="364" y="1049"/>
                    <a:pt x="404" y="848"/>
                    <a:pt x="485" y="727"/>
                  </a:cubicBezTo>
                  <a:cubicBezTo>
                    <a:pt x="565" y="565"/>
                    <a:pt x="646" y="444"/>
                    <a:pt x="727" y="404"/>
                  </a:cubicBezTo>
                  <a:cubicBezTo>
                    <a:pt x="848" y="323"/>
                    <a:pt x="969" y="283"/>
                    <a:pt x="1090" y="283"/>
                  </a:cubicBezTo>
                  <a:cubicBezTo>
                    <a:pt x="1211" y="283"/>
                    <a:pt x="1291" y="283"/>
                    <a:pt x="1372" y="323"/>
                  </a:cubicBezTo>
                  <a:cubicBezTo>
                    <a:pt x="1453" y="364"/>
                    <a:pt x="1533" y="404"/>
                    <a:pt x="1654" y="485"/>
                  </a:cubicBezTo>
                  <a:lnTo>
                    <a:pt x="1856" y="283"/>
                  </a:lnTo>
                  <a:cubicBezTo>
                    <a:pt x="1735" y="162"/>
                    <a:pt x="1614" y="122"/>
                    <a:pt x="1493" y="81"/>
                  </a:cubicBezTo>
                  <a:cubicBezTo>
                    <a:pt x="1372" y="41"/>
                    <a:pt x="1251" y="1"/>
                    <a:pt x="10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5"/>
            <p:cNvSpPr/>
            <p:nvPr/>
          </p:nvSpPr>
          <p:spPr>
            <a:xfrm>
              <a:off x="3776200" y="3797150"/>
              <a:ext cx="52450" cy="64550"/>
            </a:xfrm>
            <a:custGeom>
              <a:avLst/>
              <a:gdLst/>
              <a:ahLst/>
              <a:cxnLst/>
              <a:rect l="l" t="t" r="r" b="b"/>
              <a:pathLst>
                <a:path w="2098" h="2582" extrusionOk="0">
                  <a:moveTo>
                    <a:pt x="1049" y="283"/>
                  </a:moveTo>
                  <a:cubicBezTo>
                    <a:pt x="1493" y="283"/>
                    <a:pt x="1735" y="606"/>
                    <a:pt x="1735" y="1291"/>
                  </a:cubicBezTo>
                  <a:cubicBezTo>
                    <a:pt x="1735" y="1977"/>
                    <a:pt x="1493" y="2299"/>
                    <a:pt x="1049" y="2299"/>
                  </a:cubicBezTo>
                  <a:cubicBezTo>
                    <a:pt x="847" y="2299"/>
                    <a:pt x="646" y="2219"/>
                    <a:pt x="525" y="2058"/>
                  </a:cubicBezTo>
                  <a:cubicBezTo>
                    <a:pt x="404" y="1896"/>
                    <a:pt x="363" y="1654"/>
                    <a:pt x="363" y="1291"/>
                  </a:cubicBezTo>
                  <a:cubicBezTo>
                    <a:pt x="363" y="928"/>
                    <a:pt x="404" y="686"/>
                    <a:pt x="525" y="525"/>
                  </a:cubicBezTo>
                  <a:cubicBezTo>
                    <a:pt x="646" y="364"/>
                    <a:pt x="847" y="283"/>
                    <a:pt x="1049" y="283"/>
                  </a:cubicBezTo>
                  <a:close/>
                  <a:moveTo>
                    <a:pt x="1049" y="1"/>
                  </a:moveTo>
                  <a:cubicBezTo>
                    <a:pt x="847" y="1"/>
                    <a:pt x="646" y="41"/>
                    <a:pt x="484" y="162"/>
                  </a:cubicBezTo>
                  <a:cubicBezTo>
                    <a:pt x="323" y="243"/>
                    <a:pt x="202" y="404"/>
                    <a:pt x="121" y="606"/>
                  </a:cubicBezTo>
                  <a:cubicBezTo>
                    <a:pt x="41" y="807"/>
                    <a:pt x="0" y="1009"/>
                    <a:pt x="0" y="1291"/>
                  </a:cubicBezTo>
                  <a:cubicBezTo>
                    <a:pt x="0" y="1574"/>
                    <a:pt x="41" y="1816"/>
                    <a:pt x="121" y="1977"/>
                  </a:cubicBezTo>
                  <a:cubicBezTo>
                    <a:pt x="202" y="2178"/>
                    <a:pt x="323" y="2340"/>
                    <a:pt x="484" y="2420"/>
                  </a:cubicBezTo>
                  <a:cubicBezTo>
                    <a:pt x="646" y="2541"/>
                    <a:pt x="847" y="2582"/>
                    <a:pt x="1049" y="2582"/>
                  </a:cubicBezTo>
                  <a:cubicBezTo>
                    <a:pt x="1251" y="2582"/>
                    <a:pt x="1452" y="2541"/>
                    <a:pt x="1614" y="2420"/>
                  </a:cubicBezTo>
                  <a:cubicBezTo>
                    <a:pt x="1775" y="2340"/>
                    <a:pt x="1896" y="2178"/>
                    <a:pt x="1977" y="1977"/>
                  </a:cubicBezTo>
                  <a:cubicBezTo>
                    <a:pt x="2057" y="1775"/>
                    <a:pt x="2098" y="1574"/>
                    <a:pt x="2098" y="1291"/>
                  </a:cubicBezTo>
                  <a:cubicBezTo>
                    <a:pt x="2098" y="1009"/>
                    <a:pt x="2057" y="767"/>
                    <a:pt x="1977" y="606"/>
                  </a:cubicBezTo>
                  <a:cubicBezTo>
                    <a:pt x="1896" y="404"/>
                    <a:pt x="1775" y="243"/>
                    <a:pt x="1614" y="162"/>
                  </a:cubicBezTo>
                  <a:cubicBezTo>
                    <a:pt x="1452" y="41"/>
                    <a:pt x="1251" y="1"/>
                    <a:pt x="1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5"/>
            <p:cNvSpPr/>
            <p:nvPr/>
          </p:nvSpPr>
          <p:spPr>
            <a:xfrm>
              <a:off x="3842750" y="3798175"/>
              <a:ext cx="34300" cy="62525"/>
            </a:xfrm>
            <a:custGeom>
              <a:avLst/>
              <a:gdLst/>
              <a:ahLst/>
              <a:cxnLst/>
              <a:rect l="l" t="t" r="r" b="b"/>
              <a:pathLst>
                <a:path w="1372" h="2501" extrusionOk="0">
                  <a:moveTo>
                    <a:pt x="0" y="0"/>
                  </a:moveTo>
                  <a:lnTo>
                    <a:pt x="0" y="2500"/>
                  </a:lnTo>
                  <a:lnTo>
                    <a:pt x="1331" y="2500"/>
                  </a:lnTo>
                  <a:lnTo>
                    <a:pt x="1371" y="2178"/>
                  </a:lnTo>
                  <a:lnTo>
                    <a:pt x="363" y="2178"/>
                  </a:lnTo>
                  <a:lnTo>
                    <a:pt x="3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5"/>
            <p:cNvSpPr/>
            <p:nvPr/>
          </p:nvSpPr>
          <p:spPr>
            <a:xfrm>
              <a:off x="3879050" y="3798175"/>
              <a:ext cx="51425" cy="62525"/>
            </a:xfrm>
            <a:custGeom>
              <a:avLst/>
              <a:gdLst/>
              <a:ahLst/>
              <a:cxnLst/>
              <a:rect l="l" t="t" r="r" b="b"/>
              <a:pathLst>
                <a:path w="2057" h="2501" extrusionOk="0">
                  <a:moveTo>
                    <a:pt x="1008" y="282"/>
                  </a:moveTo>
                  <a:lnTo>
                    <a:pt x="1412" y="1573"/>
                  </a:lnTo>
                  <a:lnTo>
                    <a:pt x="645" y="1573"/>
                  </a:lnTo>
                  <a:lnTo>
                    <a:pt x="1008" y="282"/>
                  </a:lnTo>
                  <a:close/>
                  <a:moveTo>
                    <a:pt x="807" y="0"/>
                  </a:moveTo>
                  <a:lnTo>
                    <a:pt x="0" y="2500"/>
                  </a:lnTo>
                  <a:lnTo>
                    <a:pt x="363" y="2500"/>
                  </a:lnTo>
                  <a:lnTo>
                    <a:pt x="565" y="1855"/>
                  </a:lnTo>
                  <a:lnTo>
                    <a:pt x="1492" y="1855"/>
                  </a:lnTo>
                  <a:lnTo>
                    <a:pt x="1694" y="2500"/>
                  </a:lnTo>
                  <a:lnTo>
                    <a:pt x="2057" y="2500"/>
                  </a:lnTo>
                  <a:lnTo>
                    <a:pt x="12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5"/>
            <p:cNvSpPr/>
            <p:nvPr/>
          </p:nvSpPr>
          <p:spPr>
            <a:xfrm>
              <a:off x="4236950" y="3941325"/>
              <a:ext cx="40375" cy="62550"/>
            </a:xfrm>
            <a:custGeom>
              <a:avLst/>
              <a:gdLst/>
              <a:ahLst/>
              <a:cxnLst/>
              <a:rect l="l" t="t" r="r" b="b"/>
              <a:pathLst>
                <a:path w="1615" h="2502" extrusionOk="0">
                  <a:moveTo>
                    <a:pt x="122" y="1"/>
                  </a:moveTo>
                  <a:lnTo>
                    <a:pt x="122" y="283"/>
                  </a:lnTo>
                  <a:lnTo>
                    <a:pt x="1251" y="283"/>
                  </a:lnTo>
                  <a:lnTo>
                    <a:pt x="1" y="2219"/>
                  </a:lnTo>
                  <a:lnTo>
                    <a:pt x="1" y="2501"/>
                  </a:lnTo>
                  <a:lnTo>
                    <a:pt x="1574" y="2501"/>
                  </a:lnTo>
                  <a:lnTo>
                    <a:pt x="1614" y="2219"/>
                  </a:lnTo>
                  <a:lnTo>
                    <a:pt x="364" y="2219"/>
                  </a:lnTo>
                  <a:lnTo>
                    <a:pt x="1614" y="283"/>
                  </a:lnTo>
                  <a:lnTo>
                    <a:pt x="16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5"/>
            <p:cNvSpPr/>
            <p:nvPr/>
          </p:nvSpPr>
          <p:spPr>
            <a:xfrm>
              <a:off x="4281325" y="3941325"/>
              <a:ext cx="51450" cy="62550"/>
            </a:xfrm>
            <a:custGeom>
              <a:avLst/>
              <a:gdLst/>
              <a:ahLst/>
              <a:cxnLst/>
              <a:rect l="l" t="t" r="r" b="b"/>
              <a:pathLst>
                <a:path w="2058" h="2502" extrusionOk="0">
                  <a:moveTo>
                    <a:pt x="1049" y="283"/>
                  </a:moveTo>
                  <a:lnTo>
                    <a:pt x="1412" y="1614"/>
                  </a:lnTo>
                  <a:lnTo>
                    <a:pt x="646" y="1614"/>
                  </a:lnTo>
                  <a:lnTo>
                    <a:pt x="1049" y="283"/>
                  </a:lnTo>
                  <a:close/>
                  <a:moveTo>
                    <a:pt x="807" y="1"/>
                  </a:moveTo>
                  <a:lnTo>
                    <a:pt x="0" y="2501"/>
                  </a:lnTo>
                  <a:lnTo>
                    <a:pt x="363" y="2501"/>
                  </a:lnTo>
                  <a:lnTo>
                    <a:pt x="565" y="1896"/>
                  </a:lnTo>
                  <a:lnTo>
                    <a:pt x="1493" y="1896"/>
                  </a:lnTo>
                  <a:lnTo>
                    <a:pt x="1694" y="2501"/>
                  </a:lnTo>
                  <a:lnTo>
                    <a:pt x="2057" y="2501"/>
                  </a:lnTo>
                  <a:lnTo>
                    <a:pt x="12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5"/>
            <p:cNvSpPr/>
            <p:nvPr/>
          </p:nvSpPr>
          <p:spPr>
            <a:xfrm>
              <a:off x="4338800" y="3941325"/>
              <a:ext cx="59500" cy="62550"/>
            </a:xfrm>
            <a:custGeom>
              <a:avLst/>
              <a:gdLst/>
              <a:ahLst/>
              <a:cxnLst/>
              <a:rect l="l" t="t" r="r" b="b"/>
              <a:pathLst>
                <a:path w="2380" h="2502" extrusionOk="0">
                  <a:moveTo>
                    <a:pt x="202" y="1"/>
                  </a:moveTo>
                  <a:lnTo>
                    <a:pt x="0" y="2501"/>
                  </a:lnTo>
                  <a:lnTo>
                    <a:pt x="323" y="2501"/>
                  </a:lnTo>
                  <a:lnTo>
                    <a:pt x="403" y="1412"/>
                  </a:lnTo>
                  <a:cubicBezTo>
                    <a:pt x="444" y="1009"/>
                    <a:pt x="444" y="646"/>
                    <a:pt x="444" y="364"/>
                  </a:cubicBezTo>
                  <a:lnTo>
                    <a:pt x="1008" y="2219"/>
                  </a:lnTo>
                  <a:lnTo>
                    <a:pt x="1331" y="2219"/>
                  </a:lnTo>
                  <a:lnTo>
                    <a:pt x="1896" y="364"/>
                  </a:lnTo>
                  <a:cubicBezTo>
                    <a:pt x="1896" y="606"/>
                    <a:pt x="1896" y="928"/>
                    <a:pt x="1936" y="1372"/>
                  </a:cubicBezTo>
                  <a:lnTo>
                    <a:pt x="2017" y="2501"/>
                  </a:lnTo>
                  <a:lnTo>
                    <a:pt x="2380" y="2501"/>
                  </a:lnTo>
                  <a:lnTo>
                    <a:pt x="2138" y="1"/>
                  </a:lnTo>
                  <a:lnTo>
                    <a:pt x="1694" y="1"/>
                  </a:lnTo>
                  <a:lnTo>
                    <a:pt x="1170" y="1816"/>
                  </a:lnTo>
                  <a:lnTo>
                    <a:pt x="6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5"/>
            <p:cNvSpPr/>
            <p:nvPr/>
          </p:nvSpPr>
          <p:spPr>
            <a:xfrm>
              <a:off x="4412400" y="3941325"/>
              <a:ext cx="42350" cy="62550"/>
            </a:xfrm>
            <a:custGeom>
              <a:avLst/>
              <a:gdLst/>
              <a:ahLst/>
              <a:cxnLst/>
              <a:rect l="l" t="t" r="r" b="b"/>
              <a:pathLst>
                <a:path w="1694" h="2502" extrusionOk="0">
                  <a:moveTo>
                    <a:pt x="645" y="283"/>
                  </a:moveTo>
                  <a:cubicBezTo>
                    <a:pt x="807" y="283"/>
                    <a:pt x="968" y="323"/>
                    <a:pt x="1089" y="364"/>
                  </a:cubicBezTo>
                  <a:cubicBezTo>
                    <a:pt x="1170" y="404"/>
                    <a:pt x="1210" y="525"/>
                    <a:pt x="1210" y="686"/>
                  </a:cubicBezTo>
                  <a:cubicBezTo>
                    <a:pt x="1210" y="807"/>
                    <a:pt x="1170" y="888"/>
                    <a:pt x="1089" y="969"/>
                  </a:cubicBezTo>
                  <a:cubicBezTo>
                    <a:pt x="968" y="1049"/>
                    <a:pt x="847" y="1049"/>
                    <a:pt x="726" y="1049"/>
                  </a:cubicBezTo>
                  <a:lnTo>
                    <a:pt x="363" y="1049"/>
                  </a:lnTo>
                  <a:lnTo>
                    <a:pt x="363" y="283"/>
                  </a:lnTo>
                  <a:close/>
                  <a:moveTo>
                    <a:pt x="766" y="1332"/>
                  </a:moveTo>
                  <a:cubicBezTo>
                    <a:pt x="928" y="1332"/>
                    <a:pt x="1049" y="1372"/>
                    <a:pt x="1170" y="1453"/>
                  </a:cubicBezTo>
                  <a:cubicBezTo>
                    <a:pt x="1250" y="1533"/>
                    <a:pt x="1331" y="1614"/>
                    <a:pt x="1331" y="1816"/>
                  </a:cubicBezTo>
                  <a:cubicBezTo>
                    <a:pt x="1331" y="1977"/>
                    <a:pt x="1250" y="2098"/>
                    <a:pt x="1170" y="2138"/>
                  </a:cubicBezTo>
                  <a:cubicBezTo>
                    <a:pt x="1049" y="2219"/>
                    <a:pt x="887" y="2219"/>
                    <a:pt x="686" y="2219"/>
                  </a:cubicBezTo>
                  <a:lnTo>
                    <a:pt x="363" y="2219"/>
                  </a:lnTo>
                  <a:lnTo>
                    <a:pt x="363" y="1332"/>
                  </a:lnTo>
                  <a:close/>
                  <a:moveTo>
                    <a:pt x="0" y="1"/>
                  </a:moveTo>
                  <a:lnTo>
                    <a:pt x="0" y="2501"/>
                  </a:lnTo>
                  <a:lnTo>
                    <a:pt x="686" y="2501"/>
                  </a:lnTo>
                  <a:cubicBezTo>
                    <a:pt x="1331" y="2501"/>
                    <a:pt x="1694" y="2259"/>
                    <a:pt x="1694" y="1816"/>
                  </a:cubicBezTo>
                  <a:cubicBezTo>
                    <a:pt x="1694" y="1614"/>
                    <a:pt x="1613" y="1453"/>
                    <a:pt x="1533" y="1372"/>
                  </a:cubicBezTo>
                  <a:cubicBezTo>
                    <a:pt x="1412" y="1291"/>
                    <a:pt x="1291" y="1211"/>
                    <a:pt x="1089" y="1170"/>
                  </a:cubicBezTo>
                  <a:cubicBezTo>
                    <a:pt x="1250" y="1170"/>
                    <a:pt x="1331" y="1090"/>
                    <a:pt x="1412" y="1009"/>
                  </a:cubicBezTo>
                  <a:cubicBezTo>
                    <a:pt x="1533" y="888"/>
                    <a:pt x="1573" y="767"/>
                    <a:pt x="1573" y="646"/>
                  </a:cubicBezTo>
                  <a:cubicBezTo>
                    <a:pt x="1573" y="444"/>
                    <a:pt x="1492" y="283"/>
                    <a:pt x="1331" y="162"/>
                  </a:cubicBezTo>
                  <a:cubicBezTo>
                    <a:pt x="1129" y="81"/>
                    <a:pt x="887" y="1"/>
                    <a:pt x="6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5"/>
            <p:cNvSpPr/>
            <p:nvPr/>
          </p:nvSpPr>
          <p:spPr>
            <a:xfrm>
              <a:off x="4467850" y="3941325"/>
              <a:ext cx="8075" cy="62550"/>
            </a:xfrm>
            <a:custGeom>
              <a:avLst/>
              <a:gdLst/>
              <a:ahLst/>
              <a:cxnLst/>
              <a:rect l="l" t="t" r="r" b="b"/>
              <a:pathLst>
                <a:path w="323" h="2502" extrusionOk="0">
                  <a:moveTo>
                    <a:pt x="0" y="1"/>
                  </a:moveTo>
                  <a:lnTo>
                    <a:pt x="0" y="2501"/>
                  </a:lnTo>
                  <a:lnTo>
                    <a:pt x="323" y="2501"/>
                  </a:ln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5"/>
            <p:cNvSpPr/>
            <p:nvPr/>
          </p:nvSpPr>
          <p:spPr>
            <a:xfrm>
              <a:off x="4486000" y="3941325"/>
              <a:ext cx="50425" cy="62550"/>
            </a:xfrm>
            <a:custGeom>
              <a:avLst/>
              <a:gdLst/>
              <a:ahLst/>
              <a:cxnLst/>
              <a:rect l="l" t="t" r="r" b="b"/>
              <a:pathLst>
                <a:path w="2017" h="2502" extrusionOk="0">
                  <a:moveTo>
                    <a:pt x="1008" y="283"/>
                  </a:moveTo>
                  <a:lnTo>
                    <a:pt x="1371" y="1614"/>
                  </a:lnTo>
                  <a:lnTo>
                    <a:pt x="605" y="1614"/>
                  </a:lnTo>
                  <a:lnTo>
                    <a:pt x="1008" y="283"/>
                  </a:lnTo>
                  <a:close/>
                  <a:moveTo>
                    <a:pt x="766" y="1"/>
                  </a:moveTo>
                  <a:lnTo>
                    <a:pt x="0" y="2501"/>
                  </a:lnTo>
                  <a:lnTo>
                    <a:pt x="323" y="2501"/>
                  </a:lnTo>
                  <a:lnTo>
                    <a:pt x="524" y="1896"/>
                  </a:lnTo>
                  <a:lnTo>
                    <a:pt x="1452" y="1896"/>
                  </a:lnTo>
                  <a:lnTo>
                    <a:pt x="1654" y="2501"/>
                  </a:lnTo>
                  <a:lnTo>
                    <a:pt x="2017" y="2501"/>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5"/>
            <p:cNvSpPr/>
            <p:nvPr/>
          </p:nvSpPr>
          <p:spPr>
            <a:xfrm>
              <a:off x="4097825" y="4507950"/>
              <a:ext cx="31275" cy="47425"/>
            </a:xfrm>
            <a:custGeom>
              <a:avLst/>
              <a:gdLst/>
              <a:ahLst/>
              <a:cxnLst/>
              <a:rect l="l" t="t" r="r" b="b"/>
              <a:pathLst>
                <a:path w="1251" h="1897" extrusionOk="0">
                  <a:moveTo>
                    <a:pt x="484" y="243"/>
                  </a:moveTo>
                  <a:cubicBezTo>
                    <a:pt x="605" y="243"/>
                    <a:pt x="726" y="243"/>
                    <a:pt x="807" y="283"/>
                  </a:cubicBezTo>
                  <a:cubicBezTo>
                    <a:pt x="888" y="323"/>
                    <a:pt x="928" y="404"/>
                    <a:pt x="928" y="525"/>
                  </a:cubicBezTo>
                  <a:cubicBezTo>
                    <a:pt x="928" y="606"/>
                    <a:pt x="888" y="686"/>
                    <a:pt x="807" y="727"/>
                  </a:cubicBezTo>
                  <a:cubicBezTo>
                    <a:pt x="726" y="807"/>
                    <a:pt x="646" y="807"/>
                    <a:pt x="525" y="807"/>
                  </a:cubicBezTo>
                  <a:lnTo>
                    <a:pt x="242" y="807"/>
                  </a:lnTo>
                  <a:lnTo>
                    <a:pt x="242" y="243"/>
                  </a:lnTo>
                  <a:close/>
                  <a:moveTo>
                    <a:pt x="565" y="1009"/>
                  </a:moveTo>
                  <a:cubicBezTo>
                    <a:pt x="686" y="1009"/>
                    <a:pt x="807" y="1049"/>
                    <a:pt x="888" y="1090"/>
                  </a:cubicBezTo>
                  <a:cubicBezTo>
                    <a:pt x="968" y="1170"/>
                    <a:pt x="1009" y="1251"/>
                    <a:pt x="1009" y="1372"/>
                  </a:cubicBezTo>
                  <a:cubicBezTo>
                    <a:pt x="1009" y="1493"/>
                    <a:pt x="968" y="1574"/>
                    <a:pt x="847" y="1614"/>
                  </a:cubicBezTo>
                  <a:cubicBezTo>
                    <a:pt x="767" y="1695"/>
                    <a:pt x="686" y="1695"/>
                    <a:pt x="525" y="1695"/>
                  </a:cubicBezTo>
                  <a:lnTo>
                    <a:pt x="242" y="1695"/>
                  </a:lnTo>
                  <a:lnTo>
                    <a:pt x="242" y="1009"/>
                  </a:lnTo>
                  <a:close/>
                  <a:moveTo>
                    <a:pt x="0" y="1"/>
                  </a:moveTo>
                  <a:lnTo>
                    <a:pt x="0" y="1896"/>
                  </a:lnTo>
                  <a:lnTo>
                    <a:pt x="525" y="1896"/>
                  </a:lnTo>
                  <a:cubicBezTo>
                    <a:pt x="1009" y="1896"/>
                    <a:pt x="1251" y="1735"/>
                    <a:pt x="1251" y="1372"/>
                  </a:cubicBezTo>
                  <a:cubicBezTo>
                    <a:pt x="1251" y="1211"/>
                    <a:pt x="1210" y="1130"/>
                    <a:pt x="1130" y="1049"/>
                  </a:cubicBezTo>
                  <a:cubicBezTo>
                    <a:pt x="1049" y="969"/>
                    <a:pt x="968" y="928"/>
                    <a:pt x="847" y="928"/>
                  </a:cubicBezTo>
                  <a:cubicBezTo>
                    <a:pt x="928" y="888"/>
                    <a:pt x="1009" y="848"/>
                    <a:pt x="1089" y="767"/>
                  </a:cubicBezTo>
                  <a:cubicBezTo>
                    <a:pt x="1130" y="686"/>
                    <a:pt x="1170" y="606"/>
                    <a:pt x="1170" y="485"/>
                  </a:cubicBezTo>
                  <a:cubicBezTo>
                    <a:pt x="1170" y="323"/>
                    <a:pt x="1130" y="202"/>
                    <a:pt x="1009" y="122"/>
                  </a:cubicBezTo>
                  <a:cubicBezTo>
                    <a:pt x="847" y="41"/>
                    <a:pt x="686"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5"/>
            <p:cNvSpPr/>
            <p:nvPr/>
          </p:nvSpPr>
          <p:spPr>
            <a:xfrm>
              <a:off x="4136125" y="4507950"/>
              <a:ext cx="40375" cy="48425"/>
            </a:xfrm>
            <a:custGeom>
              <a:avLst/>
              <a:gdLst/>
              <a:ahLst/>
              <a:cxnLst/>
              <a:rect l="l" t="t" r="r" b="b"/>
              <a:pathLst>
                <a:path w="1615" h="1937" extrusionOk="0">
                  <a:moveTo>
                    <a:pt x="808" y="202"/>
                  </a:moveTo>
                  <a:cubicBezTo>
                    <a:pt x="1171" y="202"/>
                    <a:pt x="1332" y="444"/>
                    <a:pt x="1332" y="969"/>
                  </a:cubicBezTo>
                  <a:cubicBezTo>
                    <a:pt x="1332" y="1493"/>
                    <a:pt x="1171" y="1735"/>
                    <a:pt x="808" y="1735"/>
                  </a:cubicBezTo>
                  <a:cubicBezTo>
                    <a:pt x="646" y="1735"/>
                    <a:pt x="525" y="1654"/>
                    <a:pt x="445" y="1533"/>
                  </a:cubicBezTo>
                  <a:cubicBezTo>
                    <a:pt x="324" y="1412"/>
                    <a:pt x="283" y="1251"/>
                    <a:pt x="283" y="969"/>
                  </a:cubicBezTo>
                  <a:cubicBezTo>
                    <a:pt x="283" y="686"/>
                    <a:pt x="324" y="525"/>
                    <a:pt x="445" y="404"/>
                  </a:cubicBezTo>
                  <a:cubicBezTo>
                    <a:pt x="525" y="243"/>
                    <a:pt x="646" y="202"/>
                    <a:pt x="808" y="202"/>
                  </a:cubicBezTo>
                  <a:close/>
                  <a:moveTo>
                    <a:pt x="808" y="1"/>
                  </a:moveTo>
                  <a:cubicBezTo>
                    <a:pt x="646" y="1"/>
                    <a:pt x="525" y="41"/>
                    <a:pt x="404" y="122"/>
                  </a:cubicBezTo>
                  <a:cubicBezTo>
                    <a:pt x="283" y="162"/>
                    <a:pt x="162" y="283"/>
                    <a:pt x="122" y="444"/>
                  </a:cubicBezTo>
                  <a:cubicBezTo>
                    <a:pt x="41" y="606"/>
                    <a:pt x="1" y="767"/>
                    <a:pt x="1" y="969"/>
                  </a:cubicBezTo>
                  <a:cubicBezTo>
                    <a:pt x="1" y="1170"/>
                    <a:pt x="41" y="1372"/>
                    <a:pt x="122" y="1493"/>
                  </a:cubicBezTo>
                  <a:cubicBezTo>
                    <a:pt x="162" y="1654"/>
                    <a:pt x="283" y="1775"/>
                    <a:pt x="404" y="1816"/>
                  </a:cubicBezTo>
                  <a:cubicBezTo>
                    <a:pt x="525" y="1896"/>
                    <a:pt x="646" y="1937"/>
                    <a:pt x="808" y="1937"/>
                  </a:cubicBezTo>
                  <a:cubicBezTo>
                    <a:pt x="969" y="1937"/>
                    <a:pt x="1090" y="1896"/>
                    <a:pt x="1211" y="1816"/>
                  </a:cubicBezTo>
                  <a:cubicBezTo>
                    <a:pt x="1332" y="1735"/>
                    <a:pt x="1453" y="1654"/>
                    <a:pt x="1493" y="1493"/>
                  </a:cubicBezTo>
                  <a:cubicBezTo>
                    <a:pt x="1574" y="1332"/>
                    <a:pt x="1614" y="1170"/>
                    <a:pt x="1614" y="969"/>
                  </a:cubicBezTo>
                  <a:cubicBezTo>
                    <a:pt x="1614" y="767"/>
                    <a:pt x="1574" y="565"/>
                    <a:pt x="1493" y="444"/>
                  </a:cubicBezTo>
                  <a:cubicBezTo>
                    <a:pt x="1453" y="283"/>
                    <a:pt x="1332" y="162"/>
                    <a:pt x="1211" y="81"/>
                  </a:cubicBezTo>
                  <a:cubicBezTo>
                    <a:pt x="1090" y="41"/>
                    <a:pt x="969" y="1"/>
                    <a:pt x="8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5"/>
            <p:cNvSpPr/>
            <p:nvPr/>
          </p:nvSpPr>
          <p:spPr>
            <a:xfrm>
              <a:off x="4178475" y="4507950"/>
              <a:ext cx="34300" cy="47425"/>
            </a:xfrm>
            <a:custGeom>
              <a:avLst/>
              <a:gdLst/>
              <a:ahLst/>
              <a:cxnLst/>
              <a:rect l="l" t="t" r="r" b="b"/>
              <a:pathLst>
                <a:path w="1372" h="1897" extrusionOk="0">
                  <a:moveTo>
                    <a:pt x="1" y="1"/>
                  </a:moveTo>
                  <a:lnTo>
                    <a:pt x="1" y="243"/>
                  </a:lnTo>
                  <a:lnTo>
                    <a:pt x="565" y="243"/>
                  </a:lnTo>
                  <a:lnTo>
                    <a:pt x="565" y="1896"/>
                  </a:lnTo>
                  <a:lnTo>
                    <a:pt x="807" y="1896"/>
                  </a:lnTo>
                  <a:lnTo>
                    <a:pt x="807" y="243"/>
                  </a:lnTo>
                  <a:lnTo>
                    <a:pt x="1332" y="243"/>
                  </a:lnTo>
                  <a:lnTo>
                    <a:pt x="13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5"/>
            <p:cNvSpPr/>
            <p:nvPr/>
          </p:nvSpPr>
          <p:spPr>
            <a:xfrm>
              <a:off x="4213775" y="4507950"/>
              <a:ext cx="33300" cy="48425"/>
            </a:xfrm>
            <a:custGeom>
              <a:avLst/>
              <a:gdLst/>
              <a:ahLst/>
              <a:cxnLst/>
              <a:rect l="l" t="t" r="r" b="b"/>
              <a:pathLst>
                <a:path w="1332" h="1937" extrusionOk="0">
                  <a:moveTo>
                    <a:pt x="686" y="1"/>
                  </a:moveTo>
                  <a:cubicBezTo>
                    <a:pt x="565" y="1"/>
                    <a:pt x="444" y="1"/>
                    <a:pt x="363" y="41"/>
                  </a:cubicBezTo>
                  <a:cubicBezTo>
                    <a:pt x="283" y="81"/>
                    <a:pt x="202" y="162"/>
                    <a:pt x="162" y="243"/>
                  </a:cubicBezTo>
                  <a:cubicBezTo>
                    <a:pt x="81" y="283"/>
                    <a:pt x="81" y="404"/>
                    <a:pt x="81" y="485"/>
                  </a:cubicBezTo>
                  <a:cubicBezTo>
                    <a:pt x="81" y="606"/>
                    <a:pt x="121" y="727"/>
                    <a:pt x="202" y="807"/>
                  </a:cubicBezTo>
                  <a:cubicBezTo>
                    <a:pt x="283" y="888"/>
                    <a:pt x="444" y="969"/>
                    <a:pt x="646" y="1009"/>
                  </a:cubicBezTo>
                  <a:cubicBezTo>
                    <a:pt x="726" y="1049"/>
                    <a:pt x="807" y="1090"/>
                    <a:pt x="888" y="1130"/>
                  </a:cubicBezTo>
                  <a:cubicBezTo>
                    <a:pt x="928" y="1170"/>
                    <a:pt x="968" y="1211"/>
                    <a:pt x="1009" y="1251"/>
                  </a:cubicBezTo>
                  <a:cubicBezTo>
                    <a:pt x="1009" y="1291"/>
                    <a:pt x="1049" y="1332"/>
                    <a:pt x="1049" y="1372"/>
                  </a:cubicBezTo>
                  <a:cubicBezTo>
                    <a:pt x="1049" y="1493"/>
                    <a:pt x="1009" y="1574"/>
                    <a:pt x="928" y="1654"/>
                  </a:cubicBezTo>
                  <a:cubicBezTo>
                    <a:pt x="847" y="1695"/>
                    <a:pt x="767" y="1735"/>
                    <a:pt x="646" y="1735"/>
                  </a:cubicBezTo>
                  <a:cubicBezTo>
                    <a:pt x="525" y="1735"/>
                    <a:pt x="444" y="1695"/>
                    <a:pt x="363" y="1695"/>
                  </a:cubicBezTo>
                  <a:cubicBezTo>
                    <a:pt x="283" y="1654"/>
                    <a:pt x="202" y="1614"/>
                    <a:pt x="121" y="1533"/>
                  </a:cubicBezTo>
                  <a:lnTo>
                    <a:pt x="0" y="1695"/>
                  </a:lnTo>
                  <a:cubicBezTo>
                    <a:pt x="162" y="1856"/>
                    <a:pt x="363" y="1937"/>
                    <a:pt x="646" y="1937"/>
                  </a:cubicBezTo>
                  <a:cubicBezTo>
                    <a:pt x="767" y="1937"/>
                    <a:pt x="888" y="1937"/>
                    <a:pt x="1009" y="1856"/>
                  </a:cubicBezTo>
                  <a:cubicBezTo>
                    <a:pt x="1089" y="1816"/>
                    <a:pt x="1170" y="1775"/>
                    <a:pt x="1210" y="1695"/>
                  </a:cubicBezTo>
                  <a:cubicBezTo>
                    <a:pt x="1291" y="1574"/>
                    <a:pt x="1331" y="1493"/>
                    <a:pt x="1331" y="1372"/>
                  </a:cubicBezTo>
                  <a:cubicBezTo>
                    <a:pt x="1331" y="1251"/>
                    <a:pt x="1291" y="1170"/>
                    <a:pt x="1251" y="1090"/>
                  </a:cubicBezTo>
                  <a:cubicBezTo>
                    <a:pt x="1210" y="1009"/>
                    <a:pt x="1130" y="969"/>
                    <a:pt x="1049" y="928"/>
                  </a:cubicBezTo>
                  <a:cubicBezTo>
                    <a:pt x="968" y="888"/>
                    <a:pt x="888" y="848"/>
                    <a:pt x="767" y="807"/>
                  </a:cubicBezTo>
                  <a:cubicBezTo>
                    <a:pt x="646" y="767"/>
                    <a:pt x="565" y="727"/>
                    <a:pt x="484" y="727"/>
                  </a:cubicBezTo>
                  <a:cubicBezTo>
                    <a:pt x="444" y="686"/>
                    <a:pt x="404" y="646"/>
                    <a:pt x="363" y="606"/>
                  </a:cubicBezTo>
                  <a:cubicBezTo>
                    <a:pt x="363" y="565"/>
                    <a:pt x="323" y="525"/>
                    <a:pt x="323" y="485"/>
                  </a:cubicBezTo>
                  <a:cubicBezTo>
                    <a:pt x="323" y="364"/>
                    <a:pt x="363" y="323"/>
                    <a:pt x="444" y="283"/>
                  </a:cubicBezTo>
                  <a:cubicBezTo>
                    <a:pt x="484" y="243"/>
                    <a:pt x="565" y="202"/>
                    <a:pt x="686" y="202"/>
                  </a:cubicBezTo>
                  <a:cubicBezTo>
                    <a:pt x="767" y="202"/>
                    <a:pt x="847" y="202"/>
                    <a:pt x="888" y="243"/>
                  </a:cubicBezTo>
                  <a:cubicBezTo>
                    <a:pt x="968" y="283"/>
                    <a:pt x="1049" y="323"/>
                    <a:pt x="1089" y="364"/>
                  </a:cubicBezTo>
                  <a:lnTo>
                    <a:pt x="1251" y="202"/>
                  </a:lnTo>
                  <a:cubicBezTo>
                    <a:pt x="1170" y="122"/>
                    <a:pt x="1089" y="81"/>
                    <a:pt x="1009" y="41"/>
                  </a:cubicBezTo>
                  <a:cubicBezTo>
                    <a:pt x="888" y="1"/>
                    <a:pt x="807"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5"/>
            <p:cNvSpPr/>
            <p:nvPr/>
          </p:nvSpPr>
          <p:spPr>
            <a:xfrm>
              <a:off x="4250075" y="4507950"/>
              <a:ext cx="53450" cy="47425"/>
            </a:xfrm>
            <a:custGeom>
              <a:avLst/>
              <a:gdLst/>
              <a:ahLst/>
              <a:cxnLst/>
              <a:rect l="l" t="t" r="r" b="b"/>
              <a:pathLst>
                <a:path w="2138" h="1897" extrusionOk="0">
                  <a:moveTo>
                    <a:pt x="0" y="1"/>
                  </a:moveTo>
                  <a:lnTo>
                    <a:pt x="403" y="1896"/>
                  </a:lnTo>
                  <a:lnTo>
                    <a:pt x="726" y="1896"/>
                  </a:lnTo>
                  <a:lnTo>
                    <a:pt x="1089" y="323"/>
                  </a:lnTo>
                  <a:lnTo>
                    <a:pt x="1412" y="1896"/>
                  </a:lnTo>
                  <a:lnTo>
                    <a:pt x="1775" y="1896"/>
                  </a:lnTo>
                  <a:lnTo>
                    <a:pt x="2138" y="1"/>
                  </a:lnTo>
                  <a:lnTo>
                    <a:pt x="1896" y="1"/>
                  </a:lnTo>
                  <a:lnTo>
                    <a:pt x="1573" y="1695"/>
                  </a:lnTo>
                  <a:lnTo>
                    <a:pt x="1210" y="1"/>
                  </a:lnTo>
                  <a:lnTo>
                    <a:pt x="928" y="1"/>
                  </a:lnTo>
                  <a:lnTo>
                    <a:pt x="565" y="1695"/>
                  </a:lnTo>
                  <a:lnTo>
                    <a:pt x="2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5"/>
            <p:cNvSpPr/>
            <p:nvPr/>
          </p:nvSpPr>
          <p:spPr>
            <a:xfrm>
              <a:off x="4305525" y="4507950"/>
              <a:ext cx="39350" cy="47425"/>
            </a:xfrm>
            <a:custGeom>
              <a:avLst/>
              <a:gdLst/>
              <a:ahLst/>
              <a:cxnLst/>
              <a:rect l="l" t="t" r="r" b="b"/>
              <a:pathLst>
                <a:path w="1574" h="1897" extrusionOk="0">
                  <a:moveTo>
                    <a:pt x="767" y="243"/>
                  </a:moveTo>
                  <a:lnTo>
                    <a:pt x="1089" y="1211"/>
                  </a:lnTo>
                  <a:lnTo>
                    <a:pt x="484" y="1211"/>
                  </a:lnTo>
                  <a:lnTo>
                    <a:pt x="767" y="243"/>
                  </a:lnTo>
                  <a:close/>
                  <a:moveTo>
                    <a:pt x="605" y="1"/>
                  </a:moveTo>
                  <a:lnTo>
                    <a:pt x="0" y="1896"/>
                  </a:lnTo>
                  <a:lnTo>
                    <a:pt x="283" y="1896"/>
                  </a:lnTo>
                  <a:lnTo>
                    <a:pt x="404" y="1453"/>
                  </a:lnTo>
                  <a:lnTo>
                    <a:pt x="1129" y="1453"/>
                  </a:lnTo>
                  <a:lnTo>
                    <a:pt x="1291" y="1896"/>
                  </a:lnTo>
                  <a:lnTo>
                    <a:pt x="1573" y="1896"/>
                  </a:lnTo>
                  <a:lnTo>
                    <a:pt x="9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5"/>
            <p:cNvSpPr/>
            <p:nvPr/>
          </p:nvSpPr>
          <p:spPr>
            <a:xfrm>
              <a:off x="4351900" y="4507950"/>
              <a:ext cx="33300" cy="47425"/>
            </a:xfrm>
            <a:custGeom>
              <a:avLst/>
              <a:gdLst/>
              <a:ahLst/>
              <a:cxnLst/>
              <a:rect l="l" t="t" r="r" b="b"/>
              <a:pathLst>
                <a:path w="1332" h="1897" extrusionOk="0">
                  <a:moveTo>
                    <a:pt x="0" y="1"/>
                  </a:moveTo>
                  <a:lnTo>
                    <a:pt x="0" y="1896"/>
                  </a:lnTo>
                  <a:lnTo>
                    <a:pt x="242" y="1896"/>
                  </a:lnTo>
                  <a:lnTo>
                    <a:pt x="242" y="1049"/>
                  </a:lnTo>
                  <a:cubicBezTo>
                    <a:pt x="242" y="888"/>
                    <a:pt x="242" y="767"/>
                    <a:pt x="202" y="646"/>
                  </a:cubicBezTo>
                  <a:cubicBezTo>
                    <a:pt x="202" y="565"/>
                    <a:pt x="202" y="444"/>
                    <a:pt x="202" y="323"/>
                  </a:cubicBezTo>
                  <a:lnTo>
                    <a:pt x="968" y="1896"/>
                  </a:lnTo>
                  <a:lnTo>
                    <a:pt x="1331" y="1896"/>
                  </a:lnTo>
                  <a:lnTo>
                    <a:pt x="1331" y="1"/>
                  </a:lnTo>
                  <a:lnTo>
                    <a:pt x="1089" y="1"/>
                  </a:lnTo>
                  <a:lnTo>
                    <a:pt x="1089" y="1049"/>
                  </a:lnTo>
                  <a:cubicBezTo>
                    <a:pt x="1089" y="1170"/>
                    <a:pt x="1089" y="1251"/>
                    <a:pt x="1089" y="1372"/>
                  </a:cubicBezTo>
                  <a:cubicBezTo>
                    <a:pt x="1089" y="1493"/>
                    <a:pt x="1089" y="1574"/>
                    <a:pt x="1089" y="1614"/>
                  </a:cubicBez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5"/>
            <p:cNvSpPr/>
            <p:nvPr/>
          </p:nvSpPr>
          <p:spPr>
            <a:xfrm>
              <a:off x="4392225" y="4507950"/>
              <a:ext cx="38350" cy="47425"/>
            </a:xfrm>
            <a:custGeom>
              <a:avLst/>
              <a:gdLst/>
              <a:ahLst/>
              <a:cxnLst/>
              <a:rect l="l" t="t" r="r" b="b"/>
              <a:pathLst>
                <a:path w="1534" h="1897" extrusionOk="0">
                  <a:moveTo>
                    <a:pt x="767" y="243"/>
                  </a:moveTo>
                  <a:lnTo>
                    <a:pt x="1049" y="1211"/>
                  </a:lnTo>
                  <a:lnTo>
                    <a:pt x="485" y="1211"/>
                  </a:lnTo>
                  <a:lnTo>
                    <a:pt x="767" y="243"/>
                  </a:lnTo>
                  <a:close/>
                  <a:moveTo>
                    <a:pt x="605" y="1"/>
                  </a:moveTo>
                  <a:lnTo>
                    <a:pt x="1" y="1896"/>
                  </a:lnTo>
                  <a:lnTo>
                    <a:pt x="243" y="1896"/>
                  </a:lnTo>
                  <a:lnTo>
                    <a:pt x="404" y="1453"/>
                  </a:lnTo>
                  <a:lnTo>
                    <a:pt x="1130" y="1453"/>
                  </a:lnTo>
                  <a:lnTo>
                    <a:pt x="1251" y="1896"/>
                  </a:lnTo>
                  <a:lnTo>
                    <a:pt x="1533" y="1896"/>
                  </a:lnTo>
                  <a:lnTo>
                    <a:pt x="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5"/>
            <p:cNvSpPr/>
            <p:nvPr/>
          </p:nvSpPr>
          <p:spPr>
            <a:xfrm>
              <a:off x="3592700" y="4403100"/>
              <a:ext cx="32300" cy="47400"/>
            </a:xfrm>
            <a:custGeom>
              <a:avLst/>
              <a:gdLst/>
              <a:ahLst/>
              <a:cxnLst/>
              <a:rect l="l" t="t" r="r" b="b"/>
              <a:pathLst>
                <a:path w="1292" h="1896" extrusionOk="0">
                  <a:moveTo>
                    <a:pt x="1" y="1"/>
                  </a:moveTo>
                  <a:lnTo>
                    <a:pt x="1" y="1896"/>
                  </a:lnTo>
                  <a:lnTo>
                    <a:pt x="243" y="1896"/>
                  </a:lnTo>
                  <a:lnTo>
                    <a:pt x="243" y="1009"/>
                  </a:lnTo>
                  <a:cubicBezTo>
                    <a:pt x="243" y="847"/>
                    <a:pt x="243" y="726"/>
                    <a:pt x="202" y="605"/>
                  </a:cubicBezTo>
                  <a:cubicBezTo>
                    <a:pt x="202" y="525"/>
                    <a:pt x="202" y="404"/>
                    <a:pt x="202" y="283"/>
                  </a:cubicBezTo>
                  <a:lnTo>
                    <a:pt x="968" y="1896"/>
                  </a:lnTo>
                  <a:lnTo>
                    <a:pt x="1291" y="1896"/>
                  </a:lnTo>
                  <a:lnTo>
                    <a:pt x="1291" y="1"/>
                  </a:lnTo>
                  <a:lnTo>
                    <a:pt x="1049" y="1"/>
                  </a:lnTo>
                  <a:lnTo>
                    <a:pt x="1049" y="1009"/>
                  </a:lnTo>
                  <a:cubicBezTo>
                    <a:pt x="1049" y="1130"/>
                    <a:pt x="1089" y="1210"/>
                    <a:pt x="1089" y="1331"/>
                  </a:cubicBezTo>
                  <a:cubicBezTo>
                    <a:pt x="1089" y="1452"/>
                    <a:pt x="1089" y="1533"/>
                    <a:pt x="1089" y="1614"/>
                  </a:cubicBez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5"/>
            <p:cNvSpPr/>
            <p:nvPr/>
          </p:nvSpPr>
          <p:spPr>
            <a:xfrm>
              <a:off x="3633025" y="4403100"/>
              <a:ext cx="38350" cy="47400"/>
            </a:xfrm>
            <a:custGeom>
              <a:avLst/>
              <a:gdLst/>
              <a:ahLst/>
              <a:cxnLst/>
              <a:rect l="l" t="t" r="r" b="b"/>
              <a:pathLst>
                <a:path w="1534" h="1896" extrusionOk="0">
                  <a:moveTo>
                    <a:pt x="767" y="202"/>
                  </a:moveTo>
                  <a:lnTo>
                    <a:pt x="1049" y="1210"/>
                  </a:lnTo>
                  <a:lnTo>
                    <a:pt x="444" y="1210"/>
                  </a:lnTo>
                  <a:lnTo>
                    <a:pt x="767" y="202"/>
                  </a:lnTo>
                  <a:close/>
                  <a:moveTo>
                    <a:pt x="606" y="1"/>
                  </a:moveTo>
                  <a:lnTo>
                    <a:pt x="1" y="1896"/>
                  </a:lnTo>
                  <a:lnTo>
                    <a:pt x="243" y="1896"/>
                  </a:lnTo>
                  <a:lnTo>
                    <a:pt x="404" y="1412"/>
                  </a:lnTo>
                  <a:lnTo>
                    <a:pt x="1130" y="1412"/>
                  </a:lnTo>
                  <a:lnTo>
                    <a:pt x="1251" y="1896"/>
                  </a:lnTo>
                  <a:lnTo>
                    <a:pt x="1533" y="1896"/>
                  </a:lnTo>
                  <a:lnTo>
                    <a:pt x="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5"/>
            <p:cNvSpPr/>
            <p:nvPr/>
          </p:nvSpPr>
          <p:spPr>
            <a:xfrm>
              <a:off x="3676375" y="4403100"/>
              <a:ext cx="44400" cy="47400"/>
            </a:xfrm>
            <a:custGeom>
              <a:avLst/>
              <a:gdLst/>
              <a:ahLst/>
              <a:cxnLst/>
              <a:rect l="l" t="t" r="r" b="b"/>
              <a:pathLst>
                <a:path w="1776" h="1896" extrusionOk="0">
                  <a:moveTo>
                    <a:pt x="122" y="1"/>
                  </a:moveTo>
                  <a:lnTo>
                    <a:pt x="1" y="1896"/>
                  </a:lnTo>
                  <a:lnTo>
                    <a:pt x="243" y="1896"/>
                  </a:lnTo>
                  <a:lnTo>
                    <a:pt x="283" y="1049"/>
                  </a:lnTo>
                  <a:cubicBezTo>
                    <a:pt x="324" y="726"/>
                    <a:pt x="324" y="484"/>
                    <a:pt x="324" y="242"/>
                  </a:cubicBezTo>
                  <a:lnTo>
                    <a:pt x="767" y="1654"/>
                  </a:lnTo>
                  <a:lnTo>
                    <a:pt x="1009" y="1654"/>
                  </a:lnTo>
                  <a:lnTo>
                    <a:pt x="1412" y="242"/>
                  </a:lnTo>
                  <a:cubicBezTo>
                    <a:pt x="1412" y="444"/>
                    <a:pt x="1412" y="686"/>
                    <a:pt x="1453" y="1009"/>
                  </a:cubicBezTo>
                  <a:lnTo>
                    <a:pt x="1533" y="1896"/>
                  </a:lnTo>
                  <a:lnTo>
                    <a:pt x="1775" y="1896"/>
                  </a:lnTo>
                  <a:lnTo>
                    <a:pt x="1614" y="1"/>
                  </a:lnTo>
                  <a:lnTo>
                    <a:pt x="1251" y="1"/>
                  </a:lnTo>
                  <a:lnTo>
                    <a:pt x="888" y="1372"/>
                  </a:lnTo>
                  <a:lnTo>
                    <a:pt x="4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5"/>
            <p:cNvSpPr/>
            <p:nvPr/>
          </p:nvSpPr>
          <p:spPr>
            <a:xfrm>
              <a:off x="3731850" y="4403100"/>
              <a:ext cx="7075" cy="47400"/>
            </a:xfrm>
            <a:custGeom>
              <a:avLst/>
              <a:gdLst/>
              <a:ahLst/>
              <a:cxnLst/>
              <a:rect l="l" t="t" r="r" b="b"/>
              <a:pathLst>
                <a:path w="283" h="1896" extrusionOk="0">
                  <a:moveTo>
                    <a:pt x="0" y="1"/>
                  </a:moveTo>
                  <a:lnTo>
                    <a:pt x="0" y="1896"/>
                  </a:lnTo>
                  <a:lnTo>
                    <a:pt x="282" y="1896"/>
                  </a:lnTo>
                  <a:lnTo>
                    <a:pt x="2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5"/>
            <p:cNvSpPr/>
            <p:nvPr/>
          </p:nvSpPr>
          <p:spPr>
            <a:xfrm>
              <a:off x="3752000" y="4403100"/>
              <a:ext cx="32300" cy="47400"/>
            </a:xfrm>
            <a:custGeom>
              <a:avLst/>
              <a:gdLst/>
              <a:ahLst/>
              <a:cxnLst/>
              <a:rect l="l" t="t" r="r" b="b"/>
              <a:pathLst>
                <a:path w="1292" h="1896" extrusionOk="0">
                  <a:moveTo>
                    <a:pt x="485" y="202"/>
                  </a:moveTo>
                  <a:cubicBezTo>
                    <a:pt x="646" y="202"/>
                    <a:pt x="727" y="202"/>
                    <a:pt x="807" y="242"/>
                  </a:cubicBezTo>
                  <a:cubicBezTo>
                    <a:pt x="888" y="283"/>
                    <a:pt x="928" y="363"/>
                    <a:pt x="928" y="484"/>
                  </a:cubicBezTo>
                  <a:cubicBezTo>
                    <a:pt x="928" y="565"/>
                    <a:pt x="888" y="646"/>
                    <a:pt x="807" y="726"/>
                  </a:cubicBezTo>
                  <a:cubicBezTo>
                    <a:pt x="767" y="767"/>
                    <a:pt x="646" y="807"/>
                    <a:pt x="565" y="807"/>
                  </a:cubicBezTo>
                  <a:lnTo>
                    <a:pt x="283" y="807"/>
                  </a:lnTo>
                  <a:lnTo>
                    <a:pt x="283" y="202"/>
                  </a:lnTo>
                  <a:close/>
                  <a:moveTo>
                    <a:pt x="565" y="1009"/>
                  </a:moveTo>
                  <a:cubicBezTo>
                    <a:pt x="686" y="1009"/>
                    <a:pt x="807" y="1009"/>
                    <a:pt x="888" y="1089"/>
                  </a:cubicBezTo>
                  <a:cubicBezTo>
                    <a:pt x="968" y="1130"/>
                    <a:pt x="1009" y="1210"/>
                    <a:pt x="1009" y="1331"/>
                  </a:cubicBezTo>
                  <a:cubicBezTo>
                    <a:pt x="1009" y="1452"/>
                    <a:pt x="968" y="1573"/>
                    <a:pt x="888" y="1614"/>
                  </a:cubicBezTo>
                  <a:cubicBezTo>
                    <a:pt x="807" y="1654"/>
                    <a:pt x="686" y="1654"/>
                    <a:pt x="525" y="1654"/>
                  </a:cubicBezTo>
                  <a:lnTo>
                    <a:pt x="283" y="1654"/>
                  </a:lnTo>
                  <a:lnTo>
                    <a:pt x="283" y="1009"/>
                  </a:lnTo>
                  <a:close/>
                  <a:moveTo>
                    <a:pt x="1" y="1"/>
                  </a:moveTo>
                  <a:lnTo>
                    <a:pt x="1" y="1896"/>
                  </a:lnTo>
                  <a:lnTo>
                    <a:pt x="525" y="1896"/>
                  </a:lnTo>
                  <a:cubicBezTo>
                    <a:pt x="1049" y="1896"/>
                    <a:pt x="1291" y="1694"/>
                    <a:pt x="1291" y="1331"/>
                  </a:cubicBezTo>
                  <a:cubicBezTo>
                    <a:pt x="1291" y="1210"/>
                    <a:pt x="1251" y="1089"/>
                    <a:pt x="1170" y="1009"/>
                  </a:cubicBezTo>
                  <a:cubicBezTo>
                    <a:pt x="1089" y="968"/>
                    <a:pt x="968" y="888"/>
                    <a:pt x="847" y="888"/>
                  </a:cubicBezTo>
                  <a:cubicBezTo>
                    <a:pt x="928" y="847"/>
                    <a:pt x="1009" y="807"/>
                    <a:pt x="1089" y="726"/>
                  </a:cubicBezTo>
                  <a:cubicBezTo>
                    <a:pt x="1170" y="686"/>
                    <a:pt x="1210" y="565"/>
                    <a:pt x="1210" y="484"/>
                  </a:cubicBezTo>
                  <a:cubicBezTo>
                    <a:pt x="1210" y="323"/>
                    <a:pt x="1130" y="202"/>
                    <a:pt x="1009" y="122"/>
                  </a:cubicBezTo>
                  <a:cubicBezTo>
                    <a:pt x="888" y="41"/>
                    <a:pt x="686"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5"/>
            <p:cNvSpPr/>
            <p:nvPr/>
          </p:nvSpPr>
          <p:spPr>
            <a:xfrm>
              <a:off x="3794350" y="4403100"/>
              <a:ext cx="6075" cy="47400"/>
            </a:xfrm>
            <a:custGeom>
              <a:avLst/>
              <a:gdLst/>
              <a:ahLst/>
              <a:cxnLst/>
              <a:rect l="l" t="t" r="r" b="b"/>
              <a:pathLst>
                <a:path w="243" h="1896" extrusionOk="0">
                  <a:moveTo>
                    <a:pt x="0" y="1"/>
                  </a:moveTo>
                  <a:lnTo>
                    <a:pt x="0" y="1896"/>
                  </a:lnTo>
                  <a:lnTo>
                    <a:pt x="242" y="1896"/>
                  </a:lnTo>
                  <a:lnTo>
                    <a:pt x="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5"/>
            <p:cNvSpPr/>
            <p:nvPr/>
          </p:nvSpPr>
          <p:spPr>
            <a:xfrm>
              <a:off x="3807450" y="4403100"/>
              <a:ext cx="38350" cy="47400"/>
            </a:xfrm>
            <a:custGeom>
              <a:avLst/>
              <a:gdLst/>
              <a:ahLst/>
              <a:cxnLst/>
              <a:rect l="l" t="t" r="r" b="b"/>
              <a:pathLst>
                <a:path w="1534" h="1896" extrusionOk="0">
                  <a:moveTo>
                    <a:pt x="767" y="202"/>
                  </a:moveTo>
                  <a:lnTo>
                    <a:pt x="1090" y="1210"/>
                  </a:lnTo>
                  <a:lnTo>
                    <a:pt x="485" y="1210"/>
                  </a:lnTo>
                  <a:lnTo>
                    <a:pt x="767" y="202"/>
                  </a:lnTo>
                  <a:close/>
                  <a:moveTo>
                    <a:pt x="606" y="1"/>
                  </a:moveTo>
                  <a:lnTo>
                    <a:pt x="1" y="1896"/>
                  </a:lnTo>
                  <a:lnTo>
                    <a:pt x="283" y="1896"/>
                  </a:lnTo>
                  <a:lnTo>
                    <a:pt x="404" y="1412"/>
                  </a:lnTo>
                  <a:lnTo>
                    <a:pt x="1130" y="1412"/>
                  </a:lnTo>
                  <a:lnTo>
                    <a:pt x="1291" y="1896"/>
                  </a:lnTo>
                  <a:lnTo>
                    <a:pt x="1533" y="1896"/>
                  </a:lnTo>
                  <a:lnTo>
                    <a:pt x="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5"/>
            <p:cNvSpPr/>
            <p:nvPr/>
          </p:nvSpPr>
          <p:spPr>
            <a:xfrm>
              <a:off x="4450700" y="4270025"/>
              <a:ext cx="28250" cy="42350"/>
            </a:xfrm>
            <a:custGeom>
              <a:avLst/>
              <a:gdLst/>
              <a:ahLst/>
              <a:cxnLst/>
              <a:rect l="l" t="t" r="r" b="b"/>
              <a:pathLst>
                <a:path w="1130" h="1694" extrusionOk="0">
                  <a:moveTo>
                    <a:pt x="81" y="0"/>
                  </a:moveTo>
                  <a:lnTo>
                    <a:pt x="81" y="202"/>
                  </a:lnTo>
                  <a:lnTo>
                    <a:pt x="848" y="202"/>
                  </a:lnTo>
                  <a:lnTo>
                    <a:pt x="1" y="1492"/>
                  </a:lnTo>
                  <a:lnTo>
                    <a:pt x="1" y="1694"/>
                  </a:lnTo>
                  <a:lnTo>
                    <a:pt x="1090" y="1694"/>
                  </a:lnTo>
                  <a:lnTo>
                    <a:pt x="1130" y="1492"/>
                  </a:lnTo>
                  <a:lnTo>
                    <a:pt x="283" y="1492"/>
                  </a:lnTo>
                  <a:lnTo>
                    <a:pt x="1130" y="161"/>
                  </a:lnTo>
                  <a:lnTo>
                    <a:pt x="11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5"/>
            <p:cNvSpPr/>
            <p:nvPr/>
          </p:nvSpPr>
          <p:spPr>
            <a:xfrm>
              <a:off x="4487000" y="4270025"/>
              <a:ext cx="6075" cy="42350"/>
            </a:xfrm>
            <a:custGeom>
              <a:avLst/>
              <a:gdLst/>
              <a:ahLst/>
              <a:cxnLst/>
              <a:rect l="l" t="t" r="r" b="b"/>
              <a:pathLst>
                <a:path w="243" h="1694" extrusionOk="0">
                  <a:moveTo>
                    <a:pt x="0" y="0"/>
                  </a:moveTo>
                  <a:lnTo>
                    <a:pt x="0" y="1694"/>
                  </a:lnTo>
                  <a:lnTo>
                    <a:pt x="242" y="1694"/>
                  </a:lnTo>
                  <a:lnTo>
                    <a:pt x="2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5"/>
            <p:cNvSpPr/>
            <p:nvPr/>
          </p:nvSpPr>
          <p:spPr>
            <a:xfrm>
              <a:off x="4503125" y="4270025"/>
              <a:ext cx="40350" cy="42350"/>
            </a:xfrm>
            <a:custGeom>
              <a:avLst/>
              <a:gdLst/>
              <a:ahLst/>
              <a:cxnLst/>
              <a:rect l="l" t="t" r="r" b="b"/>
              <a:pathLst>
                <a:path w="1614" h="1694" extrusionOk="0">
                  <a:moveTo>
                    <a:pt x="162" y="0"/>
                  </a:moveTo>
                  <a:lnTo>
                    <a:pt x="1" y="1694"/>
                  </a:lnTo>
                  <a:lnTo>
                    <a:pt x="243" y="1694"/>
                  </a:lnTo>
                  <a:lnTo>
                    <a:pt x="283" y="928"/>
                  </a:lnTo>
                  <a:cubicBezTo>
                    <a:pt x="323" y="686"/>
                    <a:pt x="323" y="444"/>
                    <a:pt x="323" y="242"/>
                  </a:cubicBezTo>
                  <a:lnTo>
                    <a:pt x="727" y="1492"/>
                  </a:lnTo>
                  <a:lnTo>
                    <a:pt x="928" y="1492"/>
                  </a:lnTo>
                  <a:lnTo>
                    <a:pt x="1291" y="242"/>
                  </a:lnTo>
                  <a:cubicBezTo>
                    <a:pt x="1291" y="403"/>
                    <a:pt x="1332" y="605"/>
                    <a:pt x="1332" y="928"/>
                  </a:cubicBezTo>
                  <a:lnTo>
                    <a:pt x="1412" y="1694"/>
                  </a:lnTo>
                  <a:lnTo>
                    <a:pt x="1614" y="1694"/>
                  </a:lnTo>
                  <a:lnTo>
                    <a:pt x="1493" y="0"/>
                  </a:lnTo>
                  <a:lnTo>
                    <a:pt x="1170" y="0"/>
                  </a:lnTo>
                  <a:lnTo>
                    <a:pt x="848" y="1210"/>
                  </a:lnTo>
                  <a:lnTo>
                    <a:pt x="4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5"/>
            <p:cNvSpPr/>
            <p:nvPr/>
          </p:nvSpPr>
          <p:spPr>
            <a:xfrm>
              <a:off x="4554550" y="4270025"/>
              <a:ext cx="28250" cy="42350"/>
            </a:xfrm>
            <a:custGeom>
              <a:avLst/>
              <a:gdLst/>
              <a:ahLst/>
              <a:cxnLst/>
              <a:rect l="l" t="t" r="r" b="b"/>
              <a:pathLst>
                <a:path w="1130" h="1694" extrusionOk="0">
                  <a:moveTo>
                    <a:pt x="404" y="161"/>
                  </a:moveTo>
                  <a:cubicBezTo>
                    <a:pt x="565" y="161"/>
                    <a:pt x="646" y="202"/>
                    <a:pt x="726" y="242"/>
                  </a:cubicBezTo>
                  <a:cubicBezTo>
                    <a:pt x="767" y="282"/>
                    <a:pt x="807" y="323"/>
                    <a:pt x="807" y="444"/>
                  </a:cubicBezTo>
                  <a:cubicBezTo>
                    <a:pt x="807" y="524"/>
                    <a:pt x="767" y="605"/>
                    <a:pt x="726" y="645"/>
                  </a:cubicBezTo>
                  <a:cubicBezTo>
                    <a:pt x="646" y="686"/>
                    <a:pt x="565" y="726"/>
                    <a:pt x="484" y="726"/>
                  </a:cubicBezTo>
                  <a:lnTo>
                    <a:pt x="202" y="726"/>
                  </a:lnTo>
                  <a:lnTo>
                    <a:pt x="202" y="161"/>
                  </a:lnTo>
                  <a:close/>
                  <a:moveTo>
                    <a:pt x="484" y="887"/>
                  </a:moveTo>
                  <a:cubicBezTo>
                    <a:pt x="605" y="887"/>
                    <a:pt x="686" y="928"/>
                    <a:pt x="767" y="968"/>
                  </a:cubicBezTo>
                  <a:cubicBezTo>
                    <a:pt x="847" y="1008"/>
                    <a:pt x="888" y="1089"/>
                    <a:pt x="888" y="1210"/>
                  </a:cubicBezTo>
                  <a:cubicBezTo>
                    <a:pt x="888" y="1331"/>
                    <a:pt x="847" y="1412"/>
                    <a:pt x="767" y="1452"/>
                  </a:cubicBezTo>
                  <a:cubicBezTo>
                    <a:pt x="686" y="1492"/>
                    <a:pt x="605" y="1492"/>
                    <a:pt x="444" y="1492"/>
                  </a:cubicBezTo>
                  <a:lnTo>
                    <a:pt x="202" y="1492"/>
                  </a:lnTo>
                  <a:lnTo>
                    <a:pt x="202" y="887"/>
                  </a:lnTo>
                  <a:close/>
                  <a:moveTo>
                    <a:pt x="1" y="0"/>
                  </a:moveTo>
                  <a:lnTo>
                    <a:pt x="1" y="1694"/>
                  </a:lnTo>
                  <a:lnTo>
                    <a:pt x="444" y="1694"/>
                  </a:lnTo>
                  <a:cubicBezTo>
                    <a:pt x="888" y="1694"/>
                    <a:pt x="1130" y="1533"/>
                    <a:pt x="1130" y="1210"/>
                  </a:cubicBezTo>
                  <a:cubicBezTo>
                    <a:pt x="1130" y="1089"/>
                    <a:pt x="1089" y="968"/>
                    <a:pt x="1009" y="928"/>
                  </a:cubicBezTo>
                  <a:cubicBezTo>
                    <a:pt x="928" y="847"/>
                    <a:pt x="847" y="807"/>
                    <a:pt x="726" y="807"/>
                  </a:cubicBezTo>
                  <a:cubicBezTo>
                    <a:pt x="807" y="766"/>
                    <a:pt x="888" y="726"/>
                    <a:pt x="968" y="645"/>
                  </a:cubicBezTo>
                  <a:cubicBezTo>
                    <a:pt x="1009" y="605"/>
                    <a:pt x="1049" y="524"/>
                    <a:pt x="1049" y="403"/>
                  </a:cubicBezTo>
                  <a:cubicBezTo>
                    <a:pt x="1049" y="282"/>
                    <a:pt x="1009" y="161"/>
                    <a:pt x="888" y="81"/>
                  </a:cubicBezTo>
                  <a:cubicBezTo>
                    <a:pt x="767" y="40"/>
                    <a:pt x="605" y="0"/>
                    <a:pt x="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5"/>
            <p:cNvSpPr/>
            <p:nvPr/>
          </p:nvSpPr>
          <p:spPr>
            <a:xfrm>
              <a:off x="4585800" y="4270025"/>
              <a:ext cx="34300" cy="42350"/>
            </a:xfrm>
            <a:custGeom>
              <a:avLst/>
              <a:gdLst/>
              <a:ahLst/>
              <a:cxnLst/>
              <a:rect l="l" t="t" r="r" b="b"/>
              <a:pathLst>
                <a:path w="1372" h="1694" extrusionOk="0">
                  <a:moveTo>
                    <a:pt x="686" y="161"/>
                  </a:moveTo>
                  <a:lnTo>
                    <a:pt x="928" y="1089"/>
                  </a:lnTo>
                  <a:lnTo>
                    <a:pt x="404" y="1089"/>
                  </a:lnTo>
                  <a:lnTo>
                    <a:pt x="686" y="161"/>
                  </a:lnTo>
                  <a:close/>
                  <a:moveTo>
                    <a:pt x="525" y="0"/>
                  </a:moveTo>
                  <a:lnTo>
                    <a:pt x="1" y="1694"/>
                  </a:lnTo>
                  <a:lnTo>
                    <a:pt x="243" y="1694"/>
                  </a:lnTo>
                  <a:lnTo>
                    <a:pt x="364" y="1250"/>
                  </a:lnTo>
                  <a:lnTo>
                    <a:pt x="1009" y="1250"/>
                  </a:lnTo>
                  <a:lnTo>
                    <a:pt x="1130" y="1694"/>
                  </a:lnTo>
                  <a:lnTo>
                    <a:pt x="1372" y="1694"/>
                  </a:lnTo>
                  <a:lnTo>
                    <a:pt x="8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5"/>
            <p:cNvSpPr/>
            <p:nvPr/>
          </p:nvSpPr>
          <p:spPr>
            <a:xfrm>
              <a:off x="4627150" y="4270025"/>
              <a:ext cx="28250" cy="42350"/>
            </a:xfrm>
            <a:custGeom>
              <a:avLst/>
              <a:gdLst/>
              <a:ahLst/>
              <a:cxnLst/>
              <a:rect l="l" t="t" r="r" b="b"/>
              <a:pathLst>
                <a:path w="1130" h="1694" extrusionOk="0">
                  <a:moveTo>
                    <a:pt x="404" y="161"/>
                  </a:moveTo>
                  <a:cubicBezTo>
                    <a:pt x="565" y="161"/>
                    <a:pt x="645" y="202"/>
                    <a:pt x="726" y="242"/>
                  </a:cubicBezTo>
                  <a:cubicBezTo>
                    <a:pt x="807" y="282"/>
                    <a:pt x="807" y="323"/>
                    <a:pt x="807" y="444"/>
                  </a:cubicBezTo>
                  <a:cubicBezTo>
                    <a:pt x="807" y="524"/>
                    <a:pt x="807" y="605"/>
                    <a:pt x="726" y="645"/>
                  </a:cubicBezTo>
                  <a:cubicBezTo>
                    <a:pt x="645" y="686"/>
                    <a:pt x="565" y="726"/>
                    <a:pt x="484" y="726"/>
                  </a:cubicBezTo>
                  <a:lnTo>
                    <a:pt x="242" y="726"/>
                  </a:lnTo>
                  <a:lnTo>
                    <a:pt x="242" y="161"/>
                  </a:lnTo>
                  <a:close/>
                  <a:moveTo>
                    <a:pt x="525" y="887"/>
                  </a:moveTo>
                  <a:cubicBezTo>
                    <a:pt x="605" y="887"/>
                    <a:pt x="726" y="928"/>
                    <a:pt x="766" y="968"/>
                  </a:cubicBezTo>
                  <a:cubicBezTo>
                    <a:pt x="847" y="1008"/>
                    <a:pt x="887" y="1089"/>
                    <a:pt x="887" y="1210"/>
                  </a:cubicBezTo>
                  <a:cubicBezTo>
                    <a:pt x="887" y="1331"/>
                    <a:pt x="847" y="1412"/>
                    <a:pt x="766" y="1452"/>
                  </a:cubicBezTo>
                  <a:cubicBezTo>
                    <a:pt x="726" y="1492"/>
                    <a:pt x="605" y="1492"/>
                    <a:pt x="444" y="1492"/>
                  </a:cubicBezTo>
                  <a:lnTo>
                    <a:pt x="242" y="1492"/>
                  </a:lnTo>
                  <a:lnTo>
                    <a:pt x="242" y="887"/>
                  </a:lnTo>
                  <a:close/>
                  <a:moveTo>
                    <a:pt x="0" y="0"/>
                  </a:moveTo>
                  <a:lnTo>
                    <a:pt x="0" y="1694"/>
                  </a:lnTo>
                  <a:lnTo>
                    <a:pt x="444" y="1694"/>
                  </a:lnTo>
                  <a:cubicBezTo>
                    <a:pt x="928" y="1694"/>
                    <a:pt x="1129" y="1533"/>
                    <a:pt x="1129" y="1210"/>
                  </a:cubicBezTo>
                  <a:cubicBezTo>
                    <a:pt x="1129" y="1089"/>
                    <a:pt x="1089" y="968"/>
                    <a:pt x="1049" y="928"/>
                  </a:cubicBezTo>
                  <a:cubicBezTo>
                    <a:pt x="968" y="847"/>
                    <a:pt x="847" y="807"/>
                    <a:pt x="726" y="807"/>
                  </a:cubicBezTo>
                  <a:cubicBezTo>
                    <a:pt x="847" y="766"/>
                    <a:pt x="928" y="726"/>
                    <a:pt x="968" y="645"/>
                  </a:cubicBezTo>
                  <a:cubicBezTo>
                    <a:pt x="1049" y="605"/>
                    <a:pt x="1049" y="524"/>
                    <a:pt x="1049" y="403"/>
                  </a:cubicBezTo>
                  <a:cubicBezTo>
                    <a:pt x="1049" y="282"/>
                    <a:pt x="1008" y="161"/>
                    <a:pt x="887" y="81"/>
                  </a:cubicBezTo>
                  <a:cubicBezTo>
                    <a:pt x="766" y="40"/>
                    <a:pt x="605" y="0"/>
                    <a:pt x="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5"/>
            <p:cNvSpPr/>
            <p:nvPr/>
          </p:nvSpPr>
          <p:spPr>
            <a:xfrm>
              <a:off x="4659400" y="4270025"/>
              <a:ext cx="48425" cy="42350"/>
            </a:xfrm>
            <a:custGeom>
              <a:avLst/>
              <a:gdLst/>
              <a:ahLst/>
              <a:cxnLst/>
              <a:rect l="l" t="t" r="r" b="b"/>
              <a:pathLst>
                <a:path w="1937" h="1694" extrusionOk="0">
                  <a:moveTo>
                    <a:pt x="1" y="0"/>
                  </a:moveTo>
                  <a:lnTo>
                    <a:pt x="364" y="1694"/>
                  </a:lnTo>
                  <a:lnTo>
                    <a:pt x="646" y="1694"/>
                  </a:lnTo>
                  <a:lnTo>
                    <a:pt x="969" y="282"/>
                  </a:lnTo>
                  <a:lnTo>
                    <a:pt x="1291" y="1694"/>
                  </a:lnTo>
                  <a:lnTo>
                    <a:pt x="1574" y="1694"/>
                  </a:lnTo>
                  <a:lnTo>
                    <a:pt x="1937" y="0"/>
                  </a:lnTo>
                  <a:lnTo>
                    <a:pt x="1735" y="0"/>
                  </a:lnTo>
                  <a:lnTo>
                    <a:pt x="1453" y="1492"/>
                  </a:lnTo>
                  <a:lnTo>
                    <a:pt x="1090" y="0"/>
                  </a:lnTo>
                  <a:lnTo>
                    <a:pt x="848" y="0"/>
                  </a:lnTo>
                  <a:lnTo>
                    <a:pt x="525" y="1492"/>
                  </a:lnTo>
                  <a:lnTo>
                    <a:pt x="2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5"/>
            <p:cNvSpPr/>
            <p:nvPr/>
          </p:nvSpPr>
          <p:spPr>
            <a:xfrm>
              <a:off x="4715875" y="4270025"/>
              <a:ext cx="23200" cy="42350"/>
            </a:xfrm>
            <a:custGeom>
              <a:avLst/>
              <a:gdLst/>
              <a:ahLst/>
              <a:cxnLst/>
              <a:rect l="l" t="t" r="r" b="b"/>
              <a:pathLst>
                <a:path w="928" h="1694" extrusionOk="0">
                  <a:moveTo>
                    <a:pt x="0" y="0"/>
                  </a:moveTo>
                  <a:lnTo>
                    <a:pt x="0" y="1694"/>
                  </a:lnTo>
                  <a:lnTo>
                    <a:pt x="928" y="1694"/>
                  </a:lnTo>
                  <a:lnTo>
                    <a:pt x="928" y="1492"/>
                  </a:lnTo>
                  <a:lnTo>
                    <a:pt x="242" y="1492"/>
                  </a:lnTo>
                  <a:lnTo>
                    <a:pt x="242" y="928"/>
                  </a:lnTo>
                  <a:lnTo>
                    <a:pt x="807" y="928"/>
                  </a:lnTo>
                  <a:lnTo>
                    <a:pt x="807" y="726"/>
                  </a:lnTo>
                  <a:lnTo>
                    <a:pt x="242" y="726"/>
                  </a:lnTo>
                  <a:lnTo>
                    <a:pt x="242" y="161"/>
                  </a:lnTo>
                  <a:lnTo>
                    <a:pt x="887" y="161"/>
                  </a:lnTo>
                  <a:lnTo>
                    <a:pt x="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5"/>
            <p:cNvSpPr/>
            <p:nvPr/>
          </p:nvSpPr>
          <p:spPr>
            <a:xfrm>
              <a:off x="3965750" y="2345300"/>
              <a:ext cx="32275" cy="46400"/>
            </a:xfrm>
            <a:custGeom>
              <a:avLst/>
              <a:gdLst/>
              <a:ahLst/>
              <a:cxnLst/>
              <a:rect l="l" t="t" r="r" b="b"/>
              <a:pathLst>
                <a:path w="1291" h="1856" extrusionOk="0">
                  <a:moveTo>
                    <a:pt x="767" y="1"/>
                  </a:moveTo>
                  <a:cubicBezTo>
                    <a:pt x="484" y="1"/>
                    <a:pt x="242" y="162"/>
                    <a:pt x="121" y="444"/>
                  </a:cubicBezTo>
                  <a:cubicBezTo>
                    <a:pt x="41" y="565"/>
                    <a:pt x="0" y="767"/>
                    <a:pt x="41" y="928"/>
                  </a:cubicBezTo>
                  <a:cubicBezTo>
                    <a:pt x="0" y="1090"/>
                    <a:pt x="41" y="1291"/>
                    <a:pt x="121" y="1453"/>
                  </a:cubicBezTo>
                  <a:cubicBezTo>
                    <a:pt x="202" y="1574"/>
                    <a:pt x="283" y="1654"/>
                    <a:pt x="404" y="1735"/>
                  </a:cubicBezTo>
                  <a:cubicBezTo>
                    <a:pt x="525" y="1816"/>
                    <a:pt x="646" y="1856"/>
                    <a:pt x="767" y="1856"/>
                  </a:cubicBezTo>
                  <a:cubicBezTo>
                    <a:pt x="968" y="1856"/>
                    <a:pt x="1130" y="1775"/>
                    <a:pt x="1291" y="1654"/>
                  </a:cubicBezTo>
                  <a:lnTo>
                    <a:pt x="1170" y="1533"/>
                  </a:lnTo>
                  <a:cubicBezTo>
                    <a:pt x="1130" y="1574"/>
                    <a:pt x="1049" y="1574"/>
                    <a:pt x="1009" y="1614"/>
                  </a:cubicBezTo>
                  <a:cubicBezTo>
                    <a:pt x="928" y="1654"/>
                    <a:pt x="847" y="1654"/>
                    <a:pt x="767" y="1654"/>
                  </a:cubicBezTo>
                  <a:cubicBezTo>
                    <a:pt x="605" y="1654"/>
                    <a:pt x="484" y="1614"/>
                    <a:pt x="404" y="1493"/>
                  </a:cubicBezTo>
                  <a:cubicBezTo>
                    <a:pt x="202" y="1130"/>
                    <a:pt x="202" y="727"/>
                    <a:pt x="404" y="404"/>
                  </a:cubicBezTo>
                  <a:cubicBezTo>
                    <a:pt x="484" y="283"/>
                    <a:pt x="605" y="243"/>
                    <a:pt x="767" y="243"/>
                  </a:cubicBezTo>
                  <a:cubicBezTo>
                    <a:pt x="888" y="243"/>
                    <a:pt x="1049" y="283"/>
                    <a:pt x="1130" y="364"/>
                  </a:cubicBezTo>
                  <a:lnTo>
                    <a:pt x="1251" y="202"/>
                  </a:lnTo>
                  <a:cubicBezTo>
                    <a:pt x="1170" y="162"/>
                    <a:pt x="1130" y="122"/>
                    <a:pt x="1049" y="81"/>
                  </a:cubicBezTo>
                  <a:cubicBezTo>
                    <a:pt x="928" y="41"/>
                    <a:pt x="847" y="41"/>
                    <a:pt x="7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5"/>
            <p:cNvSpPr/>
            <p:nvPr/>
          </p:nvSpPr>
          <p:spPr>
            <a:xfrm>
              <a:off x="4008100" y="2347325"/>
              <a:ext cx="25225" cy="43375"/>
            </a:xfrm>
            <a:custGeom>
              <a:avLst/>
              <a:gdLst/>
              <a:ahLst/>
              <a:cxnLst/>
              <a:rect l="l" t="t" r="r" b="b"/>
              <a:pathLst>
                <a:path w="1009" h="1735" extrusionOk="0">
                  <a:moveTo>
                    <a:pt x="0" y="0"/>
                  </a:moveTo>
                  <a:lnTo>
                    <a:pt x="0" y="1735"/>
                  </a:lnTo>
                  <a:lnTo>
                    <a:pt x="1008" y="1735"/>
                  </a:lnTo>
                  <a:lnTo>
                    <a:pt x="1008" y="1573"/>
                  </a:lnTo>
                  <a:lnTo>
                    <a:pt x="202" y="1573"/>
                  </a:lnTo>
                  <a:lnTo>
                    <a:pt x="202" y="928"/>
                  </a:lnTo>
                  <a:lnTo>
                    <a:pt x="847" y="928"/>
                  </a:lnTo>
                  <a:lnTo>
                    <a:pt x="847" y="767"/>
                  </a:lnTo>
                  <a:lnTo>
                    <a:pt x="202" y="767"/>
                  </a:lnTo>
                  <a:lnTo>
                    <a:pt x="242" y="162"/>
                  </a:lnTo>
                  <a:lnTo>
                    <a:pt x="968" y="162"/>
                  </a:lnTo>
                  <a:lnTo>
                    <a:pt x="10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5"/>
            <p:cNvSpPr/>
            <p:nvPr/>
          </p:nvSpPr>
          <p:spPr>
            <a:xfrm>
              <a:off x="4042375" y="2346325"/>
              <a:ext cx="28250" cy="44375"/>
            </a:xfrm>
            <a:custGeom>
              <a:avLst/>
              <a:gdLst/>
              <a:ahLst/>
              <a:cxnLst/>
              <a:rect l="l" t="t" r="r" b="b"/>
              <a:pathLst>
                <a:path w="1130" h="1775" extrusionOk="0">
                  <a:moveTo>
                    <a:pt x="888" y="0"/>
                  </a:moveTo>
                  <a:lnTo>
                    <a:pt x="888" y="887"/>
                  </a:lnTo>
                  <a:lnTo>
                    <a:pt x="888" y="1452"/>
                  </a:lnTo>
                  <a:lnTo>
                    <a:pt x="888" y="1533"/>
                  </a:lnTo>
                  <a:lnTo>
                    <a:pt x="283" y="40"/>
                  </a:lnTo>
                  <a:lnTo>
                    <a:pt x="0" y="40"/>
                  </a:lnTo>
                  <a:lnTo>
                    <a:pt x="0" y="1775"/>
                  </a:lnTo>
                  <a:lnTo>
                    <a:pt x="202" y="1775"/>
                  </a:lnTo>
                  <a:lnTo>
                    <a:pt x="202" y="887"/>
                  </a:lnTo>
                  <a:lnTo>
                    <a:pt x="202" y="484"/>
                  </a:lnTo>
                  <a:lnTo>
                    <a:pt x="202" y="242"/>
                  </a:lnTo>
                  <a:lnTo>
                    <a:pt x="807" y="1734"/>
                  </a:lnTo>
                  <a:lnTo>
                    <a:pt x="1130" y="1734"/>
                  </a:lnTo>
                  <a:lnTo>
                    <a:pt x="11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5"/>
            <p:cNvSpPr/>
            <p:nvPr/>
          </p:nvSpPr>
          <p:spPr>
            <a:xfrm>
              <a:off x="4077650" y="2347325"/>
              <a:ext cx="33300" cy="43375"/>
            </a:xfrm>
            <a:custGeom>
              <a:avLst/>
              <a:gdLst/>
              <a:ahLst/>
              <a:cxnLst/>
              <a:rect l="l" t="t" r="r" b="b"/>
              <a:pathLst>
                <a:path w="1332" h="1735" extrusionOk="0">
                  <a:moveTo>
                    <a:pt x="1" y="0"/>
                  </a:moveTo>
                  <a:lnTo>
                    <a:pt x="1" y="202"/>
                  </a:lnTo>
                  <a:lnTo>
                    <a:pt x="565" y="202"/>
                  </a:lnTo>
                  <a:lnTo>
                    <a:pt x="565" y="1735"/>
                  </a:lnTo>
                  <a:lnTo>
                    <a:pt x="767" y="1735"/>
                  </a:lnTo>
                  <a:lnTo>
                    <a:pt x="807" y="202"/>
                  </a:lnTo>
                  <a:lnTo>
                    <a:pt x="1291" y="202"/>
                  </a:lnTo>
                  <a:lnTo>
                    <a:pt x="13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5"/>
            <p:cNvSpPr/>
            <p:nvPr/>
          </p:nvSpPr>
          <p:spPr>
            <a:xfrm>
              <a:off x="4119000" y="2347050"/>
              <a:ext cx="30275" cy="43650"/>
            </a:xfrm>
            <a:custGeom>
              <a:avLst/>
              <a:gdLst/>
              <a:ahLst/>
              <a:cxnLst/>
              <a:rect l="l" t="t" r="r" b="b"/>
              <a:pathLst>
                <a:path w="1211" h="1746" extrusionOk="0">
                  <a:moveTo>
                    <a:pt x="525" y="173"/>
                  </a:moveTo>
                  <a:cubicBezTo>
                    <a:pt x="605" y="173"/>
                    <a:pt x="726" y="213"/>
                    <a:pt x="807" y="253"/>
                  </a:cubicBezTo>
                  <a:cubicBezTo>
                    <a:pt x="888" y="334"/>
                    <a:pt x="928" y="415"/>
                    <a:pt x="888" y="495"/>
                  </a:cubicBezTo>
                  <a:cubicBezTo>
                    <a:pt x="928" y="616"/>
                    <a:pt x="888" y="697"/>
                    <a:pt x="807" y="778"/>
                  </a:cubicBezTo>
                  <a:cubicBezTo>
                    <a:pt x="726" y="818"/>
                    <a:pt x="605" y="858"/>
                    <a:pt x="525" y="858"/>
                  </a:cubicBezTo>
                  <a:lnTo>
                    <a:pt x="242" y="858"/>
                  </a:lnTo>
                  <a:lnTo>
                    <a:pt x="242" y="173"/>
                  </a:lnTo>
                  <a:close/>
                  <a:moveTo>
                    <a:pt x="573" y="1"/>
                  </a:moveTo>
                  <a:cubicBezTo>
                    <a:pt x="544" y="1"/>
                    <a:pt x="514" y="4"/>
                    <a:pt x="484" y="11"/>
                  </a:cubicBezTo>
                  <a:lnTo>
                    <a:pt x="0" y="11"/>
                  </a:lnTo>
                  <a:lnTo>
                    <a:pt x="0" y="1746"/>
                  </a:lnTo>
                  <a:lnTo>
                    <a:pt x="242" y="1746"/>
                  </a:lnTo>
                  <a:lnTo>
                    <a:pt x="242" y="1020"/>
                  </a:lnTo>
                  <a:lnTo>
                    <a:pt x="484" y="1020"/>
                  </a:lnTo>
                  <a:lnTo>
                    <a:pt x="968" y="1746"/>
                  </a:lnTo>
                  <a:lnTo>
                    <a:pt x="1210" y="1746"/>
                  </a:lnTo>
                  <a:lnTo>
                    <a:pt x="726" y="979"/>
                  </a:lnTo>
                  <a:cubicBezTo>
                    <a:pt x="807" y="939"/>
                    <a:pt x="928" y="899"/>
                    <a:pt x="1009" y="818"/>
                  </a:cubicBezTo>
                  <a:cubicBezTo>
                    <a:pt x="1089" y="737"/>
                    <a:pt x="1130" y="616"/>
                    <a:pt x="1130" y="495"/>
                  </a:cubicBezTo>
                  <a:cubicBezTo>
                    <a:pt x="1130" y="334"/>
                    <a:pt x="1089" y="213"/>
                    <a:pt x="968" y="132"/>
                  </a:cubicBezTo>
                  <a:cubicBezTo>
                    <a:pt x="837" y="67"/>
                    <a:pt x="705" y="1"/>
                    <a:pt x="5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5"/>
            <p:cNvSpPr/>
            <p:nvPr/>
          </p:nvSpPr>
          <p:spPr>
            <a:xfrm>
              <a:off x="4152275" y="2347325"/>
              <a:ext cx="35300" cy="43375"/>
            </a:xfrm>
            <a:custGeom>
              <a:avLst/>
              <a:gdLst/>
              <a:ahLst/>
              <a:cxnLst/>
              <a:rect l="l" t="t" r="r" b="b"/>
              <a:pathLst>
                <a:path w="1412" h="1735" extrusionOk="0">
                  <a:moveTo>
                    <a:pt x="726" y="162"/>
                  </a:moveTo>
                  <a:lnTo>
                    <a:pt x="1008" y="1089"/>
                  </a:lnTo>
                  <a:lnTo>
                    <a:pt x="444" y="1089"/>
                  </a:lnTo>
                  <a:lnTo>
                    <a:pt x="726" y="162"/>
                  </a:lnTo>
                  <a:close/>
                  <a:moveTo>
                    <a:pt x="565" y="0"/>
                  </a:moveTo>
                  <a:lnTo>
                    <a:pt x="0" y="1735"/>
                  </a:lnTo>
                  <a:lnTo>
                    <a:pt x="242" y="1735"/>
                  </a:lnTo>
                  <a:lnTo>
                    <a:pt x="363" y="1291"/>
                  </a:lnTo>
                  <a:lnTo>
                    <a:pt x="1049" y="1291"/>
                  </a:lnTo>
                  <a:lnTo>
                    <a:pt x="1210" y="1735"/>
                  </a:lnTo>
                  <a:lnTo>
                    <a:pt x="1412" y="1735"/>
                  </a:lnTo>
                  <a:lnTo>
                    <a:pt x="8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5"/>
            <p:cNvSpPr/>
            <p:nvPr/>
          </p:nvSpPr>
          <p:spPr>
            <a:xfrm>
              <a:off x="4197650" y="2347325"/>
              <a:ext cx="25225" cy="43375"/>
            </a:xfrm>
            <a:custGeom>
              <a:avLst/>
              <a:gdLst/>
              <a:ahLst/>
              <a:cxnLst/>
              <a:rect l="l" t="t" r="r" b="b"/>
              <a:pathLst>
                <a:path w="1009" h="1735" extrusionOk="0">
                  <a:moveTo>
                    <a:pt x="0" y="0"/>
                  </a:moveTo>
                  <a:lnTo>
                    <a:pt x="0" y="1735"/>
                  </a:lnTo>
                  <a:lnTo>
                    <a:pt x="1008" y="1735"/>
                  </a:lnTo>
                  <a:lnTo>
                    <a:pt x="1008" y="1533"/>
                  </a:lnTo>
                  <a:lnTo>
                    <a:pt x="242" y="1533"/>
                  </a:lnTo>
                  <a:lnTo>
                    <a:pt x="2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5"/>
            <p:cNvSpPr/>
            <p:nvPr/>
          </p:nvSpPr>
          <p:spPr>
            <a:xfrm>
              <a:off x="4001025" y="2422950"/>
              <a:ext cx="35325" cy="43375"/>
            </a:xfrm>
            <a:custGeom>
              <a:avLst/>
              <a:gdLst/>
              <a:ahLst/>
              <a:cxnLst/>
              <a:rect l="l" t="t" r="r" b="b"/>
              <a:pathLst>
                <a:path w="1413" h="1735" extrusionOk="0">
                  <a:moveTo>
                    <a:pt x="686" y="202"/>
                  </a:moveTo>
                  <a:lnTo>
                    <a:pt x="969" y="1129"/>
                  </a:lnTo>
                  <a:lnTo>
                    <a:pt x="404" y="1129"/>
                  </a:lnTo>
                  <a:lnTo>
                    <a:pt x="686" y="202"/>
                  </a:lnTo>
                  <a:close/>
                  <a:moveTo>
                    <a:pt x="565" y="0"/>
                  </a:moveTo>
                  <a:lnTo>
                    <a:pt x="1" y="1734"/>
                  </a:lnTo>
                  <a:lnTo>
                    <a:pt x="203" y="1734"/>
                  </a:lnTo>
                  <a:lnTo>
                    <a:pt x="364" y="1291"/>
                  </a:lnTo>
                  <a:lnTo>
                    <a:pt x="1049" y="1291"/>
                  </a:lnTo>
                  <a:lnTo>
                    <a:pt x="1170" y="1734"/>
                  </a:lnTo>
                  <a:lnTo>
                    <a:pt x="1412" y="1734"/>
                  </a:lnTo>
                  <a:lnTo>
                    <a:pt x="8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5"/>
            <p:cNvSpPr/>
            <p:nvPr/>
          </p:nvSpPr>
          <p:spPr>
            <a:xfrm>
              <a:off x="4046400" y="2422950"/>
              <a:ext cx="25225" cy="43375"/>
            </a:xfrm>
            <a:custGeom>
              <a:avLst/>
              <a:gdLst/>
              <a:ahLst/>
              <a:cxnLst/>
              <a:rect l="l" t="t" r="r" b="b"/>
              <a:pathLst>
                <a:path w="1009" h="1735" extrusionOk="0">
                  <a:moveTo>
                    <a:pt x="1" y="0"/>
                  </a:moveTo>
                  <a:lnTo>
                    <a:pt x="1" y="1734"/>
                  </a:lnTo>
                  <a:lnTo>
                    <a:pt x="202" y="1734"/>
                  </a:lnTo>
                  <a:lnTo>
                    <a:pt x="202" y="968"/>
                  </a:lnTo>
                  <a:lnTo>
                    <a:pt x="888" y="968"/>
                  </a:lnTo>
                  <a:lnTo>
                    <a:pt x="888" y="807"/>
                  </a:lnTo>
                  <a:lnTo>
                    <a:pt x="202" y="807"/>
                  </a:lnTo>
                  <a:lnTo>
                    <a:pt x="202" y="202"/>
                  </a:lnTo>
                  <a:lnTo>
                    <a:pt x="1009" y="202"/>
                  </a:lnTo>
                  <a:lnTo>
                    <a:pt x="10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5"/>
            <p:cNvSpPr/>
            <p:nvPr/>
          </p:nvSpPr>
          <p:spPr>
            <a:xfrm>
              <a:off x="4080675" y="2423575"/>
              <a:ext cx="30275" cy="43750"/>
            </a:xfrm>
            <a:custGeom>
              <a:avLst/>
              <a:gdLst/>
              <a:ahLst/>
              <a:cxnLst/>
              <a:rect l="l" t="t" r="r" b="b"/>
              <a:pathLst>
                <a:path w="1211" h="1750" extrusionOk="0">
                  <a:moveTo>
                    <a:pt x="525" y="177"/>
                  </a:moveTo>
                  <a:cubicBezTo>
                    <a:pt x="606" y="177"/>
                    <a:pt x="727" y="177"/>
                    <a:pt x="807" y="257"/>
                  </a:cubicBezTo>
                  <a:lnTo>
                    <a:pt x="807" y="217"/>
                  </a:lnTo>
                  <a:cubicBezTo>
                    <a:pt x="888" y="298"/>
                    <a:pt x="928" y="378"/>
                    <a:pt x="928" y="459"/>
                  </a:cubicBezTo>
                  <a:cubicBezTo>
                    <a:pt x="928" y="580"/>
                    <a:pt x="888" y="661"/>
                    <a:pt x="807" y="741"/>
                  </a:cubicBezTo>
                  <a:cubicBezTo>
                    <a:pt x="727" y="782"/>
                    <a:pt x="606" y="822"/>
                    <a:pt x="525" y="822"/>
                  </a:cubicBezTo>
                  <a:lnTo>
                    <a:pt x="283" y="822"/>
                  </a:lnTo>
                  <a:lnTo>
                    <a:pt x="283" y="177"/>
                  </a:lnTo>
                  <a:close/>
                  <a:moveTo>
                    <a:pt x="589" y="0"/>
                  </a:moveTo>
                  <a:cubicBezTo>
                    <a:pt x="543" y="0"/>
                    <a:pt x="495" y="5"/>
                    <a:pt x="444" y="15"/>
                  </a:cubicBezTo>
                  <a:lnTo>
                    <a:pt x="1" y="15"/>
                  </a:lnTo>
                  <a:lnTo>
                    <a:pt x="1" y="1750"/>
                  </a:lnTo>
                  <a:lnTo>
                    <a:pt x="243" y="1750"/>
                  </a:lnTo>
                  <a:lnTo>
                    <a:pt x="243" y="983"/>
                  </a:lnTo>
                  <a:lnTo>
                    <a:pt x="485" y="983"/>
                  </a:lnTo>
                  <a:lnTo>
                    <a:pt x="969" y="1750"/>
                  </a:lnTo>
                  <a:lnTo>
                    <a:pt x="1211" y="1750"/>
                  </a:lnTo>
                  <a:lnTo>
                    <a:pt x="727" y="983"/>
                  </a:lnTo>
                  <a:cubicBezTo>
                    <a:pt x="848" y="943"/>
                    <a:pt x="928" y="903"/>
                    <a:pt x="1049" y="822"/>
                  </a:cubicBezTo>
                  <a:lnTo>
                    <a:pt x="1009" y="822"/>
                  </a:lnTo>
                  <a:cubicBezTo>
                    <a:pt x="1170" y="580"/>
                    <a:pt x="1170" y="298"/>
                    <a:pt x="969" y="136"/>
                  </a:cubicBezTo>
                  <a:cubicBezTo>
                    <a:pt x="848" y="46"/>
                    <a:pt x="727" y="0"/>
                    <a:pt x="5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5"/>
            <p:cNvSpPr/>
            <p:nvPr/>
          </p:nvSpPr>
          <p:spPr>
            <a:xfrm>
              <a:off x="4120000" y="2422950"/>
              <a:ext cx="25225" cy="43375"/>
            </a:xfrm>
            <a:custGeom>
              <a:avLst/>
              <a:gdLst/>
              <a:ahLst/>
              <a:cxnLst/>
              <a:rect l="l" t="t" r="r" b="b"/>
              <a:pathLst>
                <a:path w="1009" h="1735" extrusionOk="0">
                  <a:moveTo>
                    <a:pt x="1" y="0"/>
                  </a:moveTo>
                  <a:lnTo>
                    <a:pt x="1" y="161"/>
                  </a:lnTo>
                  <a:lnTo>
                    <a:pt x="404" y="161"/>
                  </a:lnTo>
                  <a:lnTo>
                    <a:pt x="404" y="1573"/>
                  </a:lnTo>
                  <a:lnTo>
                    <a:pt x="1" y="1573"/>
                  </a:lnTo>
                  <a:lnTo>
                    <a:pt x="1" y="1734"/>
                  </a:lnTo>
                  <a:lnTo>
                    <a:pt x="1009" y="1734"/>
                  </a:lnTo>
                  <a:lnTo>
                    <a:pt x="1009" y="1573"/>
                  </a:lnTo>
                  <a:lnTo>
                    <a:pt x="606" y="1573"/>
                  </a:lnTo>
                  <a:lnTo>
                    <a:pt x="606" y="161"/>
                  </a:lnTo>
                  <a:lnTo>
                    <a:pt x="1009" y="161"/>
                  </a:lnTo>
                  <a:lnTo>
                    <a:pt x="10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5"/>
            <p:cNvSpPr/>
            <p:nvPr/>
          </p:nvSpPr>
          <p:spPr>
            <a:xfrm>
              <a:off x="4154275" y="2421925"/>
              <a:ext cx="32300" cy="45400"/>
            </a:xfrm>
            <a:custGeom>
              <a:avLst/>
              <a:gdLst/>
              <a:ahLst/>
              <a:cxnLst/>
              <a:rect l="l" t="t" r="r" b="b"/>
              <a:pathLst>
                <a:path w="1292" h="1816" extrusionOk="0">
                  <a:moveTo>
                    <a:pt x="767" y="1"/>
                  </a:moveTo>
                  <a:cubicBezTo>
                    <a:pt x="646" y="1"/>
                    <a:pt x="525" y="41"/>
                    <a:pt x="404" y="122"/>
                  </a:cubicBezTo>
                  <a:cubicBezTo>
                    <a:pt x="283" y="202"/>
                    <a:pt x="203" y="283"/>
                    <a:pt x="122" y="444"/>
                  </a:cubicBezTo>
                  <a:cubicBezTo>
                    <a:pt x="1" y="727"/>
                    <a:pt x="1" y="1090"/>
                    <a:pt x="122" y="1412"/>
                  </a:cubicBezTo>
                  <a:cubicBezTo>
                    <a:pt x="203" y="1533"/>
                    <a:pt x="283" y="1654"/>
                    <a:pt x="404" y="1695"/>
                  </a:cubicBezTo>
                  <a:cubicBezTo>
                    <a:pt x="525" y="1775"/>
                    <a:pt x="646" y="1816"/>
                    <a:pt x="807" y="1816"/>
                  </a:cubicBezTo>
                  <a:cubicBezTo>
                    <a:pt x="969" y="1816"/>
                    <a:pt x="1170" y="1735"/>
                    <a:pt x="1291" y="1614"/>
                  </a:cubicBezTo>
                  <a:lnTo>
                    <a:pt x="1170" y="1493"/>
                  </a:lnTo>
                  <a:cubicBezTo>
                    <a:pt x="1130" y="1533"/>
                    <a:pt x="1090" y="1574"/>
                    <a:pt x="1009" y="1574"/>
                  </a:cubicBezTo>
                  <a:cubicBezTo>
                    <a:pt x="928" y="1614"/>
                    <a:pt x="848" y="1614"/>
                    <a:pt x="767" y="1614"/>
                  </a:cubicBezTo>
                  <a:cubicBezTo>
                    <a:pt x="646" y="1614"/>
                    <a:pt x="485" y="1574"/>
                    <a:pt x="404" y="1453"/>
                  </a:cubicBezTo>
                  <a:cubicBezTo>
                    <a:pt x="283" y="1291"/>
                    <a:pt x="243" y="1090"/>
                    <a:pt x="243" y="928"/>
                  </a:cubicBezTo>
                  <a:cubicBezTo>
                    <a:pt x="243" y="727"/>
                    <a:pt x="283" y="525"/>
                    <a:pt x="404" y="364"/>
                  </a:cubicBezTo>
                  <a:cubicBezTo>
                    <a:pt x="485" y="243"/>
                    <a:pt x="646" y="202"/>
                    <a:pt x="807" y="202"/>
                  </a:cubicBezTo>
                  <a:cubicBezTo>
                    <a:pt x="928" y="202"/>
                    <a:pt x="1049" y="243"/>
                    <a:pt x="1170" y="323"/>
                  </a:cubicBezTo>
                  <a:lnTo>
                    <a:pt x="1291" y="202"/>
                  </a:lnTo>
                  <a:cubicBezTo>
                    <a:pt x="1211" y="122"/>
                    <a:pt x="1130" y="81"/>
                    <a:pt x="1049" y="41"/>
                  </a:cubicBezTo>
                  <a:cubicBezTo>
                    <a:pt x="969" y="41"/>
                    <a:pt x="888" y="1"/>
                    <a:pt x="7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5"/>
            <p:cNvSpPr/>
            <p:nvPr/>
          </p:nvSpPr>
          <p:spPr>
            <a:xfrm>
              <a:off x="4190575" y="2422950"/>
              <a:ext cx="35325" cy="43375"/>
            </a:xfrm>
            <a:custGeom>
              <a:avLst/>
              <a:gdLst/>
              <a:ahLst/>
              <a:cxnLst/>
              <a:rect l="l" t="t" r="r" b="b"/>
              <a:pathLst>
                <a:path w="1413" h="1735" extrusionOk="0">
                  <a:moveTo>
                    <a:pt x="686" y="202"/>
                  </a:moveTo>
                  <a:lnTo>
                    <a:pt x="969" y="1129"/>
                  </a:lnTo>
                  <a:lnTo>
                    <a:pt x="404" y="1129"/>
                  </a:lnTo>
                  <a:lnTo>
                    <a:pt x="686" y="202"/>
                  </a:lnTo>
                  <a:close/>
                  <a:moveTo>
                    <a:pt x="565" y="0"/>
                  </a:moveTo>
                  <a:lnTo>
                    <a:pt x="1" y="1734"/>
                  </a:lnTo>
                  <a:lnTo>
                    <a:pt x="202" y="1734"/>
                  </a:lnTo>
                  <a:lnTo>
                    <a:pt x="364" y="1291"/>
                  </a:lnTo>
                  <a:lnTo>
                    <a:pt x="1049" y="1291"/>
                  </a:lnTo>
                  <a:lnTo>
                    <a:pt x="1170" y="1734"/>
                  </a:lnTo>
                  <a:lnTo>
                    <a:pt x="1412" y="1734"/>
                  </a:lnTo>
                  <a:lnTo>
                    <a:pt x="8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5"/>
            <p:cNvSpPr/>
            <p:nvPr/>
          </p:nvSpPr>
          <p:spPr>
            <a:xfrm>
              <a:off x="4062525" y="2499200"/>
              <a:ext cx="30275" cy="43750"/>
            </a:xfrm>
            <a:custGeom>
              <a:avLst/>
              <a:gdLst/>
              <a:ahLst/>
              <a:cxnLst/>
              <a:rect l="l" t="t" r="r" b="b"/>
              <a:pathLst>
                <a:path w="1211" h="1750" extrusionOk="0">
                  <a:moveTo>
                    <a:pt x="485" y="176"/>
                  </a:moveTo>
                  <a:cubicBezTo>
                    <a:pt x="606" y="176"/>
                    <a:pt x="687" y="176"/>
                    <a:pt x="808" y="257"/>
                  </a:cubicBezTo>
                  <a:cubicBezTo>
                    <a:pt x="848" y="297"/>
                    <a:pt x="888" y="378"/>
                    <a:pt x="888" y="459"/>
                  </a:cubicBezTo>
                  <a:cubicBezTo>
                    <a:pt x="888" y="580"/>
                    <a:pt x="848" y="660"/>
                    <a:pt x="767" y="741"/>
                  </a:cubicBezTo>
                  <a:cubicBezTo>
                    <a:pt x="687" y="781"/>
                    <a:pt x="606" y="822"/>
                    <a:pt x="485" y="822"/>
                  </a:cubicBezTo>
                  <a:lnTo>
                    <a:pt x="243" y="822"/>
                  </a:lnTo>
                  <a:lnTo>
                    <a:pt x="243" y="176"/>
                  </a:lnTo>
                  <a:close/>
                  <a:moveTo>
                    <a:pt x="572" y="0"/>
                  </a:moveTo>
                  <a:cubicBezTo>
                    <a:pt x="528" y="0"/>
                    <a:pt x="485" y="5"/>
                    <a:pt x="445" y="15"/>
                  </a:cubicBezTo>
                  <a:lnTo>
                    <a:pt x="1" y="15"/>
                  </a:lnTo>
                  <a:lnTo>
                    <a:pt x="1" y="1749"/>
                  </a:lnTo>
                  <a:lnTo>
                    <a:pt x="203" y="1749"/>
                  </a:lnTo>
                  <a:lnTo>
                    <a:pt x="203" y="983"/>
                  </a:lnTo>
                  <a:lnTo>
                    <a:pt x="445" y="983"/>
                  </a:lnTo>
                  <a:lnTo>
                    <a:pt x="929" y="1749"/>
                  </a:lnTo>
                  <a:lnTo>
                    <a:pt x="1211" y="1749"/>
                  </a:lnTo>
                  <a:lnTo>
                    <a:pt x="687" y="983"/>
                  </a:lnTo>
                  <a:cubicBezTo>
                    <a:pt x="808" y="943"/>
                    <a:pt x="929" y="902"/>
                    <a:pt x="1009" y="822"/>
                  </a:cubicBezTo>
                  <a:cubicBezTo>
                    <a:pt x="1090" y="701"/>
                    <a:pt x="1130" y="620"/>
                    <a:pt x="1130" y="499"/>
                  </a:cubicBezTo>
                  <a:cubicBezTo>
                    <a:pt x="1130" y="338"/>
                    <a:pt x="1049" y="217"/>
                    <a:pt x="969" y="136"/>
                  </a:cubicBezTo>
                  <a:cubicBezTo>
                    <a:pt x="848" y="45"/>
                    <a:pt x="704" y="0"/>
                    <a:pt x="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5"/>
            <p:cNvSpPr/>
            <p:nvPr/>
          </p:nvSpPr>
          <p:spPr>
            <a:xfrm>
              <a:off x="4102875" y="2498550"/>
              <a:ext cx="25225" cy="43375"/>
            </a:xfrm>
            <a:custGeom>
              <a:avLst/>
              <a:gdLst/>
              <a:ahLst/>
              <a:cxnLst/>
              <a:rect l="l" t="t" r="r" b="b"/>
              <a:pathLst>
                <a:path w="1009" h="1735" extrusionOk="0">
                  <a:moveTo>
                    <a:pt x="0" y="1"/>
                  </a:moveTo>
                  <a:lnTo>
                    <a:pt x="0" y="1735"/>
                  </a:lnTo>
                  <a:lnTo>
                    <a:pt x="1008" y="1735"/>
                  </a:lnTo>
                  <a:lnTo>
                    <a:pt x="1008" y="1574"/>
                  </a:lnTo>
                  <a:lnTo>
                    <a:pt x="202" y="1574"/>
                  </a:lnTo>
                  <a:lnTo>
                    <a:pt x="202" y="969"/>
                  </a:lnTo>
                  <a:lnTo>
                    <a:pt x="847" y="969"/>
                  </a:lnTo>
                  <a:lnTo>
                    <a:pt x="847" y="767"/>
                  </a:lnTo>
                  <a:lnTo>
                    <a:pt x="202" y="767"/>
                  </a:lnTo>
                  <a:lnTo>
                    <a:pt x="242" y="202"/>
                  </a:lnTo>
                  <a:lnTo>
                    <a:pt x="1008" y="202"/>
                  </a:lnTo>
                  <a:lnTo>
                    <a:pt x="10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5"/>
            <p:cNvSpPr/>
            <p:nvPr/>
          </p:nvSpPr>
          <p:spPr>
            <a:xfrm>
              <a:off x="4139150" y="2498550"/>
              <a:ext cx="28275" cy="43375"/>
            </a:xfrm>
            <a:custGeom>
              <a:avLst/>
              <a:gdLst/>
              <a:ahLst/>
              <a:cxnLst/>
              <a:rect l="l" t="t" r="r" b="b"/>
              <a:pathLst>
                <a:path w="1131" h="1735" extrusionOk="0">
                  <a:moveTo>
                    <a:pt x="485" y="202"/>
                  </a:moveTo>
                  <a:cubicBezTo>
                    <a:pt x="606" y="202"/>
                    <a:pt x="687" y="202"/>
                    <a:pt x="808" y="283"/>
                  </a:cubicBezTo>
                  <a:cubicBezTo>
                    <a:pt x="848" y="364"/>
                    <a:pt x="888" y="444"/>
                    <a:pt x="888" y="565"/>
                  </a:cubicBezTo>
                  <a:cubicBezTo>
                    <a:pt x="929" y="646"/>
                    <a:pt x="888" y="767"/>
                    <a:pt x="808" y="848"/>
                  </a:cubicBezTo>
                  <a:cubicBezTo>
                    <a:pt x="687" y="928"/>
                    <a:pt x="606" y="928"/>
                    <a:pt x="485" y="928"/>
                  </a:cubicBezTo>
                  <a:lnTo>
                    <a:pt x="243" y="928"/>
                  </a:lnTo>
                  <a:lnTo>
                    <a:pt x="243" y="202"/>
                  </a:lnTo>
                  <a:close/>
                  <a:moveTo>
                    <a:pt x="1" y="1"/>
                  </a:moveTo>
                  <a:lnTo>
                    <a:pt x="1" y="1735"/>
                  </a:lnTo>
                  <a:lnTo>
                    <a:pt x="243" y="1735"/>
                  </a:lnTo>
                  <a:lnTo>
                    <a:pt x="243" y="1090"/>
                  </a:lnTo>
                  <a:lnTo>
                    <a:pt x="445" y="1090"/>
                  </a:lnTo>
                  <a:cubicBezTo>
                    <a:pt x="495" y="1100"/>
                    <a:pt x="543" y="1105"/>
                    <a:pt x="589" y="1105"/>
                  </a:cubicBezTo>
                  <a:cubicBezTo>
                    <a:pt x="727" y="1105"/>
                    <a:pt x="848" y="1059"/>
                    <a:pt x="969" y="969"/>
                  </a:cubicBezTo>
                  <a:cubicBezTo>
                    <a:pt x="1090" y="888"/>
                    <a:pt x="1130" y="727"/>
                    <a:pt x="1130" y="525"/>
                  </a:cubicBezTo>
                  <a:cubicBezTo>
                    <a:pt x="1130" y="404"/>
                    <a:pt x="1090" y="243"/>
                    <a:pt x="969" y="162"/>
                  </a:cubicBezTo>
                  <a:cubicBezTo>
                    <a:pt x="808" y="41"/>
                    <a:pt x="646"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5"/>
            <p:cNvSpPr/>
            <p:nvPr/>
          </p:nvSpPr>
          <p:spPr>
            <a:xfrm>
              <a:off x="3205550" y="2550975"/>
              <a:ext cx="37325" cy="53475"/>
            </a:xfrm>
            <a:custGeom>
              <a:avLst/>
              <a:gdLst/>
              <a:ahLst/>
              <a:cxnLst/>
              <a:rect l="l" t="t" r="r" b="b"/>
              <a:pathLst>
                <a:path w="1493" h="2139" extrusionOk="0">
                  <a:moveTo>
                    <a:pt x="887" y="1"/>
                  </a:moveTo>
                  <a:cubicBezTo>
                    <a:pt x="726" y="1"/>
                    <a:pt x="565" y="41"/>
                    <a:pt x="444" y="122"/>
                  </a:cubicBezTo>
                  <a:cubicBezTo>
                    <a:pt x="283" y="243"/>
                    <a:pt x="202" y="364"/>
                    <a:pt x="121" y="525"/>
                  </a:cubicBezTo>
                  <a:cubicBezTo>
                    <a:pt x="41" y="687"/>
                    <a:pt x="0" y="848"/>
                    <a:pt x="0" y="1090"/>
                  </a:cubicBezTo>
                  <a:cubicBezTo>
                    <a:pt x="0" y="1291"/>
                    <a:pt x="41" y="1493"/>
                    <a:pt x="121" y="1654"/>
                  </a:cubicBezTo>
                  <a:cubicBezTo>
                    <a:pt x="202" y="1816"/>
                    <a:pt x="283" y="1937"/>
                    <a:pt x="444" y="2017"/>
                  </a:cubicBezTo>
                  <a:cubicBezTo>
                    <a:pt x="565" y="2098"/>
                    <a:pt x="726" y="2138"/>
                    <a:pt x="887" y="2138"/>
                  </a:cubicBezTo>
                  <a:cubicBezTo>
                    <a:pt x="1129" y="2138"/>
                    <a:pt x="1371" y="2058"/>
                    <a:pt x="1492" y="1937"/>
                  </a:cubicBezTo>
                  <a:lnTo>
                    <a:pt x="1371" y="1775"/>
                  </a:lnTo>
                  <a:cubicBezTo>
                    <a:pt x="1291" y="1816"/>
                    <a:pt x="1250" y="1856"/>
                    <a:pt x="1170" y="1896"/>
                  </a:cubicBezTo>
                  <a:cubicBezTo>
                    <a:pt x="1089" y="1896"/>
                    <a:pt x="1008" y="1937"/>
                    <a:pt x="887" y="1937"/>
                  </a:cubicBezTo>
                  <a:cubicBezTo>
                    <a:pt x="686" y="1937"/>
                    <a:pt x="565" y="1856"/>
                    <a:pt x="444" y="1735"/>
                  </a:cubicBezTo>
                  <a:cubicBezTo>
                    <a:pt x="323" y="1574"/>
                    <a:pt x="283" y="1372"/>
                    <a:pt x="283" y="1090"/>
                  </a:cubicBezTo>
                  <a:cubicBezTo>
                    <a:pt x="283" y="808"/>
                    <a:pt x="323" y="566"/>
                    <a:pt x="444" y="445"/>
                  </a:cubicBezTo>
                  <a:cubicBezTo>
                    <a:pt x="565" y="324"/>
                    <a:pt x="726" y="243"/>
                    <a:pt x="887" y="243"/>
                  </a:cubicBezTo>
                  <a:cubicBezTo>
                    <a:pt x="1049" y="243"/>
                    <a:pt x="1210" y="283"/>
                    <a:pt x="1331" y="404"/>
                  </a:cubicBezTo>
                  <a:lnTo>
                    <a:pt x="1492" y="203"/>
                  </a:lnTo>
                  <a:cubicBezTo>
                    <a:pt x="1371" y="162"/>
                    <a:pt x="1291" y="82"/>
                    <a:pt x="1210" y="82"/>
                  </a:cubicBezTo>
                  <a:cubicBezTo>
                    <a:pt x="1129" y="41"/>
                    <a:pt x="1008" y="1"/>
                    <a:pt x="8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5"/>
            <p:cNvSpPr/>
            <p:nvPr/>
          </p:nvSpPr>
          <p:spPr>
            <a:xfrm>
              <a:off x="3246875" y="2552000"/>
              <a:ext cx="42375" cy="52450"/>
            </a:xfrm>
            <a:custGeom>
              <a:avLst/>
              <a:gdLst/>
              <a:ahLst/>
              <a:cxnLst/>
              <a:rect l="l" t="t" r="r" b="b"/>
              <a:pathLst>
                <a:path w="1695" h="2098" extrusionOk="0">
                  <a:moveTo>
                    <a:pt x="848" y="242"/>
                  </a:moveTo>
                  <a:lnTo>
                    <a:pt x="1170" y="1331"/>
                  </a:lnTo>
                  <a:lnTo>
                    <a:pt x="485" y="1331"/>
                  </a:lnTo>
                  <a:lnTo>
                    <a:pt x="848" y="242"/>
                  </a:lnTo>
                  <a:close/>
                  <a:moveTo>
                    <a:pt x="686" y="0"/>
                  </a:moveTo>
                  <a:lnTo>
                    <a:pt x="1" y="2097"/>
                  </a:lnTo>
                  <a:lnTo>
                    <a:pt x="283" y="2097"/>
                  </a:lnTo>
                  <a:lnTo>
                    <a:pt x="444" y="1533"/>
                  </a:lnTo>
                  <a:lnTo>
                    <a:pt x="1251" y="1533"/>
                  </a:lnTo>
                  <a:lnTo>
                    <a:pt x="1412" y="2097"/>
                  </a:lnTo>
                  <a:lnTo>
                    <a:pt x="1695" y="2097"/>
                  </a:lnTo>
                  <a:lnTo>
                    <a:pt x="10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5"/>
            <p:cNvSpPr/>
            <p:nvPr/>
          </p:nvSpPr>
          <p:spPr>
            <a:xfrm>
              <a:off x="3293250" y="2552000"/>
              <a:ext cx="40350" cy="52450"/>
            </a:xfrm>
            <a:custGeom>
              <a:avLst/>
              <a:gdLst/>
              <a:ahLst/>
              <a:cxnLst/>
              <a:rect l="l" t="t" r="r" b="b"/>
              <a:pathLst>
                <a:path w="1614" h="2098" extrusionOk="0">
                  <a:moveTo>
                    <a:pt x="82" y="0"/>
                  </a:moveTo>
                  <a:lnTo>
                    <a:pt x="1" y="2097"/>
                  </a:lnTo>
                  <a:lnTo>
                    <a:pt x="243" y="2097"/>
                  </a:lnTo>
                  <a:lnTo>
                    <a:pt x="283" y="1009"/>
                  </a:lnTo>
                  <a:cubicBezTo>
                    <a:pt x="283" y="888"/>
                    <a:pt x="283" y="726"/>
                    <a:pt x="283" y="525"/>
                  </a:cubicBezTo>
                  <a:cubicBezTo>
                    <a:pt x="283" y="404"/>
                    <a:pt x="283" y="323"/>
                    <a:pt x="283" y="242"/>
                  </a:cubicBezTo>
                  <a:lnTo>
                    <a:pt x="646" y="1694"/>
                  </a:lnTo>
                  <a:lnTo>
                    <a:pt x="928" y="1694"/>
                  </a:lnTo>
                  <a:lnTo>
                    <a:pt x="1251" y="242"/>
                  </a:lnTo>
                  <a:cubicBezTo>
                    <a:pt x="1251" y="565"/>
                    <a:pt x="1291" y="807"/>
                    <a:pt x="1291" y="1009"/>
                  </a:cubicBezTo>
                  <a:lnTo>
                    <a:pt x="1332" y="2097"/>
                  </a:lnTo>
                  <a:lnTo>
                    <a:pt x="1614" y="2097"/>
                  </a:lnTo>
                  <a:lnTo>
                    <a:pt x="1493" y="0"/>
                  </a:lnTo>
                  <a:lnTo>
                    <a:pt x="1130" y="0"/>
                  </a:lnTo>
                  <a:lnTo>
                    <a:pt x="807" y="1412"/>
                  </a:lnTo>
                  <a:lnTo>
                    <a:pt x="4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5"/>
            <p:cNvSpPr/>
            <p:nvPr/>
          </p:nvSpPr>
          <p:spPr>
            <a:xfrm>
              <a:off x="3344675" y="2552000"/>
              <a:ext cx="30275" cy="52450"/>
            </a:xfrm>
            <a:custGeom>
              <a:avLst/>
              <a:gdLst/>
              <a:ahLst/>
              <a:cxnLst/>
              <a:rect l="l" t="t" r="r" b="b"/>
              <a:pathLst>
                <a:path w="1211" h="2098" extrusionOk="0">
                  <a:moveTo>
                    <a:pt x="1" y="0"/>
                  </a:moveTo>
                  <a:lnTo>
                    <a:pt x="1" y="2097"/>
                  </a:lnTo>
                  <a:lnTo>
                    <a:pt x="1211" y="2097"/>
                  </a:lnTo>
                  <a:lnTo>
                    <a:pt x="1211" y="1855"/>
                  </a:lnTo>
                  <a:lnTo>
                    <a:pt x="283" y="1855"/>
                  </a:lnTo>
                  <a:lnTo>
                    <a:pt x="283" y="1130"/>
                  </a:lnTo>
                  <a:lnTo>
                    <a:pt x="1049" y="1130"/>
                  </a:lnTo>
                  <a:lnTo>
                    <a:pt x="1049" y="928"/>
                  </a:lnTo>
                  <a:lnTo>
                    <a:pt x="283" y="928"/>
                  </a:lnTo>
                  <a:lnTo>
                    <a:pt x="283" y="242"/>
                  </a:lnTo>
                  <a:lnTo>
                    <a:pt x="1170" y="242"/>
                  </a:lnTo>
                  <a:lnTo>
                    <a:pt x="11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5"/>
            <p:cNvSpPr/>
            <p:nvPr/>
          </p:nvSpPr>
          <p:spPr>
            <a:xfrm>
              <a:off x="3388025" y="2552000"/>
              <a:ext cx="35325" cy="52450"/>
            </a:xfrm>
            <a:custGeom>
              <a:avLst/>
              <a:gdLst/>
              <a:ahLst/>
              <a:cxnLst/>
              <a:rect l="l" t="t" r="r" b="b"/>
              <a:pathLst>
                <a:path w="1413" h="2098" extrusionOk="0">
                  <a:moveTo>
                    <a:pt x="565" y="202"/>
                  </a:moveTo>
                  <a:cubicBezTo>
                    <a:pt x="727" y="202"/>
                    <a:pt x="848" y="242"/>
                    <a:pt x="928" y="323"/>
                  </a:cubicBezTo>
                  <a:cubicBezTo>
                    <a:pt x="1009" y="363"/>
                    <a:pt x="1049" y="444"/>
                    <a:pt x="1049" y="605"/>
                  </a:cubicBezTo>
                  <a:cubicBezTo>
                    <a:pt x="1049" y="726"/>
                    <a:pt x="1009" y="847"/>
                    <a:pt x="928" y="888"/>
                  </a:cubicBezTo>
                  <a:cubicBezTo>
                    <a:pt x="848" y="968"/>
                    <a:pt x="727" y="1009"/>
                    <a:pt x="565" y="1009"/>
                  </a:cubicBezTo>
                  <a:lnTo>
                    <a:pt x="243" y="1009"/>
                  </a:lnTo>
                  <a:lnTo>
                    <a:pt x="243" y="202"/>
                  </a:lnTo>
                  <a:close/>
                  <a:moveTo>
                    <a:pt x="1" y="0"/>
                  </a:moveTo>
                  <a:lnTo>
                    <a:pt x="1" y="2097"/>
                  </a:lnTo>
                  <a:lnTo>
                    <a:pt x="243" y="2097"/>
                  </a:lnTo>
                  <a:lnTo>
                    <a:pt x="243" y="1210"/>
                  </a:lnTo>
                  <a:lnTo>
                    <a:pt x="525" y="1210"/>
                  </a:lnTo>
                  <a:lnTo>
                    <a:pt x="1090" y="2097"/>
                  </a:lnTo>
                  <a:lnTo>
                    <a:pt x="1412" y="2097"/>
                  </a:lnTo>
                  <a:lnTo>
                    <a:pt x="807" y="1170"/>
                  </a:lnTo>
                  <a:cubicBezTo>
                    <a:pt x="969" y="1130"/>
                    <a:pt x="1090" y="1049"/>
                    <a:pt x="1170" y="968"/>
                  </a:cubicBezTo>
                  <a:cubicBezTo>
                    <a:pt x="1251" y="847"/>
                    <a:pt x="1291" y="726"/>
                    <a:pt x="1291" y="605"/>
                  </a:cubicBezTo>
                  <a:cubicBezTo>
                    <a:pt x="1291" y="404"/>
                    <a:pt x="1251" y="242"/>
                    <a:pt x="1130" y="162"/>
                  </a:cubicBezTo>
                  <a:cubicBezTo>
                    <a:pt x="969" y="41"/>
                    <a:pt x="807" y="0"/>
                    <a:pt x="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5"/>
            <p:cNvSpPr/>
            <p:nvPr/>
          </p:nvSpPr>
          <p:spPr>
            <a:xfrm>
              <a:off x="3429375" y="2550975"/>
              <a:ext cx="37325" cy="53475"/>
            </a:xfrm>
            <a:custGeom>
              <a:avLst/>
              <a:gdLst/>
              <a:ahLst/>
              <a:cxnLst/>
              <a:rect l="l" t="t" r="r" b="b"/>
              <a:pathLst>
                <a:path w="1493" h="2139" extrusionOk="0">
                  <a:moveTo>
                    <a:pt x="726" y="243"/>
                  </a:moveTo>
                  <a:cubicBezTo>
                    <a:pt x="928" y="243"/>
                    <a:pt x="1049" y="324"/>
                    <a:pt x="1129" y="445"/>
                  </a:cubicBezTo>
                  <a:cubicBezTo>
                    <a:pt x="1210" y="606"/>
                    <a:pt x="1250" y="808"/>
                    <a:pt x="1250" y="1090"/>
                  </a:cubicBezTo>
                  <a:cubicBezTo>
                    <a:pt x="1250" y="1372"/>
                    <a:pt x="1210" y="1574"/>
                    <a:pt x="1129" y="1735"/>
                  </a:cubicBezTo>
                  <a:cubicBezTo>
                    <a:pt x="1049" y="1856"/>
                    <a:pt x="928" y="1937"/>
                    <a:pt x="726" y="1937"/>
                  </a:cubicBezTo>
                  <a:cubicBezTo>
                    <a:pt x="565" y="1937"/>
                    <a:pt x="444" y="1856"/>
                    <a:pt x="363" y="1735"/>
                  </a:cubicBezTo>
                  <a:cubicBezTo>
                    <a:pt x="283" y="1574"/>
                    <a:pt x="242" y="1372"/>
                    <a:pt x="242" y="1090"/>
                  </a:cubicBezTo>
                  <a:cubicBezTo>
                    <a:pt x="242" y="808"/>
                    <a:pt x="283" y="606"/>
                    <a:pt x="363" y="445"/>
                  </a:cubicBezTo>
                  <a:cubicBezTo>
                    <a:pt x="444" y="324"/>
                    <a:pt x="565" y="243"/>
                    <a:pt x="726" y="243"/>
                  </a:cubicBezTo>
                  <a:close/>
                  <a:moveTo>
                    <a:pt x="726" y="1"/>
                  </a:moveTo>
                  <a:cubicBezTo>
                    <a:pt x="565" y="1"/>
                    <a:pt x="444" y="82"/>
                    <a:pt x="323" y="162"/>
                  </a:cubicBezTo>
                  <a:cubicBezTo>
                    <a:pt x="202" y="243"/>
                    <a:pt x="121" y="364"/>
                    <a:pt x="81" y="525"/>
                  </a:cubicBezTo>
                  <a:cubicBezTo>
                    <a:pt x="0" y="687"/>
                    <a:pt x="0" y="888"/>
                    <a:pt x="0" y="1090"/>
                  </a:cubicBezTo>
                  <a:cubicBezTo>
                    <a:pt x="0" y="1412"/>
                    <a:pt x="41" y="1695"/>
                    <a:pt x="162" y="1856"/>
                  </a:cubicBezTo>
                  <a:cubicBezTo>
                    <a:pt x="323" y="2058"/>
                    <a:pt x="484" y="2138"/>
                    <a:pt x="726" y="2138"/>
                  </a:cubicBezTo>
                  <a:cubicBezTo>
                    <a:pt x="968" y="2138"/>
                    <a:pt x="1170" y="2058"/>
                    <a:pt x="1291" y="1856"/>
                  </a:cubicBezTo>
                  <a:cubicBezTo>
                    <a:pt x="1452" y="1654"/>
                    <a:pt x="1492" y="1412"/>
                    <a:pt x="1492" y="1090"/>
                  </a:cubicBezTo>
                  <a:cubicBezTo>
                    <a:pt x="1492" y="767"/>
                    <a:pt x="1452" y="485"/>
                    <a:pt x="1291" y="324"/>
                  </a:cubicBezTo>
                  <a:cubicBezTo>
                    <a:pt x="1170" y="122"/>
                    <a:pt x="968" y="1"/>
                    <a:pt x="7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5"/>
            <p:cNvSpPr/>
            <p:nvPr/>
          </p:nvSpPr>
          <p:spPr>
            <a:xfrm>
              <a:off x="3476750" y="2552000"/>
              <a:ext cx="32300" cy="52450"/>
            </a:xfrm>
            <a:custGeom>
              <a:avLst/>
              <a:gdLst/>
              <a:ahLst/>
              <a:cxnLst/>
              <a:rect l="l" t="t" r="r" b="b"/>
              <a:pathLst>
                <a:path w="1292" h="2098" extrusionOk="0">
                  <a:moveTo>
                    <a:pt x="1" y="0"/>
                  </a:moveTo>
                  <a:lnTo>
                    <a:pt x="1" y="2097"/>
                  </a:lnTo>
                  <a:lnTo>
                    <a:pt x="243" y="2097"/>
                  </a:lnTo>
                  <a:lnTo>
                    <a:pt x="243" y="1049"/>
                  </a:lnTo>
                  <a:cubicBezTo>
                    <a:pt x="243" y="847"/>
                    <a:pt x="243" y="686"/>
                    <a:pt x="202" y="525"/>
                  </a:cubicBezTo>
                  <a:cubicBezTo>
                    <a:pt x="202" y="363"/>
                    <a:pt x="202" y="283"/>
                    <a:pt x="202" y="283"/>
                  </a:cubicBezTo>
                  <a:lnTo>
                    <a:pt x="928" y="2097"/>
                  </a:lnTo>
                  <a:lnTo>
                    <a:pt x="1291" y="2097"/>
                  </a:lnTo>
                  <a:lnTo>
                    <a:pt x="1291" y="0"/>
                  </a:lnTo>
                  <a:lnTo>
                    <a:pt x="1049" y="0"/>
                  </a:lnTo>
                  <a:lnTo>
                    <a:pt x="1049" y="1049"/>
                  </a:lnTo>
                  <a:cubicBezTo>
                    <a:pt x="1049" y="1250"/>
                    <a:pt x="1049" y="1492"/>
                    <a:pt x="1090" y="1734"/>
                  </a:cubicBezTo>
                  <a:lnTo>
                    <a:pt x="1090" y="1815"/>
                  </a:lnTo>
                  <a:lnTo>
                    <a:pt x="3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5"/>
            <p:cNvSpPr/>
            <p:nvPr/>
          </p:nvSpPr>
          <p:spPr>
            <a:xfrm>
              <a:off x="3164200" y="2948225"/>
              <a:ext cx="46400" cy="64550"/>
            </a:xfrm>
            <a:custGeom>
              <a:avLst/>
              <a:gdLst/>
              <a:ahLst/>
              <a:cxnLst/>
              <a:rect l="l" t="t" r="r" b="b"/>
              <a:pathLst>
                <a:path w="1856" h="2582" extrusionOk="0">
                  <a:moveTo>
                    <a:pt x="1090" y="1"/>
                  </a:moveTo>
                  <a:cubicBezTo>
                    <a:pt x="888" y="1"/>
                    <a:pt x="686" y="81"/>
                    <a:pt x="525" y="162"/>
                  </a:cubicBezTo>
                  <a:cubicBezTo>
                    <a:pt x="364" y="283"/>
                    <a:pt x="243" y="404"/>
                    <a:pt x="162" y="606"/>
                  </a:cubicBezTo>
                  <a:cubicBezTo>
                    <a:pt x="41" y="807"/>
                    <a:pt x="1" y="1049"/>
                    <a:pt x="1" y="1291"/>
                  </a:cubicBezTo>
                  <a:cubicBezTo>
                    <a:pt x="1" y="1735"/>
                    <a:pt x="81" y="2057"/>
                    <a:pt x="283" y="2259"/>
                  </a:cubicBezTo>
                  <a:cubicBezTo>
                    <a:pt x="444" y="2501"/>
                    <a:pt x="727" y="2582"/>
                    <a:pt x="1049" y="2582"/>
                  </a:cubicBezTo>
                  <a:cubicBezTo>
                    <a:pt x="1332" y="2582"/>
                    <a:pt x="1614" y="2541"/>
                    <a:pt x="1856" y="2380"/>
                  </a:cubicBezTo>
                  <a:lnTo>
                    <a:pt x="1856" y="1170"/>
                  </a:lnTo>
                  <a:lnTo>
                    <a:pt x="1049" y="1170"/>
                  </a:lnTo>
                  <a:lnTo>
                    <a:pt x="1090" y="1452"/>
                  </a:lnTo>
                  <a:lnTo>
                    <a:pt x="1533" y="1452"/>
                  </a:lnTo>
                  <a:lnTo>
                    <a:pt x="1533" y="2219"/>
                  </a:lnTo>
                  <a:cubicBezTo>
                    <a:pt x="1372" y="2259"/>
                    <a:pt x="1211" y="2299"/>
                    <a:pt x="1049" y="2299"/>
                  </a:cubicBezTo>
                  <a:cubicBezTo>
                    <a:pt x="807" y="2299"/>
                    <a:pt x="646" y="2219"/>
                    <a:pt x="525" y="2057"/>
                  </a:cubicBezTo>
                  <a:cubicBezTo>
                    <a:pt x="404" y="1896"/>
                    <a:pt x="364" y="1654"/>
                    <a:pt x="364" y="1291"/>
                  </a:cubicBezTo>
                  <a:cubicBezTo>
                    <a:pt x="364" y="1090"/>
                    <a:pt x="404" y="888"/>
                    <a:pt x="485" y="727"/>
                  </a:cubicBezTo>
                  <a:cubicBezTo>
                    <a:pt x="525" y="565"/>
                    <a:pt x="606" y="485"/>
                    <a:pt x="727" y="404"/>
                  </a:cubicBezTo>
                  <a:cubicBezTo>
                    <a:pt x="848" y="323"/>
                    <a:pt x="969" y="283"/>
                    <a:pt x="1090" y="283"/>
                  </a:cubicBezTo>
                  <a:cubicBezTo>
                    <a:pt x="1211" y="283"/>
                    <a:pt x="1291" y="323"/>
                    <a:pt x="1372" y="364"/>
                  </a:cubicBezTo>
                  <a:cubicBezTo>
                    <a:pt x="1453" y="364"/>
                    <a:pt x="1533" y="444"/>
                    <a:pt x="1614" y="485"/>
                  </a:cubicBezTo>
                  <a:lnTo>
                    <a:pt x="1816" y="283"/>
                  </a:lnTo>
                  <a:cubicBezTo>
                    <a:pt x="1735" y="202"/>
                    <a:pt x="1614" y="122"/>
                    <a:pt x="1493" y="81"/>
                  </a:cubicBezTo>
                  <a:cubicBezTo>
                    <a:pt x="1372" y="41"/>
                    <a:pt x="1251" y="1"/>
                    <a:pt x="10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5"/>
            <p:cNvSpPr/>
            <p:nvPr/>
          </p:nvSpPr>
          <p:spPr>
            <a:xfrm>
              <a:off x="3216625" y="2949225"/>
              <a:ext cx="51450" cy="62550"/>
            </a:xfrm>
            <a:custGeom>
              <a:avLst/>
              <a:gdLst/>
              <a:ahLst/>
              <a:cxnLst/>
              <a:rect l="l" t="t" r="r" b="b"/>
              <a:pathLst>
                <a:path w="2058" h="2502" extrusionOk="0">
                  <a:moveTo>
                    <a:pt x="1009" y="324"/>
                  </a:moveTo>
                  <a:lnTo>
                    <a:pt x="1412" y="1614"/>
                  </a:lnTo>
                  <a:lnTo>
                    <a:pt x="646" y="1614"/>
                  </a:lnTo>
                  <a:lnTo>
                    <a:pt x="1009" y="324"/>
                  </a:lnTo>
                  <a:close/>
                  <a:moveTo>
                    <a:pt x="807" y="1"/>
                  </a:moveTo>
                  <a:lnTo>
                    <a:pt x="1" y="2501"/>
                  </a:lnTo>
                  <a:lnTo>
                    <a:pt x="364" y="2501"/>
                  </a:lnTo>
                  <a:lnTo>
                    <a:pt x="525" y="1896"/>
                  </a:lnTo>
                  <a:lnTo>
                    <a:pt x="1493" y="1896"/>
                  </a:lnTo>
                  <a:lnTo>
                    <a:pt x="1695" y="2501"/>
                  </a:lnTo>
                  <a:lnTo>
                    <a:pt x="2058" y="2501"/>
                  </a:lnTo>
                  <a:lnTo>
                    <a:pt x="12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5"/>
            <p:cNvSpPr/>
            <p:nvPr/>
          </p:nvSpPr>
          <p:spPr>
            <a:xfrm>
              <a:off x="3277125" y="2949225"/>
              <a:ext cx="42375" cy="62550"/>
            </a:xfrm>
            <a:custGeom>
              <a:avLst/>
              <a:gdLst/>
              <a:ahLst/>
              <a:cxnLst/>
              <a:rect l="l" t="t" r="r" b="b"/>
              <a:pathLst>
                <a:path w="1695" h="2502" extrusionOk="0">
                  <a:moveTo>
                    <a:pt x="606" y="283"/>
                  </a:moveTo>
                  <a:cubicBezTo>
                    <a:pt x="807" y="283"/>
                    <a:pt x="968" y="324"/>
                    <a:pt x="1049" y="364"/>
                  </a:cubicBezTo>
                  <a:cubicBezTo>
                    <a:pt x="1170" y="445"/>
                    <a:pt x="1210" y="525"/>
                    <a:pt x="1210" y="687"/>
                  </a:cubicBezTo>
                  <a:cubicBezTo>
                    <a:pt x="1210" y="808"/>
                    <a:pt x="1170" y="888"/>
                    <a:pt x="1089" y="969"/>
                  </a:cubicBezTo>
                  <a:cubicBezTo>
                    <a:pt x="968" y="1050"/>
                    <a:pt x="847" y="1090"/>
                    <a:pt x="727" y="1090"/>
                  </a:cubicBezTo>
                  <a:lnTo>
                    <a:pt x="323" y="1090"/>
                  </a:lnTo>
                  <a:lnTo>
                    <a:pt x="323" y="283"/>
                  </a:lnTo>
                  <a:close/>
                  <a:moveTo>
                    <a:pt x="767" y="1332"/>
                  </a:moveTo>
                  <a:cubicBezTo>
                    <a:pt x="928" y="1332"/>
                    <a:pt x="1049" y="1372"/>
                    <a:pt x="1170" y="1453"/>
                  </a:cubicBezTo>
                  <a:cubicBezTo>
                    <a:pt x="1251" y="1533"/>
                    <a:pt x="1331" y="1654"/>
                    <a:pt x="1331" y="1816"/>
                  </a:cubicBezTo>
                  <a:cubicBezTo>
                    <a:pt x="1331" y="1977"/>
                    <a:pt x="1251" y="2098"/>
                    <a:pt x="1130" y="2138"/>
                  </a:cubicBezTo>
                  <a:cubicBezTo>
                    <a:pt x="1049" y="2219"/>
                    <a:pt x="888" y="2219"/>
                    <a:pt x="686" y="2219"/>
                  </a:cubicBezTo>
                  <a:lnTo>
                    <a:pt x="323" y="2219"/>
                  </a:lnTo>
                  <a:lnTo>
                    <a:pt x="323" y="1332"/>
                  </a:lnTo>
                  <a:close/>
                  <a:moveTo>
                    <a:pt x="1" y="1"/>
                  </a:moveTo>
                  <a:lnTo>
                    <a:pt x="1" y="2501"/>
                  </a:lnTo>
                  <a:lnTo>
                    <a:pt x="686" y="2501"/>
                  </a:lnTo>
                  <a:cubicBezTo>
                    <a:pt x="1331" y="2501"/>
                    <a:pt x="1694" y="2259"/>
                    <a:pt x="1694" y="1816"/>
                  </a:cubicBezTo>
                  <a:cubicBezTo>
                    <a:pt x="1694" y="1614"/>
                    <a:pt x="1614" y="1453"/>
                    <a:pt x="1533" y="1372"/>
                  </a:cubicBezTo>
                  <a:cubicBezTo>
                    <a:pt x="1412" y="1291"/>
                    <a:pt x="1251" y="1211"/>
                    <a:pt x="1089" y="1211"/>
                  </a:cubicBezTo>
                  <a:cubicBezTo>
                    <a:pt x="1210" y="1170"/>
                    <a:pt x="1331" y="1090"/>
                    <a:pt x="1412" y="1009"/>
                  </a:cubicBezTo>
                  <a:cubicBezTo>
                    <a:pt x="1533" y="929"/>
                    <a:pt x="1573" y="808"/>
                    <a:pt x="1573" y="646"/>
                  </a:cubicBezTo>
                  <a:cubicBezTo>
                    <a:pt x="1573" y="445"/>
                    <a:pt x="1493" y="283"/>
                    <a:pt x="1331" y="162"/>
                  </a:cubicBezTo>
                  <a:cubicBezTo>
                    <a:pt x="1130" y="82"/>
                    <a:pt x="888" y="1"/>
                    <a:pt x="6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5"/>
            <p:cNvSpPr/>
            <p:nvPr/>
          </p:nvSpPr>
          <p:spPr>
            <a:xfrm>
              <a:off x="3327550" y="2948225"/>
              <a:ext cx="53450" cy="64550"/>
            </a:xfrm>
            <a:custGeom>
              <a:avLst/>
              <a:gdLst/>
              <a:ahLst/>
              <a:cxnLst/>
              <a:rect l="l" t="t" r="r" b="b"/>
              <a:pathLst>
                <a:path w="2138" h="2582" extrusionOk="0">
                  <a:moveTo>
                    <a:pt x="1089" y="283"/>
                  </a:moveTo>
                  <a:cubicBezTo>
                    <a:pt x="1533" y="283"/>
                    <a:pt x="1775" y="646"/>
                    <a:pt x="1775" y="1291"/>
                  </a:cubicBezTo>
                  <a:cubicBezTo>
                    <a:pt x="1775" y="1977"/>
                    <a:pt x="1533" y="2299"/>
                    <a:pt x="1089" y="2299"/>
                  </a:cubicBezTo>
                  <a:cubicBezTo>
                    <a:pt x="847" y="2299"/>
                    <a:pt x="686" y="2219"/>
                    <a:pt x="565" y="2057"/>
                  </a:cubicBezTo>
                  <a:cubicBezTo>
                    <a:pt x="444" y="1896"/>
                    <a:pt x="363" y="1654"/>
                    <a:pt x="363" y="1291"/>
                  </a:cubicBezTo>
                  <a:cubicBezTo>
                    <a:pt x="363" y="969"/>
                    <a:pt x="444" y="727"/>
                    <a:pt x="565" y="525"/>
                  </a:cubicBezTo>
                  <a:cubicBezTo>
                    <a:pt x="686" y="364"/>
                    <a:pt x="847" y="283"/>
                    <a:pt x="1089" y="283"/>
                  </a:cubicBezTo>
                  <a:close/>
                  <a:moveTo>
                    <a:pt x="1089" y="1"/>
                  </a:moveTo>
                  <a:cubicBezTo>
                    <a:pt x="847" y="1"/>
                    <a:pt x="686" y="81"/>
                    <a:pt x="524" y="162"/>
                  </a:cubicBezTo>
                  <a:cubicBezTo>
                    <a:pt x="363" y="283"/>
                    <a:pt x="242" y="404"/>
                    <a:pt x="161" y="606"/>
                  </a:cubicBezTo>
                  <a:cubicBezTo>
                    <a:pt x="81" y="807"/>
                    <a:pt x="0" y="1049"/>
                    <a:pt x="0" y="1291"/>
                  </a:cubicBezTo>
                  <a:cubicBezTo>
                    <a:pt x="0" y="1573"/>
                    <a:pt x="81" y="1815"/>
                    <a:pt x="161" y="2017"/>
                  </a:cubicBezTo>
                  <a:cubicBezTo>
                    <a:pt x="242" y="2219"/>
                    <a:pt x="363" y="2340"/>
                    <a:pt x="524" y="2461"/>
                  </a:cubicBezTo>
                  <a:cubicBezTo>
                    <a:pt x="686" y="2541"/>
                    <a:pt x="847" y="2582"/>
                    <a:pt x="1089" y="2582"/>
                  </a:cubicBezTo>
                  <a:cubicBezTo>
                    <a:pt x="1291" y="2582"/>
                    <a:pt x="1452" y="2541"/>
                    <a:pt x="1613" y="2461"/>
                  </a:cubicBezTo>
                  <a:cubicBezTo>
                    <a:pt x="1775" y="2340"/>
                    <a:pt x="1896" y="2178"/>
                    <a:pt x="1976" y="2017"/>
                  </a:cubicBezTo>
                  <a:cubicBezTo>
                    <a:pt x="2097" y="1815"/>
                    <a:pt x="2137" y="1573"/>
                    <a:pt x="2137" y="1291"/>
                  </a:cubicBezTo>
                  <a:cubicBezTo>
                    <a:pt x="2137" y="1049"/>
                    <a:pt x="2097" y="807"/>
                    <a:pt x="1976" y="606"/>
                  </a:cubicBezTo>
                  <a:cubicBezTo>
                    <a:pt x="1896" y="404"/>
                    <a:pt x="1775" y="283"/>
                    <a:pt x="1613" y="162"/>
                  </a:cubicBezTo>
                  <a:cubicBezTo>
                    <a:pt x="1452" y="81"/>
                    <a:pt x="1291" y="1"/>
                    <a:pt x="10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5"/>
            <p:cNvSpPr/>
            <p:nvPr/>
          </p:nvSpPr>
          <p:spPr>
            <a:xfrm>
              <a:off x="3395100" y="2949225"/>
              <a:ext cx="43375" cy="62550"/>
            </a:xfrm>
            <a:custGeom>
              <a:avLst/>
              <a:gdLst/>
              <a:ahLst/>
              <a:cxnLst/>
              <a:rect l="l" t="t" r="r" b="b"/>
              <a:pathLst>
                <a:path w="1735" h="2502" extrusionOk="0">
                  <a:moveTo>
                    <a:pt x="0" y="1"/>
                  </a:moveTo>
                  <a:lnTo>
                    <a:pt x="0" y="2501"/>
                  </a:lnTo>
                  <a:lnTo>
                    <a:pt x="323" y="2501"/>
                  </a:lnTo>
                  <a:lnTo>
                    <a:pt x="323" y="1372"/>
                  </a:lnTo>
                  <a:cubicBezTo>
                    <a:pt x="323" y="1170"/>
                    <a:pt x="282" y="1009"/>
                    <a:pt x="282" y="848"/>
                  </a:cubicBezTo>
                  <a:cubicBezTo>
                    <a:pt x="282" y="727"/>
                    <a:pt x="282" y="566"/>
                    <a:pt x="242" y="404"/>
                  </a:cubicBezTo>
                  <a:lnTo>
                    <a:pt x="242" y="404"/>
                  </a:lnTo>
                  <a:lnTo>
                    <a:pt x="1250" y="2501"/>
                  </a:lnTo>
                  <a:lnTo>
                    <a:pt x="1734" y="2501"/>
                  </a:lnTo>
                  <a:lnTo>
                    <a:pt x="1734" y="1"/>
                  </a:lnTo>
                  <a:lnTo>
                    <a:pt x="1412" y="1"/>
                  </a:lnTo>
                  <a:lnTo>
                    <a:pt x="1412" y="1372"/>
                  </a:lnTo>
                  <a:cubicBezTo>
                    <a:pt x="1412" y="1493"/>
                    <a:pt x="1412" y="1654"/>
                    <a:pt x="1412" y="1816"/>
                  </a:cubicBezTo>
                  <a:cubicBezTo>
                    <a:pt x="1452" y="1977"/>
                    <a:pt x="1452" y="2058"/>
                    <a:pt x="1452" y="2138"/>
                  </a:cubicBezTo>
                  <a:lnTo>
                    <a:pt x="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5"/>
            <p:cNvSpPr/>
            <p:nvPr/>
          </p:nvSpPr>
          <p:spPr>
            <a:xfrm>
              <a:off x="5233100" y="2276750"/>
              <a:ext cx="36300" cy="62525"/>
            </a:xfrm>
            <a:custGeom>
              <a:avLst/>
              <a:gdLst/>
              <a:ahLst/>
              <a:cxnLst/>
              <a:rect l="l" t="t" r="r" b="b"/>
              <a:pathLst>
                <a:path w="1452" h="2501" extrusionOk="0">
                  <a:moveTo>
                    <a:pt x="0" y="0"/>
                  </a:moveTo>
                  <a:lnTo>
                    <a:pt x="0" y="2501"/>
                  </a:lnTo>
                  <a:lnTo>
                    <a:pt x="1452" y="2501"/>
                  </a:lnTo>
                  <a:lnTo>
                    <a:pt x="1452" y="2259"/>
                  </a:lnTo>
                  <a:lnTo>
                    <a:pt x="323" y="2259"/>
                  </a:lnTo>
                  <a:lnTo>
                    <a:pt x="323" y="1372"/>
                  </a:lnTo>
                  <a:lnTo>
                    <a:pt x="1250" y="1372"/>
                  </a:lnTo>
                  <a:lnTo>
                    <a:pt x="1250" y="1130"/>
                  </a:lnTo>
                  <a:lnTo>
                    <a:pt x="323" y="1130"/>
                  </a:lnTo>
                  <a:lnTo>
                    <a:pt x="323" y="283"/>
                  </a:lnTo>
                  <a:lnTo>
                    <a:pt x="1412" y="283"/>
                  </a:lnTo>
                  <a:lnTo>
                    <a:pt x="14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5"/>
            <p:cNvSpPr/>
            <p:nvPr/>
          </p:nvSpPr>
          <p:spPr>
            <a:xfrm>
              <a:off x="5280475" y="2276750"/>
              <a:ext cx="46400" cy="62525"/>
            </a:xfrm>
            <a:custGeom>
              <a:avLst/>
              <a:gdLst/>
              <a:ahLst/>
              <a:cxnLst/>
              <a:rect l="l" t="t" r="r" b="b"/>
              <a:pathLst>
                <a:path w="1856" h="2501" extrusionOk="0">
                  <a:moveTo>
                    <a:pt x="0" y="0"/>
                  </a:moveTo>
                  <a:lnTo>
                    <a:pt x="0" y="283"/>
                  </a:lnTo>
                  <a:lnTo>
                    <a:pt x="767" y="283"/>
                  </a:lnTo>
                  <a:lnTo>
                    <a:pt x="767" y="2501"/>
                  </a:lnTo>
                  <a:lnTo>
                    <a:pt x="1089" y="2501"/>
                  </a:lnTo>
                  <a:lnTo>
                    <a:pt x="1089" y="283"/>
                  </a:lnTo>
                  <a:lnTo>
                    <a:pt x="1815" y="283"/>
                  </a:lnTo>
                  <a:lnTo>
                    <a:pt x="1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5"/>
            <p:cNvSpPr/>
            <p:nvPr/>
          </p:nvSpPr>
          <p:spPr>
            <a:xfrm>
              <a:off x="5337950" y="2276750"/>
              <a:ext cx="39350" cy="62525"/>
            </a:xfrm>
            <a:custGeom>
              <a:avLst/>
              <a:gdLst/>
              <a:ahLst/>
              <a:cxnLst/>
              <a:rect l="l" t="t" r="r" b="b"/>
              <a:pathLst>
                <a:path w="1574" h="2501" extrusionOk="0">
                  <a:moveTo>
                    <a:pt x="0" y="0"/>
                  </a:moveTo>
                  <a:lnTo>
                    <a:pt x="0" y="2501"/>
                  </a:lnTo>
                  <a:lnTo>
                    <a:pt x="323" y="2501"/>
                  </a:lnTo>
                  <a:lnTo>
                    <a:pt x="323" y="1331"/>
                  </a:lnTo>
                  <a:lnTo>
                    <a:pt x="1250" y="1331"/>
                  </a:lnTo>
                  <a:lnTo>
                    <a:pt x="1250" y="2501"/>
                  </a:lnTo>
                  <a:lnTo>
                    <a:pt x="1573" y="2501"/>
                  </a:lnTo>
                  <a:lnTo>
                    <a:pt x="1573" y="0"/>
                  </a:lnTo>
                  <a:lnTo>
                    <a:pt x="1250" y="0"/>
                  </a:lnTo>
                  <a:lnTo>
                    <a:pt x="1250" y="1089"/>
                  </a:lnTo>
                  <a:lnTo>
                    <a:pt x="323" y="1089"/>
                  </a:lnTo>
                  <a:lnTo>
                    <a:pt x="3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5"/>
            <p:cNvSpPr/>
            <p:nvPr/>
          </p:nvSpPr>
          <p:spPr>
            <a:xfrm>
              <a:off x="5394400" y="2276750"/>
              <a:ext cx="35325" cy="62525"/>
            </a:xfrm>
            <a:custGeom>
              <a:avLst/>
              <a:gdLst/>
              <a:ahLst/>
              <a:cxnLst/>
              <a:rect l="l" t="t" r="r" b="b"/>
              <a:pathLst>
                <a:path w="1413" h="2501" extrusionOk="0">
                  <a:moveTo>
                    <a:pt x="1" y="0"/>
                  </a:moveTo>
                  <a:lnTo>
                    <a:pt x="1" y="283"/>
                  </a:lnTo>
                  <a:lnTo>
                    <a:pt x="565" y="283"/>
                  </a:lnTo>
                  <a:lnTo>
                    <a:pt x="565" y="2259"/>
                  </a:lnTo>
                  <a:lnTo>
                    <a:pt x="1" y="2259"/>
                  </a:lnTo>
                  <a:lnTo>
                    <a:pt x="1" y="2501"/>
                  </a:lnTo>
                  <a:lnTo>
                    <a:pt x="1412" y="2501"/>
                  </a:lnTo>
                  <a:lnTo>
                    <a:pt x="1412" y="2259"/>
                  </a:lnTo>
                  <a:lnTo>
                    <a:pt x="848" y="2259"/>
                  </a:lnTo>
                  <a:lnTo>
                    <a:pt x="848" y="283"/>
                  </a:lnTo>
                  <a:lnTo>
                    <a:pt x="1412" y="283"/>
                  </a:lnTo>
                  <a:lnTo>
                    <a:pt x="14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5"/>
            <p:cNvSpPr/>
            <p:nvPr/>
          </p:nvSpPr>
          <p:spPr>
            <a:xfrm>
              <a:off x="5443800" y="2275750"/>
              <a:ext cx="45400" cy="64550"/>
            </a:xfrm>
            <a:custGeom>
              <a:avLst/>
              <a:gdLst/>
              <a:ahLst/>
              <a:cxnLst/>
              <a:rect l="l" t="t" r="r" b="b"/>
              <a:pathLst>
                <a:path w="1816" h="2582" extrusionOk="0">
                  <a:moveTo>
                    <a:pt x="888" y="282"/>
                  </a:moveTo>
                  <a:cubicBezTo>
                    <a:pt x="1090" y="282"/>
                    <a:pt x="1251" y="363"/>
                    <a:pt x="1332" y="524"/>
                  </a:cubicBezTo>
                  <a:cubicBezTo>
                    <a:pt x="1453" y="726"/>
                    <a:pt x="1493" y="968"/>
                    <a:pt x="1493" y="1291"/>
                  </a:cubicBezTo>
                  <a:cubicBezTo>
                    <a:pt x="1493" y="1654"/>
                    <a:pt x="1453" y="1896"/>
                    <a:pt x="1332" y="2057"/>
                  </a:cubicBezTo>
                  <a:cubicBezTo>
                    <a:pt x="1251" y="2259"/>
                    <a:pt x="1090" y="2339"/>
                    <a:pt x="888" y="2339"/>
                  </a:cubicBezTo>
                  <a:cubicBezTo>
                    <a:pt x="686" y="2339"/>
                    <a:pt x="565" y="2259"/>
                    <a:pt x="444" y="2057"/>
                  </a:cubicBezTo>
                  <a:cubicBezTo>
                    <a:pt x="364" y="1896"/>
                    <a:pt x="323" y="1654"/>
                    <a:pt x="323" y="1291"/>
                  </a:cubicBezTo>
                  <a:cubicBezTo>
                    <a:pt x="323" y="968"/>
                    <a:pt x="364" y="726"/>
                    <a:pt x="444" y="524"/>
                  </a:cubicBezTo>
                  <a:cubicBezTo>
                    <a:pt x="565" y="363"/>
                    <a:pt x="686" y="282"/>
                    <a:pt x="888" y="282"/>
                  </a:cubicBezTo>
                  <a:close/>
                  <a:moveTo>
                    <a:pt x="888" y="0"/>
                  </a:moveTo>
                  <a:cubicBezTo>
                    <a:pt x="686" y="0"/>
                    <a:pt x="525" y="81"/>
                    <a:pt x="404" y="161"/>
                  </a:cubicBezTo>
                  <a:cubicBezTo>
                    <a:pt x="283" y="282"/>
                    <a:pt x="162" y="444"/>
                    <a:pt x="81" y="645"/>
                  </a:cubicBezTo>
                  <a:cubicBezTo>
                    <a:pt x="1" y="847"/>
                    <a:pt x="1" y="1049"/>
                    <a:pt x="1" y="1291"/>
                  </a:cubicBezTo>
                  <a:cubicBezTo>
                    <a:pt x="1" y="1694"/>
                    <a:pt x="81" y="2017"/>
                    <a:pt x="202" y="2259"/>
                  </a:cubicBezTo>
                  <a:cubicBezTo>
                    <a:pt x="364" y="2460"/>
                    <a:pt x="606" y="2581"/>
                    <a:pt x="888" y="2581"/>
                  </a:cubicBezTo>
                  <a:cubicBezTo>
                    <a:pt x="1211" y="2581"/>
                    <a:pt x="1412" y="2460"/>
                    <a:pt x="1574" y="2259"/>
                  </a:cubicBezTo>
                  <a:cubicBezTo>
                    <a:pt x="1735" y="2017"/>
                    <a:pt x="1816" y="1694"/>
                    <a:pt x="1816" y="1291"/>
                  </a:cubicBezTo>
                  <a:cubicBezTo>
                    <a:pt x="1816" y="928"/>
                    <a:pt x="1735" y="605"/>
                    <a:pt x="1574" y="363"/>
                  </a:cubicBezTo>
                  <a:cubicBezTo>
                    <a:pt x="1412" y="121"/>
                    <a:pt x="1211" y="0"/>
                    <a:pt x="8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5"/>
            <p:cNvSpPr/>
            <p:nvPr/>
          </p:nvSpPr>
          <p:spPr>
            <a:xfrm>
              <a:off x="5504300" y="2276750"/>
              <a:ext cx="39350" cy="62525"/>
            </a:xfrm>
            <a:custGeom>
              <a:avLst/>
              <a:gdLst/>
              <a:ahLst/>
              <a:cxnLst/>
              <a:rect l="l" t="t" r="r" b="b"/>
              <a:pathLst>
                <a:path w="1574" h="2501" extrusionOk="0">
                  <a:moveTo>
                    <a:pt x="646" y="283"/>
                  </a:moveTo>
                  <a:cubicBezTo>
                    <a:pt x="847" y="283"/>
                    <a:pt x="968" y="323"/>
                    <a:pt x="1089" y="404"/>
                  </a:cubicBezTo>
                  <a:cubicBezTo>
                    <a:pt x="1210" y="484"/>
                    <a:pt x="1251" y="605"/>
                    <a:pt x="1251" y="807"/>
                  </a:cubicBezTo>
                  <a:cubicBezTo>
                    <a:pt x="1251" y="968"/>
                    <a:pt x="1210" y="1130"/>
                    <a:pt x="1089" y="1210"/>
                  </a:cubicBezTo>
                  <a:cubicBezTo>
                    <a:pt x="968" y="1291"/>
                    <a:pt x="847" y="1331"/>
                    <a:pt x="646" y="1331"/>
                  </a:cubicBezTo>
                  <a:lnTo>
                    <a:pt x="283" y="1331"/>
                  </a:lnTo>
                  <a:lnTo>
                    <a:pt x="283" y="283"/>
                  </a:lnTo>
                  <a:close/>
                  <a:moveTo>
                    <a:pt x="1" y="0"/>
                  </a:moveTo>
                  <a:lnTo>
                    <a:pt x="1" y="2501"/>
                  </a:lnTo>
                  <a:lnTo>
                    <a:pt x="283" y="2501"/>
                  </a:lnTo>
                  <a:lnTo>
                    <a:pt x="283" y="1573"/>
                  </a:lnTo>
                  <a:lnTo>
                    <a:pt x="605" y="1573"/>
                  </a:lnTo>
                  <a:cubicBezTo>
                    <a:pt x="928" y="1573"/>
                    <a:pt x="1170" y="1533"/>
                    <a:pt x="1331" y="1412"/>
                  </a:cubicBezTo>
                  <a:cubicBezTo>
                    <a:pt x="1493" y="1251"/>
                    <a:pt x="1573" y="1049"/>
                    <a:pt x="1573" y="767"/>
                  </a:cubicBezTo>
                  <a:cubicBezTo>
                    <a:pt x="1573" y="525"/>
                    <a:pt x="1493" y="323"/>
                    <a:pt x="1331" y="202"/>
                  </a:cubicBezTo>
                  <a:cubicBezTo>
                    <a:pt x="1170" y="81"/>
                    <a:pt x="928" y="0"/>
                    <a:pt x="6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5"/>
            <p:cNvSpPr/>
            <p:nvPr/>
          </p:nvSpPr>
          <p:spPr>
            <a:xfrm>
              <a:off x="5556725" y="2276750"/>
              <a:ext cx="36325" cy="62525"/>
            </a:xfrm>
            <a:custGeom>
              <a:avLst/>
              <a:gdLst/>
              <a:ahLst/>
              <a:cxnLst/>
              <a:rect l="l" t="t" r="r" b="b"/>
              <a:pathLst>
                <a:path w="1453" h="2501" extrusionOk="0">
                  <a:moveTo>
                    <a:pt x="1" y="0"/>
                  </a:moveTo>
                  <a:lnTo>
                    <a:pt x="1" y="283"/>
                  </a:lnTo>
                  <a:lnTo>
                    <a:pt x="565" y="283"/>
                  </a:lnTo>
                  <a:lnTo>
                    <a:pt x="565" y="2259"/>
                  </a:lnTo>
                  <a:lnTo>
                    <a:pt x="1" y="2259"/>
                  </a:lnTo>
                  <a:lnTo>
                    <a:pt x="1" y="2501"/>
                  </a:lnTo>
                  <a:lnTo>
                    <a:pt x="1452" y="2501"/>
                  </a:lnTo>
                  <a:lnTo>
                    <a:pt x="1452" y="2259"/>
                  </a:lnTo>
                  <a:lnTo>
                    <a:pt x="888" y="2259"/>
                  </a:lnTo>
                  <a:lnTo>
                    <a:pt x="888" y="283"/>
                  </a:lnTo>
                  <a:lnTo>
                    <a:pt x="1452" y="283"/>
                  </a:lnTo>
                  <a:lnTo>
                    <a:pt x="14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5"/>
            <p:cNvSpPr/>
            <p:nvPr/>
          </p:nvSpPr>
          <p:spPr>
            <a:xfrm>
              <a:off x="5604125" y="2276750"/>
              <a:ext cx="50425" cy="62525"/>
            </a:xfrm>
            <a:custGeom>
              <a:avLst/>
              <a:gdLst/>
              <a:ahLst/>
              <a:cxnLst/>
              <a:rect l="l" t="t" r="r" b="b"/>
              <a:pathLst>
                <a:path w="2017" h="2501" extrusionOk="0">
                  <a:moveTo>
                    <a:pt x="1008" y="283"/>
                  </a:moveTo>
                  <a:lnTo>
                    <a:pt x="1412" y="1614"/>
                  </a:lnTo>
                  <a:lnTo>
                    <a:pt x="565" y="1614"/>
                  </a:lnTo>
                  <a:lnTo>
                    <a:pt x="1008" y="283"/>
                  </a:lnTo>
                  <a:close/>
                  <a:moveTo>
                    <a:pt x="807" y="0"/>
                  </a:moveTo>
                  <a:lnTo>
                    <a:pt x="0" y="2501"/>
                  </a:lnTo>
                  <a:lnTo>
                    <a:pt x="282" y="2501"/>
                  </a:lnTo>
                  <a:lnTo>
                    <a:pt x="484" y="1856"/>
                  </a:lnTo>
                  <a:lnTo>
                    <a:pt x="1492" y="1856"/>
                  </a:lnTo>
                  <a:lnTo>
                    <a:pt x="1694" y="2501"/>
                  </a:lnTo>
                  <a:lnTo>
                    <a:pt x="2017" y="2501"/>
                  </a:lnTo>
                  <a:lnTo>
                    <a:pt x="12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5"/>
            <p:cNvSpPr/>
            <p:nvPr/>
          </p:nvSpPr>
          <p:spPr>
            <a:xfrm>
              <a:off x="5111100" y="2869575"/>
              <a:ext cx="43375" cy="62550"/>
            </a:xfrm>
            <a:custGeom>
              <a:avLst/>
              <a:gdLst/>
              <a:ahLst/>
              <a:cxnLst/>
              <a:rect l="l" t="t" r="r" b="b"/>
              <a:pathLst>
                <a:path w="1735" h="2502" extrusionOk="0">
                  <a:moveTo>
                    <a:pt x="0" y="1"/>
                  </a:moveTo>
                  <a:lnTo>
                    <a:pt x="0" y="2501"/>
                  </a:lnTo>
                  <a:lnTo>
                    <a:pt x="323" y="2501"/>
                  </a:lnTo>
                  <a:lnTo>
                    <a:pt x="323" y="1"/>
                  </a:lnTo>
                  <a:close/>
                  <a:moveTo>
                    <a:pt x="1291" y="1"/>
                  </a:moveTo>
                  <a:lnTo>
                    <a:pt x="323" y="1130"/>
                  </a:lnTo>
                  <a:lnTo>
                    <a:pt x="1331" y="2501"/>
                  </a:lnTo>
                  <a:lnTo>
                    <a:pt x="1734" y="2501"/>
                  </a:lnTo>
                  <a:lnTo>
                    <a:pt x="686" y="1130"/>
                  </a:lnTo>
                  <a:lnTo>
                    <a:pt x="16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5"/>
            <p:cNvSpPr/>
            <p:nvPr/>
          </p:nvSpPr>
          <p:spPr>
            <a:xfrm>
              <a:off x="5166550" y="2869575"/>
              <a:ext cx="36325" cy="62550"/>
            </a:xfrm>
            <a:custGeom>
              <a:avLst/>
              <a:gdLst/>
              <a:ahLst/>
              <a:cxnLst/>
              <a:rect l="l" t="t" r="r" b="b"/>
              <a:pathLst>
                <a:path w="1453" h="2502" extrusionOk="0">
                  <a:moveTo>
                    <a:pt x="0" y="1"/>
                  </a:moveTo>
                  <a:lnTo>
                    <a:pt x="0" y="2501"/>
                  </a:lnTo>
                  <a:lnTo>
                    <a:pt x="1452" y="2501"/>
                  </a:lnTo>
                  <a:lnTo>
                    <a:pt x="1452" y="2219"/>
                  </a:lnTo>
                  <a:lnTo>
                    <a:pt x="323" y="2219"/>
                  </a:lnTo>
                  <a:lnTo>
                    <a:pt x="323" y="1332"/>
                  </a:lnTo>
                  <a:lnTo>
                    <a:pt x="1250" y="1332"/>
                  </a:lnTo>
                  <a:lnTo>
                    <a:pt x="1250" y="1090"/>
                  </a:lnTo>
                  <a:lnTo>
                    <a:pt x="323" y="1090"/>
                  </a:lnTo>
                  <a:lnTo>
                    <a:pt x="323" y="243"/>
                  </a:lnTo>
                  <a:lnTo>
                    <a:pt x="1412" y="243"/>
                  </a:lnTo>
                  <a:lnTo>
                    <a:pt x="14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5"/>
            <p:cNvSpPr/>
            <p:nvPr/>
          </p:nvSpPr>
          <p:spPr>
            <a:xfrm>
              <a:off x="5216950" y="2869575"/>
              <a:ext cx="39350" cy="62550"/>
            </a:xfrm>
            <a:custGeom>
              <a:avLst/>
              <a:gdLst/>
              <a:ahLst/>
              <a:cxnLst/>
              <a:rect l="l" t="t" r="r" b="b"/>
              <a:pathLst>
                <a:path w="1574" h="2502" extrusionOk="0">
                  <a:moveTo>
                    <a:pt x="1" y="1"/>
                  </a:moveTo>
                  <a:lnTo>
                    <a:pt x="1" y="2501"/>
                  </a:lnTo>
                  <a:lnTo>
                    <a:pt x="323" y="2501"/>
                  </a:lnTo>
                  <a:lnTo>
                    <a:pt x="323" y="1251"/>
                  </a:lnTo>
                  <a:cubicBezTo>
                    <a:pt x="323" y="1009"/>
                    <a:pt x="323" y="808"/>
                    <a:pt x="283" y="606"/>
                  </a:cubicBezTo>
                  <a:cubicBezTo>
                    <a:pt x="283" y="404"/>
                    <a:pt x="283" y="324"/>
                    <a:pt x="283" y="283"/>
                  </a:cubicBezTo>
                  <a:lnTo>
                    <a:pt x="1130" y="2501"/>
                  </a:lnTo>
                  <a:lnTo>
                    <a:pt x="1574" y="2501"/>
                  </a:lnTo>
                  <a:lnTo>
                    <a:pt x="1574" y="1"/>
                  </a:lnTo>
                  <a:lnTo>
                    <a:pt x="1291" y="1"/>
                  </a:lnTo>
                  <a:lnTo>
                    <a:pt x="1291" y="1251"/>
                  </a:lnTo>
                  <a:cubicBezTo>
                    <a:pt x="1291" y="1493"/>
                    <a:pt x="1291" y="1775"/>
                    <a:pt x="1332" y="2058"/>
                  </a:cubicBezTo>
                  <a:lnTo>
                    <a:pt x="1332" y="2179"/>
                  </a:lnTo>
                  <a:lnTo>
                    <a:pt x="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5"/>
            <p:cNvSpPr/>
            <p:nvPr/>
          </p:nvSpPr>
          <p:spPr>
            <a:xfrm>
              <a:off x="5266350" y="2869575"/>
              <a:ext cx="50450" cy="62550"/>
            </a:xfrm>
            <a:custGeom>
              <a:avLst/>
              <a:gdLst/>
              <a:ahLst/>
              <a:cxnLst/>
              <a:rect l="l" t="t" r="r" b="b"/>
              <a:pathLst>
                <a:path w="2018" h="2502" extrusionOk="0">
                  <a:moveTo>
                    <a:pt x="1" y="1"/>
                  </a:moveTo>
                  <a:lnTo>
                    <a:pt x="848" y="1533"/>
                  </a:lnTo>
                  <a:lnTo>
                    <a:pt x="848" y="2501"/>
                  </a:lnTo>
                  <a:lnTo>
                    <a:pt x="1170" y="2501"/>
                  </a:lnTo>
                  <a:lnTo>
                    <a:pt x="1170" y="1533"/>
                  </a:lnTo>
                  <a:lnTo>
                    <a:pt x="2017" y="1"/>
                  </a:lnTo>
                  <a:lnTo>
                    <a:pt x="1695" y="1"/>
                  </a:lnTo>
                  <a:lnTo>
                    <a:pt x="1009" y="1251"/>
                  </a:lnTo>
                  <a:lnTo>
                    <a:pt x="3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5"/>
            <p:cNvSpPr/>
            <p:nvPr/>
          </p:nvSpPr>
          <p:spPr>
            <a:xfrm>
              <a:off x="5319800" y="2869575"/>
              <a:ext cx="51450" cy="62550"/>
            </a:xfrm>
            <a:custGeom>
              <a:avLst/>
              <a:gdLst/>
              <a:ahLst/>
              <a:cxnLst/>
              <a:rect l="l" t="t" r="r" b="b"/>
              <a:pathLst>
                <a:path w="2058" h="2502" extrusionOk="0">
                  <a:moveTo>
                    <a:pt x="1009" y="243"/>
                  </a:moveTo>
                  <a:lnTo>
                    <a:pt x="1452" y="1574"/>
                  </a:lnTo>
                  <a:lnTo>
                    <a:pt x="605" y="1574"/>
                  </a:lnTo>
                  <a:lnTo>
                    <a:pt x="1009" y="243"/>
                  </a:lnTo>
                  <a:close/>
                  <a:moveTo>
                    <a:pt x="847" y="1"/>
                  </a:moveTo>
                  <a:lnTo>
                    <a:pt x="0" y="2501"/>
                  </a:lnTo>
                  <a:lnTo>
                    <a:pt x="323" y="2501"/>
                  </a:lnTo>
                  <a:lnTo>
                    <a:pt x="525" y="1856"/>
                  </a:lnTo>
                  <a:lnTo>
                    <a:pt x="1533" y="1856"/>
                  </a:lnTo>
                  <a:lnTo>
                    <a:pt x="1734" y="2501"/>
                  </a:lnTo>
                  <a:lnTo>
                    <a:pt x="2057" y="2501"/>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5"/>
            <p:cNvSpPr/>
            <p:nvPr/>
          </p:nvSpPr>
          <p:spPr>
            <a:xfrm>
              <a:off x="4774350" y="3340425"/>
              <a:ext cx="45400" cy="62550"/>
            </a:xfrm>
            <a:custGeom>
              <a:avLst/>
              <a:gdLst/>
              <a:ahLst/>
              <a:cxnLst/>
              <a:rect l="l" t="t" r="r" b="b"/>
              <a:pathLst>
                <a:path w="1816" h="2502" extrusionOk="0">
                  <a:moveTo>
                    <a:pt x="0" y="1"/>
                  </a:moveTo>
                  <a:lnTo>
                    <a:pt x="0" y="283"/>
                  </a:lnTo>
                  <a:lnTo>
                    <a:pt x="726" y="283"/>
                  </a:lnTo>
                  <a:lnTo>
                    <a:pt x="726" y="2501"/>
                  </a:lnTo>
                  <a:lnTo>
                    <a:pt x="1049" y="2501"/>
                  </a:lnTo>
                  <a:lnTo>
                    <a:pt x="1049" y="283"/>
                  </a:lnTo>
                  <a:lnTo>
                    <a:pt x="1775" y="283"/>
                  </a:lnTo>
                  <a:lnTo>
                    <a:pt x="18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5"/>
            <p:cNvSpPr/>
            <p:nvPr/>
          </p:nvSpPr>
          <p:spPr>
            <a:xfrm>
              <a:off x="4815675" y="3340425"/>
              <a:ext cx="51450" cy="62550"/>
            </a:xfrm>
            <a:custGeom>
              <a:avLst/>
              <a:gdLst/>
              <a:ahLst/>
              <a:cxnLst/>
              <a:rect l="l" t="t" r="r" b="b"/>
              <a:pathLst>
                <a:path w="2058" h="2502" extrusionOk="0">
                  <a:moveTo>
                    <a:pt x="1009" y="283"/>
                  </a:moveTo>
                  <a:lnTo>
                    <a:pt x="1412" y="1614"/>
                  </a:lnTo>
                  <a:lnTo>
                    <a:pt x="646" y="1614"/>
                  </a:lnTo>
                  <a:lnTo>
                    <a:pt x="1009" y="283"/>
                  </a:lnTo>
                  <a:close/>
                  <a:moveTo>
                    <a:pt x="807" y="1"/>
                  </a:moveTo>
                  <a:lnTo>
                    <a:pt x="1" y="2501"/>
                  </a:lnTo>
                  <a:lnTo>
                    <a:pt x="364" y="2501"/>
                  </a:lnTo>
                  <a:lnTo>
                    <a:pt x="565" y="1856"/>
                  </a:lnTo>
                  <a:lnTo>
                    <a:pt x="1493" y="1856"/>
                  </a:lnTo>
                  <a:lnTo>
                    <a:pt x="1695" y="2501"/>
                  </a:lnTo>
                  <a:lnTo>
                    <a:pt x="2058" y="2501"/>
                  </a:lnTo>
                  <a:lnTo>
                    <a:pt x="12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5"/>
            <p:cNvSpPr/>
            <p:nvPr/>
          </p:nvSpPr>
          <p:spPr>
            <a:xfrm>
              <a:off x="4876175" y="3340425"/>
              <a:ext cx="44375" cy="62550"/>
            </a:xfrm>
            <a:custGeom>
              <a:avLst/>
              <a:gdLst/>
              <a:ahLst/>
              <a:cxnLst/>
              <a:rect l="l" t="t" r="r" b="b"/>
              <a:pathLst>
                <a:path w="1775" h="2502" extrusionOk="0">
                  <a:moveTo>
                    <a:pt x="1" y="1"/>
                  </a:moveTo>
                  <a:lnTo>
                    <a:pt x="1" y="2501"/>
                  </a:lnTo>
                  <a:lnTo>
                    <a:pt x="323" y="2501"/>
                  </a:lnTo>
                  <a:lnTo>
                    <a:pt x="323" y="1372"/>
                  </a:lnTo>
                  <a:cubicBezTo>
                    <a:pt x="323" y="1170"/>
                    <a:pt x="323" y="969"/>
                    <a:pt x="323" y="848"/>
                  </a:cubicBezTo>
                  <a:cubicBezTo>
                    <a:pt x="323" y="686"/>
                    <a:pt x="283" y="565"/>
                    <a:pt x="283" y="364"/>
                  </a:cubicBezTo>
                  <a:lnTo>
                    <a:pt x="283" y="364"/>
                  </a:lnTo>
                  <a:lnTo>
                    <a:pt x="1291" y="2501"/>
                  </a:lnTo>
                  <a:lnTo>
                    <a:pt x="1775" y="2501"/>
                  </a:lnTo>
                  <a:lnTo>
                    <a:pt x="1775" y="1"/>
                  </a:lnTo>
                  <a:lnTo>
                    <a:pt x="1452" y="1"/>
                  </a:lnTo>
                  <a:lnTo>
                    <a:pt x="1452" y="1372"/>
                  </a:lnTo>
                  <a:cubicBezTo>
                    <a:pt x="1452" y="1493"/>
                    <a:pt x="1452" y="1654"/>
                    <a:pt x="1452" y="1815"/>
                  </a:cubicBezTo>
                  <a:cubicBezTo>
                    <a:pt x="1452" y="1936"/>
                    <a:pt x="1493" y="2057"/>
                    <a:pt x="1493" y="2138"/>
                  </a:cubicBezTo>
                  <a:lnTo>
                    <a:pt x="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5"/>
            <p:cNvSpPr/>
            <p:nvPr/>
          </p:nvSpPr>
          <p:spPr>
            <a:xfrm>
              <a:off x="4931625" y="3340425"/>
              <a:ext cx="40350" cy="62550"/>
            </a:xfrm>
            <a:custGeom>
              <a:avLst/>
              <a:gdLst/>
              <a:ahLst/>
              <a:cxnLst/>
              <a:rect l="l" t="t" r="r" b="b"/>
              <a:pathLst>
                <a:path w="1614" h="2502" extrusionOk="0">
                  <a:moveTo>
                    <a:pt x="162" y="1"/>
                  </a:moveTo>
                  <a:lnTo>
                    <a:pt x="162" y="283"/>
                  </a:lnTo>
                  <a:lnTo>
                    <a:pt x="1251" y="283"/>
                  </a:lnTo>
                  <a:lnTo>
                    <a:pt x="1" y="2219"/>
                  </a:lnTo>
                  <a:lnTo>
                    <a:pt x="1" y="2501"/>
                  </a:lnTo>
                  <a:lnTo>
                    <a:pt x="1573" y="2501"/>
                  </a:lnTo>
                  <a:lnTo>
                    <a:pt x="1614" y="2219"/>
                  </a:lnTo>
                  <a:lnTo>
                    <a:pt x="404" y="2219"/>
                  </a:lnTo>
                  <a:lnTo>
                    <a:pt x="1614" y="283"/>
                  </a:lnTo>
                  <a:lnTo>
                    <a:pt x="16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5"/>
            <p:cNvSpPr/>
            <p:nvPr/>
          </p:nvSpPr>
          <p:spPr>
            <a:xfrm>
              <a:off x="4977000" y="3340425"/>
              <a:ext cx="50425" cy="62550"/>
            </a:xfrm>
            <a:custGeom>
              <a:avLst/>
              <a:gdLst/>
              <a:ahLst/>
              <a:cxnLst/>
              <a:rect l="l" t="t" r="r" b="b"/>
              <a:pathLst>
                <a:path w="2017" h="2502" extrusionOk="0">
                  <a:moveTo>
                    <a:pt x="1009" y="283"/>
                  </a:moveTo>
                  <a:lnTo>
                    <a:pt x="1412" y="1614"/>
                  </a:lnTo>
                  <a:lnTo>
                    <a:pt x="605" y="1614"/>
                  </a:lnTo>
                  <a:lnTo>
                    <a:pt x="1009" y="283"/>
                  </a:lnTo>
                  <a:close/>
                  <a:moveTo>
                    <a:pt x="807" y="1"/>
                  </a:moveTo>
                  <a:lnTo>
                    <a:pt x="0" y="2501"/>
                  </a:lnTo>
                  <a:lnTo>
                    <a:pt x="363" y="2501"/>
                  </a:lnTo>
                  <a:lnTo>
                    <a:pt x="525" y="1856"/>
                  </a:lnTo>
                  <a:lnTo>
                    <a:pt x="1493" y="1856"/>
                  </a:lnTo>
                  <a:lnTo>
                    <a:pt x="1654" y="2501"/>
                  </a:lnTo>
                  <a:lnTo>
                    <a:pt x="2017" y="2501"/>
                  </a:lnTo>
                  <a:lnTo>
                    <a:pt x="12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5"/>
            <p:cNvSpPr/>
            <p:nvPr/>
          </p:nvSpPr>
          <p:spPr>
            <a:xfrm>
              <a:off x="5037500" y="3340425"/>
              <a:ext cx="43375" cy="62550"/>
            </a:xfrm>
            <a:custGeom>
              <a:avLst/>
              <a:gdLst/>
              <a:ahLst/>
              <a:cxnLst/>
              <a:rect l="l" t="t" r="r" b="b"/>
              <a:pathLst>
                <a:path w="1735" h="2502" extrusionOk="0">
                  <a:moveTo>
                    <a:pt x="0" y="1"/>
                  </a:moveTo>
                  <a:lnTo>
                    <a:pt x="0" y="2501"/>
                  </a:lnTo>
                  <a:lnTo>
                    <a:pt x="323" y="2501"/>
                  </a:lnTo>
                  <a:lnTo>
                    <a:pt x="323" y="1372"/>
                  </a:lnTo>
                  <a:cubicBezTo>
                    <a:pt x="323" y="1170"/>
                    <a:pt x="323" y="969"/>
                    <a:pt x="282" y="848"/>
                  </a:cubicBezTo>
                  <a:cubicBezTo>
                    <a:pt x="282" y="686"/>
                    <a:pt x="282" y="565"/>
                    <a:pt x="282" y="364"/>
                  </a:cubicBezTo>
                  <a:lnTo>
                    <a:pt x="1291" y="2501"/>
                  </a:lnTo>
                  <a:lnTo>
                    <a:pt x="1734" y="2501"/>
                  </a:lnTo>
                  <a:lnTo>
                    <a:pt x="1734" y="1"/>
                  </a:lnTo>
                  <a:lnTo>
                    <a:pt x="1412" y="1"/>
                  </a:lnTo>
                  <a:lnTo>
                    <a:pt x="1412" y="1372"/>
                  </a:lnTo>
                  <a:cubicBezTo>
                    <a:pt x="1412" y="1493"/>
                    <a:pt x="1412" y="1654"/>
                    <a:pt x="1452" y="1815"/>
                  </a:cubicBezTo>
                  <a:cubicBezTo>
                    <a:pt x="1452" y="1936"/>
                    <a:pt x="1452" y="2057"/>
                    <a:pt x="1452" y="2138"/>
                  </a:cubicBezTo>
                  <a:lnTo>
                    <a:pt x="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5"/>
            <p:cNvSpPr/>
            <p:nvPr/>
          </p:nvSpPr>
          <p:spPr>
            <a:xfrm>
              <a:off x="5099000" y="3340425"/>
              <a:ext cx="9100" cy="62550"/>
            </a:xfrm>
            <a:custGeom>
              <a:avLst/>
              <a:gdLst/>
              <a:ahLst/>
              <a:cxnLst/>
              <a:rect l="l" t="t" r="r" b="b"/>
              <a:pathLst>
                <a:path w="364" h="2502" extrusionOk="0">
                  <a:moveTo>
                    <a:pt x="0" y="1"/>
                  </a:moveTo>
                  <a:lnTo>
                    <a:pt x="0" y="2501"/>
                  </a:lnTo>
                  <a:lnTo>
                    <a:pt x="363" y="2501"/>
                  </a:lnTo>
                  <a:lnTo>
                    <a:pt x="3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5"/>
            <p:cNvSpPr/>
            <p:nvPr/>
          </p:nvSpPr>
          <p:spPr>
            <a:xfrm>
              <a:off x="5117150" y="3340425"/>
              <a:ext cx="50425" cy="62550"/>
            </a:xfrm>
            <a:custGeom>
              <a:avLst/>
              <a:gdLst/>
              <a:ahLst/>
              <a:cxnLst/>
              <a:rect l="l" t="t" r="r" b="b"/>
              <a:pathLst>
                <a:path w="2017" h="2502" extrusionOk="0">
                  <a:moveTo>
                    <a:pt x="1008" y="283"/>
                  </a:moveTo>
                  <a:lnTo>
                    <a:pt x="1412" y="1614"/>
                  </a:lnTo>
                  <a:lnTo>
                    <a:pt x="605" y="1614"/>
                  </a:lnTo>
                  <a:lnTo>
                    <a:pt x="1008" y="283"/>
                  </a:lnTo>
                  <a:close/>
                  <a:moveTo>
                    <a:pt x="807" y="1"/>
                  </a:moveTo>
                  <a:lnTo>
                    <a:pt x="0" y="2501"/>
                  </a:lnTo>
                  <a:lnTo>
                    <a:pt x="363" y="2501"/>
                  </a:lnTo>
                  <a:lnTo>
                    <a:pt x="524" y="1856"/>
                  </a:lnTo>
                  <a:lnTo>
                    <a:pt x="1492" y="1856"/>
                  </a:lnTo>
                  <a:lnTo>
                    <a:pt x="1654" y="2501"/>
                  </a:lnTo>
                  <a:lnTo>
                    <a:pt x="2017" y="2501"/>
                  </a:lnTo>
                  <a:lnTo>
                    <a:pt x="12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5"/>
            <p:cNvSpPr/>
            <p:nvPr/>
          </p:nvSpPr>
          <p:spPr>
            <a:xfrm>
              <a:off x="4762250" y="2810100"/>
              <a:ext cx="28250" cy="43375"/>
            </a:xfrm>
            <a:custGeom>
              <a:avLst/>
              <a:gdLst/>
              <a:ahLst/>
              <a:cxnLst/>
              <a:rect l="l" t="t" r="r" b="b"/>
              <a:pathLst>
                <a:path w="1130" h="1735" extrusionOk="0">
                  <a:moveTo>
                    <a:pt x="0" y="1"/>
                  </a:moveTo>
                  <a:lnTo>
                    <a:pt x="0" y="1130"/>
                  </a:lnTo>
                  <a:cubicBezTo>
                    <a:pt x="0" y="1251"/>
                    <a:pt x="41" y="1372"/>
                    <a:pt x="81" y="1452"/>
                  </a:cubicBezTo>
                  <a:cubicBezTo>
                    <a:pt x="121" y="1533"/>
                    <a:pt x="202" y="1614"/>
                    <a:pt x="283" y="1654"/>
                  </a:cubicBezTo>
                  <a:cubicBezTo>
                    <a:pt x="363" y="1694"/>
                    <a:pt x="444" y="1735"/>
                    <a:pt x="565" y="1735"/>
                  </a:cubicBezTo>
                  <a:cubicBezTo>
                    <a:pt x="686" y="1735"/>
                    <a:pt x="767" y="1694"/>
                    <a:pt x="847" y="1654"/>
                  </a:cubicBezTo>
                  <a:cubicBezTo>
                    <a:pt x="968" y="1614"/>
                    <a:pt x="1009" y="1533"/>
                    <a:pt x="1049" y="1452"/>
                  </a:cubicBezTo>
                  <a:cubicBezTo>
                    <a:pt x="1089" y="1372"/>
                    <a:pt x="1130" y="1251"/>
                    <a:pt x="1130" y="1130"/>
                  </a:cubicBezTo>
                  <a:lnTo>
                    <a:pt x="1130" y="1"/>
                  </a:lnTo>
                  <a:lnTo>
                    <a:pt x="928" y="1"/>
                  </a:lnTo>
                  <a:lnTo>
                    <a:pt x="928" y="1170"/>
                  </a:lnTo>
                  <a:cubicBezTo>
                    <a:pt x="928" y="1291"/>
                    <a:pt x="888" y="1372"/>
                    <a:pt x="807" y="1452"/>
                  </a:cubicBezTo>
                  <a:cubicBezTo>
                    <a:pt x="767" y="1493"/>
                    <a:pt x="686" y="1533"/>
                    <a:pt x="565" y="1533"/>
                  </a:cubicBezTo>
                  <a:cubicBezTo>
                    <a:pt x="444" y="1533"/>
                    <a:pt x="363" y="1493"/>
                    <a:pt x="323" y="1452"/>
                  </a:cubicBezTo>
                  <a:cubicBezTo>
                    <a:pt x="242" y="1372"/>
                    <a:pt x="242" y="1291"/>
                    <a:pt x="242" y="1170"/>
                  </a:cubicBezTo>
                  <a:lnTo>
                    <a:pt x="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5"/>
            <p:cNvSpPr/>
            <p:nvPr/>
          </p:nvSpPr>
          <p:spPr>
            <a:xfrm>
              <a:off x="4797525" y="2809100"/>
              <a:ext cx="30275" cy="44375"/>
            </a:xfrm>
            <a:custGeom>
              <a:avLst/>
              <a:gdLst/>
              <a:ahLst/>
              <a:cxnLst/>
              <a:rect l="l" t="t" r="r" b="b"/>
              <a:pathLst>
                <a:path w="1211" h="1775" extrusionOk="0">
                  <a:moveTo>
                    <a:pt x="727" y="0"/>
                  </a:moveTo>
                  <a:cubicBezTo>
                    <a:pt x="606" y="0"/>
                    <a:pt x="485" y="41"/>
                    <a:pt x="364" y="121"/>
                  </a:cubicBezTo>
                  <a:cubicBezTo>
                    <a:pt x="243" y="162"/>
                    <a:pt x="162" y="283"/>
                    <a:pt x="122" y="403"/>
                  </a:cubicBezTo>
                  <a:cubicBezTo>
                    <a:pt x="41" y="524"/>
                    <a:pt x="1" y="686"/>
                    <a:pt x="1" y="887"/>
                  </a:cubicBezTo>
                  <a:cubicBezTo>
                    <a:pt x="1" y="1170"/>
                    <a:pt x="82" y="1371"/>
                    <a:pt x="162" y="1533"/>
                  </a:cubicBezTo>
                  <a:cubicBezTo>
                    <a:pt x="283" y="1694"/>
                    <a:pt x="444" y="1775"/>
                    <a:pt x="686" y="1775"/>
                  </a:cubicBezTo>
                  <a:cubicBezTo>
                    <a:pt x="767" y="1775"/>
                    <a:pt x="888" y="1734"/>
                    <a:pt x="969" y="1734"/>
                  </a:cubicBezTo>
                  <a:cubicBezTo>
                    <a:pt x="1049" y="1694"/>
                    <a:pt x="1130" y="1654"/>
                    <a:pt x="1211" y="1613"/>
                  </a:cubicBezTo>
                  <a:lnTo>
                    <a:pt x="1211" y="807"/>
                  </a:lnTo>
                  <a:lnTo>
                    <a:pt x="646" y="807"/>
                  </a:lnTo>
                  <a:lnTo>
                    <a:pt x="686" y="968"/>
                  </a:lnTo>
                  <a:lnTo>
                    <a:pt x="1009" y="968"/>
                  </a:lnTo>
                  <a:lnTo>
                    <a:pt x="1009" y="1492"/>
                  </a:lnTo>
                  <a:cubicBezTo>
                    <a:pt x="928" y="1533"/>
                    <a:pt x="807" y="1573"/>
                    <a:pt x="686" y="1573"/>
                  </a:cubicBezTo>
                  <a:cubicBezTo>
                    <a:pt x="525" y="1573"/>
                    <a:pt x="404" y="1533"/>
                    <a:pt x="364" y="1412"/>
                  </a:cubicBezTo>
                  <a:cubicBezTo>
                    <a:pt x="283" y="1291"/>
                    <a:pt x="243" y="1129"/>
                    <a:pt x="243" y="887"/>
                  </a:cubicBezTo>
                  <a:cubicBezTo>
                    <a:pt x="243" y="645"/>
                    <a:pt x="283" y="484"/>
                    <a:pt x="364" y="363"/>
                  </a:cubicBezTo>
                  <a:cubicBezTo>
                    <a:pt x="444" y="242"/>
                    <a:pt x="565" y="202"/>
                    <a:pt x="727" y="202"/>
                  </a:cubicBezTo>
                  <a:cubicBezTo>
                    <a:pt x="767" y="202"/>
                    <a:pt x="848" y="202"/>
                    <a:pt x="888" y="242"/>
                  </a:cubicBezTo>
                  <a:cubicBezTo>
                    <a:pt x="969" y="242"/>
                    <a:pt x="1009" y="283"/>
                    <a:pt x="1049" y="323"/>
                  </a:cubicBezTo>
                  <a:lnTo>
                    <a:pt x="1211" y="202"/>
                  </a:lnTo>
                  <a:cubicBezTo>
                    <a:pt x="1130" y="121"/>
                    <a:pt x="1049" y="81"/>
                    <a:pt x="969" y="41"/>
                  </a:cubicBezTo>
                  <a:cubicBezTo>
                    <a:pt x="928" y="41"/>
                    <a:pt x="807" y="0"/>
                    <a:pt x="7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5"/>
            <p:cNvSpPr/>
            <p:nvPr/>
          </p:nvSpPr>
          <p:spPr>
            <a:xfrm>
              <a:off x="4832825" y="2810100"/>
              <a:ext cx="34300" cy="42375"/>
            </a:xfrm>
            <a:custGeom>
              <a:avLst/>
              <a:gdLst/>
              <a:ahLst/>
              <a:cxnLst/>
              <a:rect l="l" t="t" r="r" b="b"/>
              <a:pathLst>
                <a:path w="1372" h="1695" extrusionOk="0">
                  <a:moveTo>
                    <a:pt x="686" y="202"/>
                  </a:moveTo>
                  <a:lnTo>
                    <a:pt x="968" y="1089"/>
                  </a:lnTo>
                  <a:lnTo>
                    <a:pt x="404" y="1089"/>
                  </a:lnTo>
                  <a:lnTo>
                    <a:pt x="686" y="202"/>
                  </a:lnTo>
                  <a:close/>
                  <a:moveTo>
                    <a:pt x="565" y="1"/>
                  </a:moveTo>
                  <a:lnTo>
                    <a:pt x="0" y="1694"/>
                  </a:lnTo>
                  <a:lnTo>
                    <a:pt x="202" y="1694"/>
                  </a:lnTo>
                  <a:lnTo>
                    <a:pt x="363" y="1251"/>
                  </a:lnTo>
                  <a:lnTo>
                    <a:pt x="1009" y="1251"/>
                  </a:lnTo>
                  <a:lnTo>
                    <a:pt x="1170" y="1694"/>
                  </a:lnTo>
                  <a:lnTo>
                    <a:pt x="1372" y="1694"/>
                  </a:lnTo>
                  <a:lnTo>
                    <a:pt x="8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5"/>
            <p:cNvSpPr/>
            <p:nvPr/>
          </p:nvSpPr>
          <p:spPr>
            <a:xfrm>
              <a:off x="4873150" y="2810100"/>
              <a:ext cx="27250" cy="42375"/>
            </a:xfrm>
            <a:custGeom>
              <a:avLst/>
              <a:gdLst/>
              <a:ahLst/>
              <a:cxnLst/>
              <a:rect l="l" t="t" r="r" b="b"/>
              <a:pathLst>
                <a:path w="1090" h="1695" extrusionOk="0">
                  <a:moveTo>
                    <a:pt x="1" y="1"/>
                  </a:moveTo>
                  <a:lnTo>
                    <a:pt x="1" y="1694"/>
                  </a:lnTo>
                  <a:lnTo>
                    <a:pt x="202" y="1694"/>
                  </a:lnTo>
                  <a:lnTo>
                    <a:pt x="202" y="847"/>
                  </a:lnTo>
                  <a:cubicBezTo>
                    <a:pt x="202" y="686"/>
                    <a:pt x="202" y="565"/>
                    <a:pt x="202" y="404"/>
                  </a:cubicBezTo>
                  <a:cubicBezTo>
                    <a:pt x="202" y="283"/>
                    <a:pt x="202" y="202"/>
                    <a:pt x="202" y="202"/>
                  </a:cubicBezTo>
                  <a:lnTo>
                    <a:pt x="767" y="1694"/>
                  </a:lnTo>
                  <a:lnTo>
                    <a:pt x="1089" y="1694"/>
                  </a:lnTo>
                  <a:lnTo>
                    <a:pt x="1089" y="1"/>
                  </a:lnTo>
                  <a:lnTo>
                    <a:pt x="888" y="1"/>
                  </a:lnTo>
                  <a:lnTo>
                    <a:pt x="888" y="847"/>
                  </a:lnTo>
                  <a:cubicBezTo>
                    <a:pt x="888" y="1009"/>
                    <a:pt x="888" y="1210"/>
                    <a:pt x="888" y="1412"/>
                  </a:cubicBezTo>
                  <a:lnTo>
                    <a:pt x="888" y="1493"/>
                  </a:lnTo>
                  <a:lnTo>
                    <a:pt x="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5"/>
            <p:cNvSpPr/>
            <p:nvPr/>
          </p:nvSpPr>
          <p:spPr>
            <a:xfrm>
              <a:off x="4910450" y="2810100"/>
              <a:ext cx="28250" cy="42375"/>
            </a:xfrm>
            <a:custGeom>
              <a:avLst/>
              <a:gdLst/>
              <a:ahLst/>
              <a:cxnLst/>
              <a:rect l="l" t="t" r="r" b="b"/>
              <a:pathLst>
                <a:path w="1130" h="1695" extrusionOk="0">
                  <a:moveTo>
                    <a:pt x="404" y="162"/>
                  </a:moveTo>
                  <a:cubicBezTo>
                    <a:pt x="485" y="162"/>
                    <a:pt x="565" y="202"/>
                    <a:pt x="646" y="243"/>
                  </a:cubicBezTo>
                  <a:cubicBezTo>
                    <a:pt x="727" y="243"/>
                    <a:pt x="807" y="323"/>
                    <a:pt x="848" y="404"/>
                  </a:cubicBezTo>
                  <a:cubicBezTo>
                    <a:pt x="888" y="525"/>
                    <a:pt x="928" y="646"/>
                    <a:pt x="928" y="847"/>
                  </a:cubicBezTo>
                  <a:cubicBezTo>
                    <a:pt x="928" y="1089"/>
                    <a:pt x="848" y="1251"/>
                    <a:pt x="767" y="1372"/>
                  </a:cubicBezTo>
                  <a:cubicBezTo>
                    <a:pt x="686" y="1452"/>
                    <a:pt x="565" y="1533"/>
                    <a:pt x="404" y="1533"/>
                  </a:cubicBezTo>
                  <a:lnTo>
                    <a:pt x="202" y="1533"/>
                  </a:lnTo>
                  <a:lnTo>
                    <a:pt x="202" y="162"/>
                  </a:lnTo>
                  <a:close/>
                  <a:moveTo>
                    <a:pt x="1" y="1"/>
                  </a:moveTo>
                  <a:lnTo>
                    <a:pt x="1" y="1694"/>
                  </a:lnTo>
                  <a:lnTo>
                    <a:pt x="364" y="1694"/>
                  </a:lnTo>
                  <a:cubicBezTo>
                    <a:pt x="606" y="1694"/>
                    <a:pt x="767" y="1614"/>
                    <a:pt x="928" y="1493"/>
                  </a:cubicBezTo>
                  <a:cubicBezTo>
                    <a:pt x="1049" y="1372"/>
                    <a:pt x="1130" y="1170"/>
                    <a:pt x="1130" y="847"/>
                  </a:cubicBezTo>
                  <a:cubicBezTo>
                    <a:pt x="1130" y="525"/>
                    <a:pt x="1049" y="283"/>
                    <a:pt x="928" y="162"/>
                  </a:cubicBezTo>
                  <a:cubicBezTo>
                    <a:pt x="767" y="41"/>
                    <a:pt x="606" y="1"/>
                    <a:pt x="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5"/>
            <p:cNvSpPr/>
            <p:nvPr/>
          </p:nvSpPr>
          <p:spPr>
            <a:xfrm>
              <a:off x="4942725" y="2810100"/>
              <a:ext cx="34300" cy="42375"/>
            </a:xfrm>
            <a:custGeom>
              <a:avLst/>
              <a:gdLst/>
              <a:ahLst/>
              <a:cxnLst/>
              <a:rect l="l" t="t" r="r" b="b"/>
              <a:pathLst>
                <a:path w="1372" h="1695" extrusionOk="0">
                  <a:moveTo>
                    <a:pt x="686" y="202"/>
                  </a:moveTo>
                  <a:lnTo>
                    <a:pt x="968" y="1089"/>
                  </a:lnTo>
                  <a:lnTo>
                    <a:pt x="404" y="1089"/>
                  </a:lnTo>
                  <a:lnTo>
                    <a:pt x="686" y="202"/>
                  </a:lnTo>
                  <a:close/>
                  <a:moveTo>
                    <a:pt x="565" y="1"/>
                  </a:moveTo>
                  <a:lnTo>
                    <a:pt x="0" y="1694"/>
                  </a:lnTo>
                  <a:lnTo>
                    <a:pt x="242" y="1694"/>
                  </a:lnTo>
                  <a:lnTo>
                    <a:pt x="363" y="1251"/>
                  </a:lnTo>
                  <a:lnTo>
                    <a:pt x="1008" y="1251"/>
                  </a:lnTo>
                  <a:lnTo>
                    <a:pt x="1170" y="1694"/>
                  </a:lnTo>
                  <a:lnTo>
                    <a:pt x="1371" y="1694"/>
                  </a:lnTo>
                  <a:lnTo>
                    <a:pt x="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5"/>
            <p:cNvSpPr/>
            <p:nvPr/>
          </p:nvSpPr>
          <p:spPr>
            <a:xfrm>
              <a:off x="4961875" y="4284125"/>
              <a:ext cx="55475" cy="56500"/>
            </a:xfrm>
            <a:custGeom>
              <a:avLst/>
              <a:gdLst/>
              <a:ahLst/>
              <a:cxnLst/>
              <a:rect l="l" t="t" r="r" b="b"/>
              <a:pathLst>
                <a:path w="2219" h="2260" extrusionOk="0">
                  <a:moveTo>
                    <a:pt x="968" y="1"/>
                  </a:moveTo>
                  <a:lnTo>
                    <a:pt x="726" y="243"/>
                  </a:lnTo>
                  <a:lnTo>
                    <a:pt x="1291" y="1372"/>
                  </a:lnTo>
                  <a:lnTo>
                    <a:pt x="202" y="686"/>
                  </a:lnTo>
                  <a:lnTo>
                    <a:pt x="0" y="928"/>
                  </a:lnTo>
                  <a:lnTo>
                    <a:pt x="1009" y="2259"/>
                  </a:lnTo>
                  <a:lnTo>
                    <a:pt x="1170" y="2098"/>
                  </a:lnTo>
                  <a:lnTo>
                    <a:pt x="726" y="1533"/>
                  </a:lnTo>
                  <a:cubicBezTo>
                    <a:pt x="565" y="1291"/>
                    <a:pt x="404" y="1130"/>
                    <a:pt x="283" y="969"/>
                  </a:cubicBezTo>
                  <a:lnTo>
                    <a:pt x="283" y="969"/>
                  </a:lnTo>
                  <a:lnTo>
                    <a:pt x="1412" y="1654"/>
                  </a:lnTo>
                  <a:lnTo>
                    <a:pt x="1573" y="1493"/>
                  </a:lnTo>
                  <a:lnTo>
                    <a:pt x="968" y="323"/>
                  </a:lnTo>
                  <a:lnTo>
                    <a:pt x="968" y="323"/>
                  </a:lnTo>
                  <a:cubicBezTo>
                    <a:pt x="1089" y="444"/>
                    <a:pt x="1251" y="606"/>
                    <a:pt x="1493" y="807"/>
                  </a:cubicBezTo>
                  <a:lnTo>
                    <a:pt x="2057" y="1332"/>
                  </a:lnTo>
                  <a:lnTo>
                    <a:pt x="2219" y="1170"/>
                  </a:lnTo>
                  <a:lnTo>
                    <a:pt x="9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5"/>
            <p:cNvSpPr/>
            <p:nvPr/>
          </p:nvSpPr>
          <p:spPr>
            <a:xfrm>
              <a:off x="5000175" y="4260275"/>
              <a:ext cx="41375" cy="42025"/>
            </a:xfrm>
            <a:custGeom>
              <a:avLst/>
              <a:gdLst/>
              <a:ahLst/>
              <a:cxnLst/>
              <a:rect l="l" t="t" r="r" b="b"/>
              <a:pathLst>
                <a:path w="1655" h="1681" extrusionOk="0">
                  <a:moveTo>
                    <a:pt x="655" y="209"/>
                  </a:moveTo>
                  <a:cubicBezTo>
                    <a:pt x="809" y="209"/>
                    <a:pt x="975" y="316"/>
                    <a:pt x="1171" y="511"/>
                  </a:cubicBezTo>
                  <a:cubicBezTo>
                    <a:pt x="1493" y="874"/>
                    <a:pt x="1533" y="1116"/>
                    <a:pt x="1292" y="1358"/>
                  </a:cubicBezTo>
                  <a:cubicBezTo>
                    <a:pt x="1203" y="1417"/>
                    <a:pt x="1114" y="1454"/>
                    <a:pt x="1026" y="1454"/>
                  </a:cubicBezTo>
                  <a:cubicBezTo>
                    <a:pt x="993" y="1454"/>
                    <a:pt x="961" y="1449"/>
                    <a:pt x="929" y="1439"/>
                  </a:cubicBezTo>
                  <a:cubicBezTo>
                    <a:pt x="808" y="1439"/>
                    <a:pt x="646" y="1318"/>
                    <a:pt x="485" y="1156"/>
                  </a:cubicBezTo>
                  <a:cubicBezTo>
                    <a:pt x="324" y="995"/>
                    <a:pt x="243" y="834"/>
                    <a:pt x="243" y="672"/>
                  </a:cubicBezTo>
                  <a:cubicBezTo>
                    <a:pt x="203" y="551"/>
                    <a:pt x="243" y="430"/>
                    <a:pt x="364" y="350"/>
                  </a:cubicBezTo>
                  <a:cubicBezTo>
                    <a:pt x="459" y="254"/>
                    <a:pt x="555" y="209"/>
                    <a:pt x="655" y="209"/>
                  </a:cubicBezTo>
                  <a:close/>
                  <a:moveTo>
                    <a:pt x="731" y="1"/>
                  </a:moveTo>
                  <a:cubicBezTo>
                    <a:pt x="673" y="1"/>
                    <a:pt x="616" y="10"/>
                    <a:pt x="566" y="27"/>
                  </a:cubicBezTo>
                  <a:cubicBezTo>
                    <a:pt x="445" y="27"/>
                    <a:pt x="324" y="108"/>
                    <a:pt x="243" y="188"/>
                  </a:cubicBezTo>
                  <a:cubicBezTo>
                    <a:pt x="122" y="269"/>
                    <a:pt x="82" y="390"/>
                    <a:pt x="41" y="511"/>
                  </a:cubicBezTo>
                  <a:cubicBezTo>
                    <a:pt x="1" y="632"/>
                    <a:pt x="1" y="793"/>
                    <a:pt x="41" y="914"/>
                  </a:cubicBezTo>
                  <a:cubicBezTo>
                    <a:pt x="82" y="1035"/>
                    <a:pt x="162" y="1197"/>
                    <a:pt x="324" y="1318"/>
                  </a:cubicBezTo>
                  <a:cubicBezTo>
                    <a:pt x="445" y="1479"/>
                    <a:pt x="566" y="1560"/>
                    <a:pt x="687" y="1600"/>
                  </a:cubicBezTo>
                  <a:cubicBezTo>
                    <a:pt x="808" y="1681"/>
                    <a:pt x="969" y="1681"/>
                    <a:pt x="1090" y="1681"/>
                  </a:cubicBezTo>
                  <a:cubicBezTo>
                    <a:pt x="1211" y="1640"/>
                    <a:pt x="1332" y="1560"/>
                    <a:pt x="1413" y="1479"/>
                  </a:cubicBezTo>
                  <a:cubicBezTo>
                    <a:pt x="1533" y="1398"/>
                    <a:pt x="1614" y="1277"/>
                    <a:pt x="1614" y="1156"/>
                  </a:cubicBezTo>
                  <a:cubicBezTo>
                    <a:pt x="1654" y="1035"/>
                    <a:pt x="1654" y="914"/>
                    <a:pt x="1614" y="753"/>
                  </a:cubicBezTo>
                  <a:cubicBezTo>
                    <a:pt x="1574" y="632"/>
                    <a:pt x="1493" y="471"/>
                    <a:pt x="1372" y="350"/>
                  </a:cubicBezTo>
                  <a:cubicBezTo>
                    <a:pt x="1251" y="229"/>
                    <a:pt x="1090" y="108"/>
                    <a:pt x="969" y="67"/>
                  </a:cubicBezTo>
                  <a:cubicBezTo>
                    <a:pt x="898" y="20"/>
                    <a:pt x="813" y="1"/>
                    <a:pt x="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5"/>
            <p:cNvSpPr/>
            <p:nvPr/>
          </p:nvSpPr>
          <p:spPr>
            <a:xfrm>
              <a:off x="5024375" y="4232700"/>
              <a:ext cx="46425" cy="49450"/>
            </a:xfrm>
            <a:custGeom>
              <a:avLst/>
              <a:gdLst/>
              <a:ahLst/>
              <a:cxnLst/>
              <a:rect l="l" t="t" r="r" b="b"/>
              <a:pathLst>
                <a:path w="1857" h="1978" extrusionOk="0">
                  <a:moveTo>
                    <a:pt x="727" y="1"/>
                  </a:moveTo>
                  <a:lnTo>
                    <a:pt x="1" y="686"/>
                  </a:lnTo>
                  <a:lnTo>
                    <a:pt x="122" y="807"/>
                  </a:lnTo>
                  <a:lnTo>
                    <a:pt x="686" y="283"/>
                  </a:lnTo>
                  <a:lnTo>
                    <a:pt x="928" y="1856"/>
                  </a:lnTo>
                  <a:lnTo>
                    <a:pt x="1090" y="1977"/>
                  </a:lnTo>
                  <a:lnTo>
                    <a:pt x="1856" y="1251"/>
                  </a:lnTo>
                  <a:lnTo>
                    <a:pt x="1735" y="1090"/>
                  </a:lnTo>
                  <a:lnTo>
                    <a:pt x="1130" y="1654"/>
                  </a:lnTo>
                  <a:lnTo>
                    <a:pt x="848" y="122"/>
                  </a:lnTo>
                  <a:lnTo>
                    <a:pt x="7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5"/>
            <p:cNvSpPr/>
            <p:nvPr/>
          </p:nvSpPr>
          <p:spPr>
            <a:xfrm>
              <a:off x="5054625" y="4215575"/>
              <a:ext cx="44400" cy="46400"/>
            </a:xfrm>
            <a:custGeom>
              <a:avLst/>
              <a:gdLst/>
              <a:ahLst/>
              <a:cxnLst/>
              <a:rect l="l" t="t" r="r" b="b"/>
              <a:pathLst>
                <a:path w="1776" h="1856" extrusionOk="0">
                  <a:moveTo>
                    <a:pt x="243" y="283"/>
                  </a:moveTo>
                  <a:lnTo>
                    <a:pt x="1049" y="726"/>
                  </a:lnTo>
                  <a:lnTo>
                    <a:pt x="646" y="1089"/>
                  </a:lnTo>
                  <a:lnTo>
                    <a:pt x="243" y="283"/>
                  </a:lnTo>
                  <a:close/>
                  <a:moveTo>
                    <a:pt x="243" y="0"/>
                  </a:moveTo>
                  <a:lnTo>
                    <a:pt x="1" y="202"/>
                  </a:lnTo>
                  <a:lnTo>
                    <a:pt x="767" y="1855"/>
                  </a:lnTo>
                  <a:lnTo>
                    <a:pt x="928" y="1694"/>
                  </a:lnTo>
                  <a:lnTo>
                    <a:pt x="727" y="1291"/>
                  </a:lnTo>
                  <a:lnTo>
                    <a:pt x="1211" y="847"/>
                  </a:lnTo>
                  <a:lnTo>
                    <a:pt x="1614" y="1049"/>
                  </a:lnTo>
                  <a:lnTo>
                    <a:pt x="1775" y="888"/>
                  </a:lnTo>
                  <a:lnTo>
                    <a:pt x="2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5"/>
            <p:cNvSpPr/>
            <p:nvPr/>
          </p:nvSpPr>
          <p:spPr>
            <a:xfrm>
              <a:off x="5075800" y="4179275"/>
              <a:ext cx="56500" cy="56475"/>
            </a:xfrm>
            <a:custGeom>
              <a:avLst/>
              <a:gdLst/>
              <a:ahLst/>
              <a:cxnLst/>
              <a:rect l="l" t="t" r="r" b="b"/>
              <a:pathLst>
                <a:path w="2260" h="2259" extrusionOk="0">
                  <a:moveTo>
                    <a:pt x="1009" y="0"/>
                  </a:moveTo>
                  <a:lnTo>
                    <a:pt x="767" y="202"/>
                  </a:lnTo>
                  <a:lnTo>
                    <a:pt x="1332" y="1331"/>
                  </a:lnTo>
                  <a:lnTo>
                    <a:pt x="243" y="686"/>
                  </a:lnTo>
                  <a:lnTo>
                    <a:pt x="1" y="888"/>
                  </a:lnTo>
                  <a:lnTo>
                    <a:pt x="1049" y="2259"/>
                  </a:lnTo>
                  <a:lnTo>
                    <a:pt x="1211" y="2098"/>
                  </a:lnTo>
                  <a:lnTo>
                    <a:pt x="767" y="1493"/>
                  </a:lnTo>
                  <a:cubicBezTo>
                    <a:pt x="606" y="1291"/>
                    <a:pt x="444" y="1089"/>
                    <a:pt x="283" y="968"/>
                  </a:cubicBezTo>
                  <a:lnTo>
                    <a:pt x="283" y="968"/>
                  </a:lnTo>
                  <a:lnTo>
                    <a:pt x="1453" y="1614"/>
                  </a:lnTo>
                  <a:lnTo>
                    <a:pt x="1614" y="1493"/>
                  </a:lnTo>
                  <a:lnTo>
                    <a:pt x="1009" y="283"/>
                  </a:lnTo>
                  <a:lnTo>
                    <a:pt x="1009" y="283"/>
                  </a:lnTo>
                  <a:cubicBezTo>
                    <a:pt x="1130" y="404"/>
                    <a:pt x="1291" y="565"/>
                    <a:pt x="1493" y="767"/>
                  </a:cubicBezTo>
                  <a:lnTo>
                    <a:pt x="2057" y="1291"/>
                  </a:lnTo>
                  <a:lnTo>
                    <a:pt x="2259" y="1170"/>
                  </a:lnTo>
                  <a:lnTo>
                    <a:pt x="10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5"/>
            <p:cNvSpPr/>
            <p:nvPr/>
          </p:nvSpPr>
          <p:spPr>
            <a:xfrm>
              <a:off x="5110075" y="4156725"/>
              <a:ext cx="47425" cy="44750"/>
            </a:xfrm>
            <a:custGeom>
              <a:avLst/>
              <a:gdLst/>
              <a:ahLst/>
              <a:cxnLst/>
              <a:rect l="l" t="t" r="r" b="b"/>
              <a:pathLst>
                <a:path w="1897" h="1790" extrusionOk="0">
                  <a:moveTo>
                    <a:pt x="727" y="217"/>
                  </a:moveTo>
                  <a:cubicBezTo>
                    <a:pt x="807" y="217"/>
                    <a:pt x="848" y="217"/>
                    <a:pt x="928" y="298"/>
                  </a:cubicBezTo>
                  <a:cubicBezTo>
                    <a:pt x="969" y="378"/>
                    <a:pt x="1009" y="459"/>
                    <a:pt x="1009" y="499"/>
                  </a:cubicBezTo>
                  <a:cubicBezTo>
                    <a:pt x="969" y="580"/>
                    <a:pt x="928" y="660"/>
                    <a:pt x="848" y="741"/>
                  </a:cubicBezTo>
                  <a:lnTo>
                    <a:pt x="686" y="902"/>
                  </a:lnTo>
                  <a:lnTo>
                    <a:pt x="323" y="499"/>
                  </a:lnTo>
                  <a:lnTo>
                    <a:pt x="444" y="378"/>
                  </a:lnTo>
                  <a:cubicBezTo>
                    <a:pt x="565" y="298"/>
                    <a:pt x="646" y="257"/>
                    <a:pt x="727" y="217"/>
                  </a:cubicBezTo>
                  <a:close/>
                  <a:moveTo>
                    <a:pt x="1251" y="701"/>
                  </a:moveTo>
                  <a:cubicBezTo>
                    <a:pt x="1332" y="701"/>
                    <a:pt x="1412" y="741"/>
                    <a:pt x="1493" y="822"/>
                  </a:cubicBezTo>
                  <a:cubicBezTo>
                    <a:pt x="1574" y="902"/>
                    <a:pt x="1614" y="983"/>
                    <a:pt x="1574" y="1064"/>
                  </a:cubicBezTo>
                  <a:cubicBezTo>
                    <a:pt x="1533" y="1144"/>
                    <a:pt x="1493" y="1225"/>
                    <a:pt x="1372" y="1346"/>
                  </a:cubicBezTo>
                  <a:lnTo>
                    <a:pt x="1211" y="1507"/>
                  </a:lnTo>
                  <a:lnTo>
                    <a:pt x="807" y="1023"/>
                  </a:lnTo>
                  <a:lnTo>
                    <a:pt x="1009" y="862"/>
                  </a:lnTo>
                  <a:cubicBezTo>
                    <a:pt x="1090" y="781"/>
                    <a:pt x="1170" y="741"/>
                    <a:pt x="1251" y="701"/>
                  </a:cubicBezTo>
                  <a:close/>
                  <a:moveTo>
                    <a:pt x="840" y="0"/>
                  </a:moveTo>
                  <a:cubicBezTo>
                    <a:pt x="805" y="0"/>
                    <a:pt x="767" y="5"/>
                    <a:pt x="727" y="15"/>
                  </a:cubicBezTo>
                  <a:cubicBezTo>
                    <a:pt x="606" y="15"/>
                    <a:pt x="485" y="136"/>
                    <a:pt x="323" y="257"/>
                  </a:cubicBezTo>
                  <a:lnTo>
                    <a:pt x="1" y="539"/>
                  </a:lnTo>
                  <a:lnTo>
                    <a:pt x="1170" y="1790"/>
                  </a:lnTo>
                  <a:lnTo>
                    <a:pt x="1493" y="1467"/>
                  </a:lnTo>
                  <a:cubicBezTo>
                    <a:pt x="1856" y="1185"/>
                    <a:pt x="1896" y="902"/>
                    <a:pt x="1695" y="660"/>
                  </a:cubicBezTo>
                  <a:cubicBezTo>
                    <a:pt x="1574" y="580"/>
                    <a:pt x="1493" y="499"/>
                    <a:pt x="1412" y="499"/>
                  </a:cubicBezTo>
                  <a:cubicBezTo>
                    <a:pt x="1291" y="539"/>
                    <a:pt x="1211" y="539"/>
                    <a:pt x="1090" y="620"/>
                  </a:cubicBezTo>
                  <a:cubicBezTo>
                    <a:pt x="1170" y="539"/>
                    <a:pt x="1170" y="459"/>
                    <a:pt x="1170" y="378"/>
                  </a:cubicBezTo>
                  <a:cubicBezTo>
                    <a:pt x="1170" y="298"/>
                    <a:pt x="1170" y="217"/>
                    <a:pt x="1090" y="136"/>
                  </a:cubicBezTo>
                  <a:cubicBezTo>
                    <a:pt x="1029" y="45"/>
                    <a:pt x="946" y="0"/>
                    <a:pt x="8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5"/>
            <p:cNvSpPr/>
            <p:nvPr/>
          </p:nvSpPr>
          <p:spPr>
            <a:xfrm>
              <a:off x="5138325" y="4140950"/>
              <a:ext cx="32275" cy="35325"/>
            </a:xfrm>
            <a:custGeom>
              <a:avLst/>
              <a:gdLst/>
              <a:ahLst/>
              <a:cxnLst/>
              <a:rect l="l" t="t" r="r" b="b"/>
              <a:pathLst>
                <a:path w="1291" h="1413" extrusionOk="0">
                  <a:moveTo>
                    <a:pt x="161" y="1"/>
                  </a:moveTo>
                  <a:lnTo>
                    <a:pt x="0" y="162"/>
                  </a:lnTo>
                  <a:lnTo>
                    <a:pt x="1129" y="1412"/>
                  </a:lnTo>
                  <a:lnTo>
                    <a:pt x="1291" y="1251"/>
                  </a:lnTo>
                  <a:lnTo>
                    <a:pt x="1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5"/>
            <p:cNvSpPr/>
            <p:nvPr/>
          </p:nvSpPr>
          <p:spPr>
            <a:xfrm>
              <a:off x="5156475" y="4117100"/>
              <a:ext cx="50425" cy="41700"/>
            </a:xfrm>
            <a:custGeom>
              <a:avLst/>
              <a:gdLst/>
              <a:ahLst/>
              <a:cxnLst/>
              <a:rect l="l" t="t" r="r" b="b"/>
              <a:pathLst>
                <a:path w="2017" h="1668" extrusionOk="0">
                  <a:moveTo>
                    <a:pt x="615" y="200"/>
                  </a:moveTo>
                  <a:cubicBezTo>
                    <a:pt x="777" y="200"/>
                    <a:pt x="965" y="307"/>
                    <a:pt x="1170" y="511"/>
                  </a:cubicBezTo>
                  <a:cubicBezTo>
                    <a:pt x="1452" y="834"/>
                    <a:pt x="1492" y="1116"/>
                    <a:pt x="1291" y="1318"/>
                  </a:cubicBezTo>
                  <a:cubicBezTo>
                    <a:pt x="1200" y="1409"/>
                    <a:pt x="1109" y="1454"/>
                    <a:pt x="1018" y="1454"/>
                  </a:cubicBezTo>
                  <a:cubicBezTo>
                    <a:pt x="988" y="1454"/>
                    <a:pt x="958" y="1449"/>
                    <a:pt x="928" y="1439"/>
                  </a:cubicBezTo>
                  <a:cubicBezTo>
                    <a:pt x="766" y="1439"/>
                    <a:pt x="645" y="1318"/>
                    <a:pt x="484" y="1157"/>
                  </a:cubicBezTo>
                  <a:cubicBezTo>
                    <a:pt x="323" y="995"/>
                    <a:pt x="242" y="834"/>
                    <a:pt x="202" y="673"/>
                  </a:cubicBezTo>
                  <a:cubicBezTo>
                    <a:pt x="202" y="552"/>
                    <a:pt x="242" y="431"/>
                    <a:pt x="363" y="310"/>
                  </a:cubicBezTo>
                  <a:cubicBezTo>
                    <a:pt x="437" y="236"/>
                    <a:pt x="522" y="200"/>
                    <a:pt x="615" y="200"/>
                  </a:cubicBezTo>
                  <a:close/>
                  <a:moveTo>
                    <a:pt x="718" y="1"/>
                  </a:moveTo>
                  <a:cubicBezTo>
                    <a:pt x="665" y="1"/>
                    <a:pt x="615" y="11"/>
                    <a:pt x="565" y="27"/>
                  </a:cubicBezTo>
                  <a:cubicBezTo>
                    <a:pt x="444" y="27"/>
                    <a:pt x="323" y="108"/>
                    <a:pt x="202" y="189"/>
                  </a:cubicBezTo>
                  <a:cubicBezTo>
                    <a:pt x="121" y="269"/>
                    <a:pt x="40" y="390"/>
                    <a:pt x="0" y="511"/>
                  </a:cubicBezTo>
                  <a:cubicBezTo>
                    <a:pt x="0" y="632"/>
                    <a:pt x="0" y="753"/>
                    <a:pt x="40" y="915"/>
                  </a:cubicBezTo>
                  <a:cubicBezTo>
                    <a:pt x="81" y="1036"/>
                    <a:pt x="161" y="1197"/>
                    <a:pt x="282" y="1318"/>
                  </a:cubicBezTo>
                  <a:cubicBezTo>
                    <a:pt x="403" y="1439"/>
                    <a:pt x="524" y="1560"/>
                    <a:pt x="686" y="1600"/>
                  </a:cubicBezTo>
                  <a:cubicBezTo>
                    <a:pt x="756" y="1647"/>
                    <a:pt x="827" y="1667"/>
                    <a:pt x="898" y="1667"/>
                  </a:cubicBezTo>
                  <a:cubicBezTo>
                    <a:pt x="948" y="1667"/>
                    <a:pt x="998" y="1657"/>
                    <a:pt x="1049" y="1641"/>
                  </a:cubicBezTo>
                  <a:cubicBezTo>
                    <a:pt x="1170" y="1641"/>
                    <a:pt x="1291" y="1560"/>
                    <a:pt x="1412" y="1479"/>
                  </a:cubicBezTo>
                  <a:cubicBezTo>
                    <a:pt x="1533" y="1358"/>
                    <a:pt x="1613" y="1318"/>
                    <a:pt x="1694" y="1278"/>
                  </a:cubicBezTo>
                  <a:cubicBezTo>
                    <a:pt x="1774" y="1237"/>
                    <a:pt x="1895" y="1197"/>
                    <a:pt x="2016" y="1197"/>
                  </a:cubicBezTo>
                  <a:lnTo>
                    <a:pt x="2016" y="955"/>
                  </a:lnTo>
                  <a:cubicBezTo>
                    <a:pt x="1936" y="995"/>
                    <a:pt x="1855" y="995"/>
                    <a:pt x="1774" y="1036"/>
                  </a:cubicBezTo>
                  <a:cubicBezTo>
                    <a:pt x="1694" y="1076"/>
                    <a:pt x="1613" y="1116"/>
                    <a:pt x="1573" y="1157"/>
                  </a:cubicBezTo>
                  <a:cubicBezTo>
                    <a:pt x="1613" y="1036"/>
                    <a:pt x="1613" y="915"/>
                    <a:pt x="1573" y="753"/>
                  </a:cubicBezTo>
                  <a:cubicBezTo>
                    <a:pt x="1573" y="632"/>
                    <a:pt x="1492" y="511"/>
                    <a:pt x="1331" y="350"/>
                  </a:cubicBezTo>
                  <a:cubicBezTo>
                    <a:pt x="1210" y="229"/>
                    <a:pt x="1089" y="108"/>
                    <a:pt x="968" y="68"/>
                  </a:cubicBezTo>
                  <a:cubicBezTo>
                    <a:pt x="873" y="20"/>
                    <a:pt x="793" y="1"/>
                    <a:pt x="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5"/>
            <p:cNvSpPr/>
            <p:nvPr/>
          </p:nvSpPr>
          <p:spPr>
            <a:xfrm>
              <a:off x="5182675" y="4084500"/>
              <a:ext cx="45400" cy="46400"/>
            </a:xfrm>
            <a:custGeom>
              <a:avLst/>
              <a:gdLst/>
              <a:ahLst/>
              <a:cxnLst/>
              <a:rect l="l" t="t" r="r" b="b"/>
              <a:pathLst>
                <a:path w="1816" h="1856" extrusionOk="0">
                  <a:moveTo>
                    <a:pt x="847" y="1"/>
                  </a:moveTo>
                  <a:lnTo>
                    <a:pt x="686" y="162"/>
                  </a:lnTo>
                  <a:lnTo>
                    <a:pt x="1452" y="968"/>
                  </a:lnTo>
                  <a:cubicBezTo>
                    <a:pt x="1533" y="1089"/>
                    <a:pt x="1573" y="1170"/>
                    <a:pt x="1573" y="1251"/>
                  </a:cubicBezTo>
                  <a:cubicBezTo>
                    <a:pt x="1573" y="1331"/>
                    <a:pt x="1533" y="1412"/>
                    <a:pt x="1452" y="1493"/>
                  </a:cubicBezTo>
                  <a:cubicBezTo>
                    <a:pt x="1372" y="1573"/>
                    <a:pt x="1291" y="1614"/>
                    <a:pt x="1170" y="1614"/>
                  </a:cubicBezTo>
                  <a:cubicBezTo>
                    <a:pt x="1089" y="1614"/>
                    <a:pt x="1009" y="1573"/>
                    <a:pt x="928" y="1452"/>
                  </a:cubicBezTo>
                  <a:lnTo>
                    <a:pt x="162" y="646"/>
                  </a:lnTo>
                  <a:lnTo>
                    <a:pt x="1" y="767"/>
                  </a:lnTo>
                  <a:lnTo>
                    <a:pt x="767" y="1654"/>
                  </a:lnTo>
                  <a:cubicBezTo>
                    <a:pt x="888" y="1775"/>
                    <a:pt x="1009" y="1815"/>
                    <a:pt x="1170" y="1856"/>
                  </a:cubicBezTo>
                  <a:cubicBezTo>
                    <a:pt x="1291" y="1856"/>
                    <a:pt x="1452" y="1775"/>
                    <a:pt x="1573" y="1654"/>
                  </a:cubicBezTo>
                  <a:cubicBezTo>
                    <a:pt x="1694" y="1573"/>
                    <a:pt x="1735" y="1493"/>
                    <a:pt x="1775" y="1372"/>
                  </a:cubicBezTo>
                  <a:cubicBezTo>
                    <a:pt x="1815" y="1291"/>
                    <a:pt x="1815" y="1210"/>
                    <a:pt x="1775" y="1089"/>
                  </a:cubicBezTo>
                  <a:cubicBezTo>
                    <a:pt x="1775" y="1009"/>
                    <a:pt x="1694" y="928"/>
                    <a:pt x="1654" y="847"/>
                  </a:cubicBezTo>
                  <a:lnTo>
                    <a:pt x="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5"/>
            <p:cNvSpPr/>
            <p:nvPr/>
          </p:nvSpPr>
          <p:spPr>
            <a:xfrm>
              <a:off x="5212925" y="4060300"/>
              <a:ext cx="45400" cy="47425"/>
            </a:xfrm>
            <a:custGeom>
              <a:avLst/>
              <a:gdLst/>
              <a:ahLst/>
              <a:cxnLst/>
              <a:rect l="l" t="t" r="r" b="b"/>
              <a:pathLst>
                <a:path w="1816" h="1897" extrusionOk="0">
                  <a:moveTo>
                    <a:pt x="686" y="1"/>
                  </a:moveTo>
                  <a:lnTo>
                    <a:pt x="0" y="646"/>
                  </a:lnTo>
                  <a:lnTo>
                    <a:pt x="1130" y="1896"/>
                  </a:lnTo>
                  <a:lnTo>
                    <a:pt x="1815" y="1251"/>
                  </a:lnTo>
                  <a:lnTo>
                    <a:pt x="1694" y="1130"/>
                  </a:lnTo>
                  <a:lnTo>
                    <a:pt x="1170" y="1573"/>
                  </a:lnTo>
                  <a:lnTo>
                    <a:pt x="807" y="1170"/>
                  </a:lnTo>
                  <a:lnTo>
                    <a:pt x="1210" y="767"/>
                  </a:lnTo>
                  <a:lnTo>
                    <a:pt x="1089" y="646"/>
                  </a:lnTo>
                  <a:lnTo>
                    <a:pt x="646" y="1009"/>
                  </a:lnTo>
                  <a:lnTo>
                    <a:pt x="283" y="606"/>
                  </a:lnTo>
                  <a:lnTo>
                    <a:pt x="767" y="162"/>
                  </a:lnTo>
                  <a:lnTo>
                    <a:pt x="6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5"/>
            <p:cNvSpPr/>
            <p:nvPr/>
          </p:nvSpPr>
          <p:spPr>
            <a:xfrm>
              <a:off x="3294275" y="571825"/>
              <a:ext cx="54450" cy="37350"/>
            </a:xfrm>
            <a:custGeom>
              <a:avLst/>
              <a:gdLst/>
              <a:ahLst/>
              <a:cxnLst/>
              <a:rect l="l" t="t" r="r" b="b"/>
              <a:pathLst>
                <a:path w="2178" h="1494" extrusionOk="0">
                  <a:moveTo>
                    <a:pt x="323" y="1"/>
                  </a:moveTo>
                  <a:lnTo>
                    <a:pt x="0" y="1453"/>
                  </a:lnTo>
                  <a:lnTo>
                    <a:pt x="242" y="1493"/>
                  </a:lnTo>
                  <a:lnTo>
                    <a:pt x="363" y="929"/>
                  </a:lnTo>
                  <a:lnTo>
                    <a:pt x="2138" y="1291"/>
                  </a:lnTo>
                  <a:lnTo>
                    <a:pt x="2178" y="1009"/>
                  </a:lnTo>
                  <a:lnTo>
                    <a:pt x="444" y="646"/>
                  </a:lnTo>
                  <a:lnTo>
                    <a:pt x="565" y="82"/>
                  </a:ln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5"/>
            <p:cNvSpPr/>
            <p:nvPr/>
          </p:nvSpPr>
          <p:spPr>
            <a:xfrm>
              <a:off x="3303350" y="529500"/>
              <a:ext cx="55475" cy="42975"/>
            </a:xfrm>
            <a:custGeom>
              <a:avLst/>
              <a:gdLst/>
              <a:ahLst/>
              <a:cxnLst/>
              <a:rect l="l" t="t" r="r" b="b"/>
              <a:pathLst>
                <a:path w="2219" h="1719" extrusionOk="0">
                  <a:moveTo>
                    <a:pt x="323" y="0"/>
                  </a:moveTo>
                  <a:lnTo>
                    <a:pt x="242" y="282"/>
                  </a:lnTo>
                  <a:lnTo>
                    <a:pt x="1613" y="565"/>
                  </a:lnTo>
                  <a:cubicBezTo>
                    <a:pt x="1734" y="605"/>
                    <a:pt x="1855" y="686"/>
                    <a:pt x="1936" y="766"/>
                  </a:cubicBezTo>
                  <a:cubicBezTo>
                    <a:pt x="1976" y="847"/>
                    <a:pt x="2017" y="968"/>
                    <a:pt x="1976" y="1089"/>
                  </a:cubicBezTo>
                  <a:cubicBezTo>
                    <a:pt x="1936" y="1250"/>
                    <a:pt x="1896" y="1331"/>
                    <a:pt x="1775" y="1371"/>
                  </a:cubicBezTo>
                  <a:cubicBezTo>
                    <a:pt x="1727" y="1419"/>
                    <a:pt x="1666" y="1438"/>
                    <a:pt x="1591" y="1438"/>
                  </a:cubicBezTo>
                  <a:cubicBezTo>
                    <a:pt x="1538" y="1438"/>
                    <a:pt x="1478" y="1428"/>
                    <a:pt x="1412" y="1412"/>
                  </a:cubicBezTo>
                  <a:lnTo>
                    <a:pt x="81" y="1129"/>
                  </a:lnTo>
                  <a:lnTo>
                    <a:pt x="0" y="1412"/>
                  </a:lnTo>
                  <a:lnTo>
                    <a:pt x="1371" y="1694"/>
                  </a:lnTo>
                  <a:cubicBezTo>
                    <a:pt x="1445" y="1709"/>
                    <a:pt x="1519" y="1718"/>
                    <a:pt x="1589" y="1718"/>
                  </a:cubicBezTo>
                  <a:cubicBezTo>
                    <a:pt x="1710" y="1718"/>
                    <a:pt x="1819" y="1690"/>
                    <a:pt x="1896" y="1613"/>
                  </a:cubicBezTo>
                  <a:cubicBezTo>
                    <a:pt x="2057" y="1533"/>
                    <a:pt x="2138" y="1371"/>
                    <a:pt x="2218" y="1129"/>
                  </a:cubicBezTo>
                  <a:cubicBezTo>
                    <a:pt x="2218" y="1008"/>
                    <a:pt x="2218" y="887"/>
                    <a:pt x="2178" y="766"/>
                  </a:cubicBezTo>
                  <a:cubicBezTo>
                    <a:pt x="2178" y="645"/>
                    <a:pt x="2097" y="524"/>
                    <a:pt x="2017" y="444"/>
                  </a:cubicBezTo>
                  <a:cubicBezTo>
                    <a:pt x="1936" y="403"/>
                    <a:pt x="1815" y="323"/>
                    <a:pt x="1694" y="282"/>
                  </a:cubicBezTo>
                  <a:lnTo>
                    <a:pt x="3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5"/>
            <p:cNvSpPr/>
            <p:nvPr/>
          </p:nvSpPr>
          <p:spPr>
            <a:xfrm>
              <a:off x="3314425" y="481100"/>
              <a:ext cx="57500" cy="45400"/>
            </a:xfrm>
            <a:custGeom>
              <a:avLst/>
              <a:gdLst/>
              <a:ahLst/>
              <a:cxnLst/>
              <a:rect l="l" t="t" r="r" b="b"/>
              <a:pathLst>
                <a:path w="2300" h="1816" extrusionOk="0">
                  <a:moveTo>
                    <a:pt x="283" y="0"/>
                  </a:moveTo>
                  <a:lnTo>
                    <a:pt x="243" y="242"/>
                  </a:lnTo>
                  <a:lnTo>
                    <a:pt x="1332" y="484"/>
                  </a:lnTo>
                  <a:cubicBezTo>
                    <a:pt x="1412" y="525"/>
                    <a:pt x="1533" y="525"/>
                    <a:pt x="1695" y="565"/>
                  </a:cubicBezTo>
                  <a:lnTo>
                    <a:pt x="1937" y="565"/>
                  </a:lnTo>
                  <a:lnTo>
                    <a:pt x="81" y="1049"/>
                  </a:lnTo>
                  <a:lnTo>
                    <a:pt x="1" y="1412"/>
                  </a:lnTo>
                  <a:lnTo>
                    <a:pt x="1977" y="1815"/>
                  </a:lnTo>
                  <a:lnTo>
                    <a:pt x="2058" y="1573"/>
                  </a:lnTo>
                  <a:lnTo>
                    <a:pt x="1130" y="1372"/>
                  </a:lnTo>
                  <a:cubicBezTo>
                    <a:pt x="969" y="1331"/>
                    <a:pt x="848" y="1291"/>
                    <a:pt x="727" y="1291"/>
                  </a:cubicBezTo>
                  <a:cubicBezTo>
                    <a:pt x="606" y="1291"/>
                    <a:pt x="485" y="1251"/>
                    <a:pt x="323" y="1251"/>
                  </a:cubicBezTo>
                  <a:lnTo>
                    <a:pt x="2219" y="807"/>
                  </a:lnTo>
                  <a:lnTo>
                    <a:pt x="2300" y="404"/>
                  </a:lnTo>
                  <a:lnTo>
                    <a:pt x="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5"/>
            <p:cNvSpPr/>
            <p:nvPr/>
          </p:nvSpPr>
          <p:spPr>
            <a:xfrm>
              <a:off x="3324525" y="459925"/>
              <a:ext cx="51425" cy="17150"/>
            </a:xfrm>
            <a:custGeom>
              <a:avLst/>
              <a:gdLst/>
              <a:ahLst/>
              <a:cxnLst/>
              <a:rect l="l" t="t" r="r" b="b"/>
              <a:pathLst>
                <a:path w="2057" h="686" extrusionOk="0">
                  <a:moveTo>
                    <a:pt x="81" y="0"/>
                  </a:moveTo>
                  <a:lnTo>
                    <a:pt x="0" y="242"/>
                  </a:lnTo>
                  <a:lnTo>
                    <a:pt x="2017" y="686"/>
                  </a:lnTo>
                  <a:lnTo>
                    <a:pt x="2057" y="404"/>
                  </a:lnTo>
                  <a:lnTo>
                    <a:pt x="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5"/>
            <p:cNvSpPr/>
            <p:nvPr/>
          </p:nvSpPr>
          <p:spPr>
            <a:xfrm>
              <a:off x="3330575" y="418575"/>
              <a:ext cx="53450" cy="41375"/>
            </a:xfrm>
            <a:custGeom>
              <a:avLst/>
              <a:gdLst/>
              <a:ahLst/>
              <a:cxnLst/>
              <a:rect l="l" t="t" r="r" b="b"/>
              <a:pathLst>
                <a:path w="2138" h="1655" extrusionOk="0">
                  <a:moveTo>
                    <a:pt x="403" y="1"/>
                  </a:moveTo>
                  <a:cubicBezTo>
                    <a:pt x="282" y="82"/>
                    <a:pt x="202" y="162"/>
                    <a:pt x="161" y="243"/>
                  </a:cubicBezTo>
                  <a:cubicBezTo>
                    <a:pt x="81" y="324"/>
                    <a:pt x="40" y="445"/>
                    <a:pt x="40" y="566"/>
                  </a:cubicBezTo>
                  <a:cubicBezTo>
                    <a:pt x="0" y="687"/>
                    <a:pt x="0" y="807"/>
                    <a:pt x="40" y="888"/>
                  </a:cubicBezTo>
                  <a:cubicBezTo>
                    <a:pt x="40" y="1009"/>
                    <a:pt x="81" y="1090"/>
                    <a:pt x="161" y="1170"/>
                  </a:cubicBezTo>
                  <a:cubicBezTo>
                    <a:pt x="242" y="1251"/>
                    <a:pt x="323" y="1291"/>
                    <a:pt x="403" y="1291"/>
                  </a:cubicBezTo>
                  <a:cubicBezTo>
                    <a:pt x="451" y="1303"/>
                    <a:pt x="494" y="1308"/>
                    <a:pt x="536" y="1308"/>
                  </a:cubicBezTo>
                  <a:cubicBezTo>
                    <a:pt x="636" y="1308"/>
                    <a:pt x="721" y="1280"/>
                    <a:pt x="807" y="1251"/>
                  </a:cubicBezTo>
                  <a:cubicBezTo>
                    <a:pt x="887" y="1170"/>
                    <a:pt x="1008" y="1009"/>
                    <a:pt x="1129" y="848"/>
                  </a:cubicBezTo>
                  <a:cubicBezTo>
                    <a:pt x="1170" y="727"/>
                    <a:pt x="1210" y="646"/>
                    <a:pt x="1291" y="606"/>
                  </a:cubicBezTo>
                  <a:cubicBezTo>
                    <a:pt x="1331" y="525"/>
                    <a:pt x="1371" y="485"/>
                    <a:pt x="1412" y="485"/>
                  </a:cubicBezTo>
                  <a:lnTo>
                    <a:pt x="1613" y="485"/>
                  </a:lnTo>
                  <a:cubicBezTo>
                    <a:pt x="1694" y="525"/>
                    <a:pt x="1775" y="566"/>
                    <a:pt x="1855" y="646"/>
                  </a:cubicBezTo>
                  <a:cubicBezTo>
                    <a:pt x="1895" y="767"/>
                    <a:pt x="1895" y="848"/>
                    <a:pt x="1855" y="969"/>
                  </a:cubicBezTo>
                  <a:cubicBezTo>
                    <a:pt x="1855" y="1090"/>
                    <a:pt x="1815" y="1170"/>
                    <a:pt x="1734" y="1251"/>
                  </a:cubicBezTo>
                  <a:cubicBezTo>
                    <a:pt x="1694" y="1332"/>
                    <a:pt x="1613" y="1412"/>
                    <a:pt x="1533" y="1453"/>
                  </a:cubicBezTo>
                  <a:lnTo>
                    <a:pt x="1694" y="1654"/>
                  </a:lnTo>
                  <a:cubicBezTo>
                    <a:pt x="1895" y="1533"/>
                    <a:pt x="2016" y="1291"/>
                    <a:pt x="2097" y="1049"/>
                  </a:cubicBezTo>
                  <a:cubicBezTo>
                    <a:pt x="2137" y="888"/>
                    <a:pt x="2137" y="767"/>
                    <a:pt x="2097" y="646"/>
                  </a:cubicBezTo>
                  <a:cubicBezTo>
                    <a:pt x="2057" y="525"/>
                    <a:pt x="2016" y="404"/>
                    <a:pt x="1936" y="364"/>
                  </a:cubicBezTo>
                  <a:cubicBezTo>
                    <a:pt x="1855" y="283"/>
                    <a:pt x="1775" y="203"/>
                    <a:pt x="1654" y="203"/>
                  </a:cubicBezTo>
                  <a:cubicBezTo>
                    <a:pt x="1593" y="182"/>
                    <a:pt x="1533" y="172"/>
                    <a:pt x="1477" y="172"/>
                  </a:cubicBezTo>
                  <a:cubicBezTo>
                    <a:pt x="1422" y="172"/>
                    <a:pt x="1371" y="182"/>
                    <a:pt x="1331" y="203"/>
                  </a:cubicBezTo>
                  <a:cubicBezTo>
                    <a:pt x="1250" y="243"/>
                    <a:pt x="1170" y="283"/>
                    <a:pt x="1089" y="364"/>
                  </a:cubicBezTo>
                  <a:cubicBezTo>
                    <a:pt x="1049" y="445"/>
                    <a:pt x="968" y="525"/>
                    <a:pt x="928" y="646"/>
                  </a:cubicBezTo>
                  <a:cubicBezTo>
                    <a:pt x="847" y="767"/>
                    <a:pt x="807" y="848"/>
                    <a:pt x="766" y="928"/>
                  </a:cubicBezTo>
                  <a:cubicBezTo>
                    <a:pt x="686" y="969"/>
                    <a:pt x="645" y="1009"/>
                    <a:pt x="605" y="1009"/>
                  </a:cubicBezTo>
                  <a:lnTo>
                    <a:pt x="444" y="1009"/>
                  </a:lnTo>
                  <a:cubicBezTo>
                    <a:pt x="363" y="1009"/>
                    <a:pt x="323" y="928"/>
                    <a:pt x="282" y="888"/>
                  </a:cubicBezTo>
                  <a:cubicBezTo>
                    <a:pt x="242" y="807"/>
                    <a:pt x="242" y="687"/>
                    <a:pt x="242" y="606"/>
                  </a:cubicBezTo>
                  <a:cubicBezTo>
                    <a:pt x="282" y="525"/>
                    <a:pt x="323" y="445"/>
                    <a:pt x="363" y="364"/>
                  </a:cubicBezTo>
                  <a:cubicBezTo>
                    <a:pt x="403" y="324"/>
                    <a:pt x="444" y="243"/>
                    <a:pt x="524" y="162"/>
                  </a:cubicBezTo>
                  <a:lnTo>
                    <a:pt x="4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5"/>
            <p:cNvSpPr/>
            <p:nvPr/>
          </p:nvSpPr>
          <p:spPr>
            <a:xfrm>
              <a:off x="3337625" y="398425"/>
              <a:ext cx="51450" cy="18175"/>
            </a:xfrm>
            <a:custGeom>
              <a:avLst/>
              <a:gdLst/>
              <a:ahLst/>
              <a:cxnLst/>
              <a:rect l="l" t="t" r="r" b="b"/>
              <a:pathLst>
                <a:path w="2058" h="727" extrusionOk="0">
                  <a:moveTo>
                    <a:pt x="81" y="0"/>
                  </a:moveTo>
                  <a:lnTo>
                    <a:pt x="0" y="283"/>
                  </a:lnTo>
                  <a:lnTo>
                    <a:pt x="2017" y="726"/>
                  </a:lnTo>
                  <a:lnTo>
                    <a:pt x="2057" y="444"/>
                  </a:lnTo>
                  <a:lnTo>
                    <a:pt x="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5"/>
            <p:cNvSpPr/>
            <p:nvPr/>
          </p:nvSpPr>
          <p:spPr>
            <a:xfrm>
              <a:off x="3344675" y="361125"/>
              <a:ext cx="55475" cy="40350"/>
            </a:xfrm>
            <a:custGeom>
              <a:avLst/>
              <a:gdLst/>
              <a:ahLst/>
              <a:cxnLst/>
              <a:rect l="l" t="t" r="r" b="b"/>
              <a:pathLst>
                <a:path w="2219" h="1614" extrusionOk="0">
                  <a:moveTo>
                    <a:pt x="1372" y="363"/>
                  </a:moveTo>
                  <a:lnTo>
                    <a:pt x="1251" y="968"/>
                  </a:lnTo>
                  <a:lnTo>
                    <a:pt x="243" y="444"/>
                  </a:lnTo>
                  <a:lnTo>
                    <a:pt x="1372" y="363"/>
                  </a:lnTo>
                  <a:close/>
                  <a:moveTo>
                    <a:pt x="2219" y="0"/>
                  </a:moveTo>
                  <a:lnTo>
                    <a:pt x="81" y="202"/>
                  </a:lnTo>
                  <a:lnTo>
                    <a:pt x="1" y="565"/>
                  </a:lnTo>
                  <a:lnTo>
                    <a:pt x="1856" y="1613"/>
                  </a:lnTo>
                  <a:lnTo>
                    <a:pt x="1896" y="1331"/>
                  </a:lnTo>
                  <a:lnTo>
                    <a:pt x="1452" y="1089"/>
                  </a:lnTo>
                  <a:lnTo>
                    <a:pt x="1614" y="323"/>
                  </a:lnTo>
                  <a:lnTo>
                    <a:pt x="2138" y="282"/>
                  </a:lnTo>
                  <a:lnTo>
                    <a:pt x="22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5"/>
            <p:cNvSpPr/>
            <p:nvPr/>
          </p:nvSpPr>
          <p:spPr>
            <a:xfrm>
              <a:off x="5586975" y="2074100"/>
              <a:ext cx="488000" cy="268250"/>
            </a:xfrm>
            <a:custGeom>
              <a:avLst/>
              <a:gdLst/>
              <a:ahLst/>
              <a:cxnLst/>
              <a:rect l="l" t="t" r="r" b="b"/>
              <a:pathLst>
                <a:path w="19520" h="10730" extrusionOk="0">
                  <a:moveTo>
                    <a:pt x="19520" y="0"/>
                  </a:moveTo>
                  <a:cubicBezTo>
                    <a:pt x="19278" y="81"/>
                    <a:pt x="19036" y="202"/>
                    <a:pt x="18794" y="323"/>
                  </a:cubicBezTo>
                  <a:cubicBezTo>
                    <a:pt x="18479" y="468"/>
                    <a:pt x="18150" y="541"/>
                    <a:pt x="17815" y="541"/>
                  </a:cubicBezTo>
                  <a:cubicBezTo>
                    <a:pt x="17592" y="541"/>
                    <a:pt x="17366" y="508"/>
                    <a:pt x="17140" y="444"/>
                  </a:cubicBezTo>
                  <a:cubicBezTo>
                    <a:pt x="17080" y="439"/>
                    <a:pt x="17019" y="436"/>
                    <a:pt x="16959" y="436"/>
                  </a:cubicBezTo>
                  <a:cubicBezTo>
                    <a:pt x="16537" y="436"/>
                    <a:pt x="16122" y="560"/>
                    <a:pt x="15769" y="807"/>
                  </a:cubicBezTo>
                  <a:cubicBezTo>
                    <a:pt x="15376" y="1028"/>
                    <a:pt x="15058" y="1129"/>
                    <a:pt x="14778" y="1129"/>
                  </a:cubicBezTo>
                  <a:cubicBezTo>
                    <a:pt x="14599" y="1129"/>
                    <a:pt x="14435" y="1087"/>
                    <a:pt x="14277" y="1009"/>
                  </a:cubicBezTo>
                  <a:cubicBezTo>
                    <a:pt x="14132" y="918"/>
                    <a:pt x="13978" y="876"/>
                    <a:pt x="13827" y="876"/>
                  </a:cubicBezTo>
                  <a:cubicBezTo>
                    <a:pt x="13644" y="876"/>
                    <a:pt x="13464" y="938"/>
                    <a:pt x="13309" y="1049"/>
                  </a:cubicBezTo>
                  <a:cubicBezTo>
                    <a:pt x="13067" y="1170"/>
                    <a:pt x="12865" y="1331"/>
                    <a:pt x="12624" y="1492"/>
                  </a:cubicBezTo>
                  <a:cubicBezTo>
                    <a:pt x="12301" y="1734"/>
                    <a:pt x="11898" y="1976"/>
                    <a:pt x="11535" y="2178"/>
                  </a:cubicBezTo>
                  <a:cubicBezTo>
                    <a:pt x="11303" y="2307"/>
                    <a:pt x="11137" y="2403"/>
                    <a:pt x="10942" y="2403"/>
                  </a:cubicBezTo>
                  <a:cubicBezTo>
                    <a:pt x="10832" y="2403"/>
                    <a:pt x="10713" y="2372"/>
                    <a:pt x="10567" y="2299"/>
                  </a:cubicBezTo>
                  <a:cubicBezTo>
                    <a:pt x="10240" y="2123"/>
                    <a:pt x="9867" y="2026"/>
                    <a:pt x="9486" y="2026"/>
                  </a:cubicBezTo>
                  <a:cubicBezTo>
                    <a:pt x="9255" y="2026"/>
                    <a:pt x="9021" y="2062"/>
                    <a:pt x="8792" y="2138"/>
                  </a:cubicBezTo>
                  <a:cubicBezTo>
                    <a:pt x="8349" y="2339"/>
                    <a:pt x="7945" y="2581"/>
                    <a:pt x="7542" y="2864"/>
                  </a:cubicBezTo>
                  <a:lnTo>
                    <a:pt x="7461" y="2904"/>
                  </a:lnTo>
                  <a:cubicBezTo>
                    <a:pt x="7013" y="3284"/>
                    <a:pt x="6446" y="3486"/>
                    <a:pt x="5862" y="3486"/>
                  </a:cubicBezTo>
                  <a:cubicBezTo>
                    <a:pt x="5764" y="3486"/>
                    <a:pt x="5665" y="3480"/>
                    <a:pt x="5566" y="3469"/>
                  </a:cubicBezTo>
                  <a:cubicBezTo>
                    <a:pt x="4558" y="3267"/>
                    <a:pt x="3711" y="2581"/>
                    <a:pt x="3227" y="1694"/>
                  </a:cubicBezTo>
                  <a:cubicBezTo>
                    <a:pt x="3187" y="1573"/>
                    <a:pt x="3106" y="1492"/>
                    <a:pt x="3066" y="1371"/>
                  </a:cubicBezTo>
                  <a:cubicBezTo>
                    <a:pt x="2864" y="968"/>
                    <a:pt x="2622" y="646"/>
                    <a:pt x="2259" y="363"/>
                  </a:cubicBezTo>
                  <a:cubicBezTo>
                    <a:pt x="1694" y="968"/>
                    <a:pt x="1210" y="1573"/>
                    <a:pt x="767" y="2259"/>
                  </a:cubicBezTo>
                  <a:cubicBezTo>
                    <a:pt x="686" y="2662"/>
                    <a:pt x="1" y="2944"/>
                    <a:pt x="363" y="3549"/>
                  </a:cubicBezTo>
                  <a:cubicBezTo>
                    <a:pt x="767" y="4154"/>
                    <a:pt x="1170" y="4880"/>
                    <a:pt x="1493" y="5082"/>
                  </a:cubicBezTo>
                  <a:cubicBezTo>
                    <a:pt x="2380" y="5566"/>
                    <a:pt x="2299" y="6292"/>
                    <a:pt x="2582" y="6574"/>
                  </a:cubicBezTo>
                  <a:cubicBezTo>
                    <a:pt x="3187" y="6977"/>
                    <a:pt x="3791" y="7340"/>
                    <a:pt x="4396" y="7663"/>
                  </a:cubicBezTo>
                  <a:cubicBezTo>
                    <a:pt x="4396" y="7663"/>
                    <a:pt x="12141" y="10729"/>
                    <a:pt x="12959" y="10729"/>
                  </a:cubicBezTo>
                  <a:cubicBezTo>
                    <a:pt x="12969" y="10729"/>
                    <a:pt x="12978" y="10729"/>
                    <a:pt x="12986" y="10728"/>
                  </a:cubicBezTo>
                  <a:cubicBezTo>
                    <a:pt x="13591" y="10607"/>
                    <a:pt x="14761" y="10405"/>
                    <a:pt x="14761" y="9800"/>
                  </a:cubicBezTo>
                  <a:cubicBezTo>
                    <a:pt x="14761" y="9195"/>
                    <a:pt x="14479" y="9195"/>
                    <a:pt x="14963" y="8510"/>
                  </a:cubicBezTo>
                  <a:cubicBezTo>
                    <a:pt x="15406" y="7864"/>
                    <a:pt x="15769" y="7260"/>
                    <a:pt x="16092" y="6574"/>
                  </a:cubicBezTo>
                  <a:cubicBezTo>
                    <a:pt x="16092" y="6574"/>
                    <a:pt x="15366" y="6090"/>
                    <a:pt x="15890" y="5566"/>
                  </a:cubicBezTo>
                  <a:cubicBezTo>
                    <a:pt x="16172" y="5283"/>
                    <a:pt x="16293" y="4880"/>
                    <a:pt x="16213" y="4477"/>
                  </a:cubicBezTo>
                  <a:cubicBezTo>
                    <a:pt x="16374" y="4235"/>
                    <a:pt x="16535" y="3953"/>
                    <a:pt x="16697" y="3670"/>
                  </a:cubicBezTo>
                  <a:cubicBezTo>
                    <a:pt x="16697" y="3670"/>
                    <a:pt x="15406" y="3065"/>
                    <a:pt x="16011" y="2783"/>
                  </a:cubicBezTo>
                  <a:cubicBezTo>
                    <a:pt x="16616" y="2460"/>
                    <a:pt x="16898" y="1331"/>
                    <a:pt x="18391" y="1331"/>
                  </a:cubicBezTo>
                  <a:cubicBezTo>
                    <a:pt x="18915" y="1331"/>
                    <a:pt x="19278" y="767"/>
                    <a:pt x="19520" y="0"/>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5"/>
            <p:cNvSpPr/>
            <p:nvPr/>
          </p:nvSpPr>
          <p:spPr>
            <a:xfrm>
              <a:off x="5519425" y="1989400"/>
              <a:ext cx="145200" cy="146475"/>
            </a:xfrm>
            <a:custGeom>
              <a:avLst/>
              <a:gdLst/>
              <a:ahLst/>
              <a:cxnLst/>
              <a:rect l="l" t="t" r="r" b="b"/>
              <a:pathLst>
                <a:path w="5808" h="5859" extrusionOk="0">
                  <a:moveTo>
                    <a:pt x="4195" y="1"/>
                  </a:moveTo>
                  <a:cubicBezTo>
                    <a:pt x="3872" y="243"/>
                    <a:pt x="3549" y="444"/>
                    <a:pt x="3186" y="646"/>
                  </a:cubicBezTo>
                  <a:cubicBezTo>
                    <a:pt x="2662" y="848"/>
                    <a:pt x="2057" y="525"/>
                    <a:pt x="1573" y="1332"/>
                  </a:cubicBezTo>
                  <a:cubicBezTo>
                    <a:pt x="1049" y="2138"/>
                    <a:pt x="162" y="3751"/>
                    <a:pt x="162" y="3751"/>
                  </a:cubicBezTo>
                  <a:cubicBezTo>
                    <a:pt x="162" y="4235"/>
                    <a:pt x="121" y="4679"/>
                    <a:pt x="41" y="5163"/>
                  </a:cubicBezTo>
                  <a:cubicBezTo>
                    <a:pt x="0" y="5405"/>
                    <a:pt x="101" y="5455"/>
                    <a:pt x="303" y="5455"/>
                  </a:cubicBezTo>
                  <a:cubicBezTo>
                    <a:pt x="447" y="5455"/>
                    <a:pt x="642" y="5429"/>
                    <a:pt x="875" y="5429"/>
                  </a:cubicBezTo>
                  <a:cubicBezTo>
                    <a:pt x="968" y="5429"/>
                    <a:pt x="1066" y="5434"/>
                    <a:pt x="1170" y="5445"/>
                  </a:cubicBezTo>
                  <a:cubicBezTo>
                    <a:pt x="1206" y="5451"/>
                    <a:pt x="1242" y="5454"/>
                    <a:pt x="1278" y="5454"/>
                  </a:cubicBezTo>
                  <a:cubicBezTo>
                    <a:pt x="1687" y="5454"/>
                    <a:pt x="2111" y="5082"/>
                    <a:pt x="2578" y="5082"/>
                  </a:cubicBezTo>
                  <a:cubicBezTo>
                    <a:pt x="2858" y="5082"/>
                    <a:pt x="3153" y="5216"/>
                    <a:pt x="3469" y="5647"/>
                  </a:cubicBezTo>
                  <a:cubicBezTo>
                    <a:pt x="3582" y="5794"/>
                    <a:pt x="3739" y="5858"/>
                    <a:pt x="3928" y="5858"/>
                  </a:cubicBezTo>
                  <a:cubicBezTo>
                    <a:pt x="4414" y="5858"/>
                    <a:pt x="5111" y="5432"/>
                    <a:pt x="5808" y="4880"/>
                  </a:cubicBezTo>
                  <a:lnTo>
                    <a:pt x="5768" y="4800"/>
                  </a:lnTo>
                  <a:cubicBezTo>
                    <a:pt x="5526" y="4235"/>
                    <a:pt x="5122" y="3832"/>
                    <a:pt x="4598" y="3590"/>
                  </a:cubicBezTo>
                  <a:cubicBezTo>
                    <a:pt x="4477" y="3509"/>
                    <a:pt x="4356" y="3509"/>
                    <a:pt x="4235" y="3469"/>
                  </a:cubicBezTo>
                  <a:cubicBezTo>
                    <a:pt x="4356" y="3388"/>
                    <a:pt x="4477" y="3308"/>
                    <a:pt x="4638" y="3227"/>
                  </a:cubicBezTo>
                  <a:cubicBezTo>
                    <a:pt x="5042" y="3187"/>
                    <a:pt x="5324" y="2824"/>
                    <a:pt x="5284" y="2420"/>
                  </a:cubicBezTo>
                  <a:cubicBezTo>
                    <a:pt x="5284" y="1775"/>
                    <a:pt x="4800" y="727"/>
                    <a:pt x="4195" y="1"/>
                  </a:cubicBezTo>
                  <a:close/>
                </a:path>
              </a:pathLst>
            </a:custGeom>
            <a:solidFill>
              <a:schemeClr val="accent1"/>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5"/>
            <p:cNvSpPr/>
            <p:nvPr/>
          </p:nvSpPr>
          <p:spPr>
            <a:xfrm>
              <a:off x="1396775" y="1873675"/>
              <a:ext cx="260150" cy="72050"/>
            </a:xfrm>
            <a:custGeom>
              <a:avLst/>
              <a:gdLst/>
              <a:ahLst/>
              <a:cxnLst/>
              <a:rect l="l" t="t" r="r" b="b"/>
              <a:pathLst>
                <a:path w="10406" h="2882" extrusionOk="0">
                  <a:moveTo>
                    <a:pt x="5556" y="1"/>
                  </a:moveTo>
                  <a:cubicBezTo>
                    <a:pt x="5170" y="1"/>
                    <a:pt x="4965" y="597"/>
                    <a:pt x="4518" y="597"/>
                  </a:cubicBezTo>
                  <a:cubicBezTo>
                    <a:pt x="3913" y="597"/>
                    <a:pt x="3630" y="718"/>
                    <a:pt x="1937" y="879"/>
                  </a:cubicBezTo>
                  <a:cubicBezTo>
                    <a:pt x="1332" y="960"/>
                    <a:pt x="727" y="1040"/>
                    <a:pt x="122" y="1161"/>
                  </a:cubicBezTo>
                  <a:cubicBezTo>
                    <a:pt x="122" y="1202"/>
                    <a:pt x="81" y="1282"/>
                    <a:pt x="122" y="1323"/>
                  </a:cubicBezTo>
                  <a:cubicBezTo>
                    <a:pt x="81" y="1444"/>
                    <a:pt x="41" y="1524"/>
                    <a:pt x="41" y="1645"/>
                  </a:cubicBezTo>
                  <a:lnTo>
                    <a:pt x="41" y="1686"/>
                  </a:lnTo>
                  <a:cubicBezTo>
                    <a:pt x="41" y="2049"/>
                    <a:pt x="41" y="2412"/>
                    <a:pt x="1" y="2734"/>
                  </a:cubicBezTo>
                  <a:cubicBezTo>
                    <a:pt x="185" y="2723"/>
                    <a:pt x="371" y="2718"/>
                    <a:pt x="559" y="2718"/>
                  </a:cubicBezTo>
                  <a:cubicBezTo>
                    <a:pt x="1073" y="2718"/>
                    <a:pt x="1596" y="2756"/>
                    <a:pt x="2098" y="2815"/>
                  </a:cubicBezTo>
                  <a:cubicBezTo>
                    <a:pt x="2269" y="2861"/>
                    <a:pt x="2416" y="2881"/>
                    <a:pt x="2546" y="2881"/>
                  </a:cubicBezTo>
                  <a:cubicBezTo>
                    <a:pt x="3329" y="2881"/>
                    <a:pt x="3456" y="2124"/>
                    <a:pt x="4356" y="1605"/>
                  </a:cubicBezTo>
                  <a:cubicBezTo>
                    <a:pt x="4723" y="1401"/>
                    <a:pt x="4980" y="1321"/>
                    <a:pt x="5211" y="1321"/>
                  </a:cubicBezTo>
                  <a:cubicBezTo>
                    <a:pt x="5668" y="1321"/>
                    <a:pt x="6028" y="1633"/>
                    <a:pt x="6937" y="1928"/>
                  </a:cubicBezTo>
                  <a:cubicBezTo>
                    <a:pt x="7285" y="2040"/>
                    <a:pt x="7524" y="2085"/>
                    <a:pt x="7706" y="2085"/>
                  </a:cubicBezTo>
                  <a:cubicBezTo>
                    <a:pt x="8244" y="2085"/>
                    <a:pt x="8293" y="1695"/>
                    <a:pt x="9196" y="1484"/>
                  </a:cubicBezTo>
                  <a:cubicBezTo>
                    <a:pt x="10406" y="1161"/>
                    <a:pt x="6776" y="1040"/>
                    <a:pt x="6050" y="274"/>
                  </a:cubicBezTo>
                  <a:cubicBezTo>
                    <a:pt x="5851" y="75"/>
                    <a:pt x="5692" y="1"/>
                    <a:pt x="5556"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5"/>
            <p:cNvSpPr/>
            <p:nvPr/>
          </p:nvSpPr>
          <p:spPr>
            <a:xfrm>
              <a:off x="4963900" y="3622600"/>
              <a:ext cx="102850" cy="313725"/>
            </a:xfrm>
            <a:custGeom>
              <a:avLst/>
              <a:gdLst/>
              <a:ahLst/>
              <a:cxnLst/>
              <a:rect l="l" t="t" r="r" b="b"/>
              <a:pathLst>
                <a:path w="4114" h="12549" extrusionOk="0">
                  <a:moveTo>
                    <a:pt x="951" y="1"/>
                  </a:moveTo>
                  <a:cubicBezTo>
                    <a:pt x="540" y="1"/>
                    <a:pt x="161" y="328"/>
                    <a:pt x="161" y="328"/>
                  </a:cubicBezTo>
                  <a:cubicBezTo>
                    <a:pt x="766" y="328"/>
                    <a:pt x="1371" y="5007"/>
                    <a:pt x="1371" y="5007"/>
                  </a:cubicBezTo>
                  <a:cubicBezTo>
                    <a:pt x="1452" y="5571"/>
                    <a:pt x="1210" y="6136"/>
                    <a:pt x="766" y="6499"/>
                  </a:cubicBezTo>
                  <a:cubicBezTo>
                    <a:pt x="0" y="7104"/>
                    <a:pt x="1210" y="8152"/>
                    <a:pt x="1533" y="8757"/>
                  </a:cubicBezTo>
                  <a:cubicBezTo>
                    <a:pt x="1815" y="9362"/>
                    <a:pt x="1533" y="10733"/>
                    <a:pt x="1250" y="11621"/>
                  </a:cubicBezTo>
                  <a:cubicBezTo>
                    <a:pt x="928" y="12548"/>
                    <a:pt x="2420" y="12548"/>
                    <a:pt x="2420" y="12548"/>
                  </a:cubicBezTo>
                  <a:cubicBezTo>
                    <a:pt x="2420" y="12548"/>
                    <a:pt x="3186" y="12387"/>
                    <a:pt x="2420" y="11621"/>
                  </a:cubicBezTo>
                  <a:cubicBezTo>
                    <a:pt x="1694" y="10895"/>
                    <a:pt x="2420" y="9523"/>
                    <a:pt x="2420" y="8152"/>
                  </a:cubicBezTo>
                  <a:cubicBezTo>
                    <a:pt x="2420" y="6821"/>
                    <a:pt x="3186" y="6337"/>
                    <a:pt x="3630" y="5733"/>
                  </a:cubicBezTo>
                  <a:cubicBezTo>
                    <a:pt x="4114" y="5128"/>
                    <a:pt x="2743" y="5289"/>
                    <a:pt x="2420" y="4563"/>
                  </a:cubicBezTo>
                  <a:cubicBezTo>
                    <a:pt x="2138" y="3797"/>
                    <a:pt x="2299" y="2587"/>
                    <a:pt x="1815" y="933"/>
                  </a:cubicBezTo>
                  <a:cubicBezTo>
                    <a:pt x="1619" y="204"/>
                    <a:pt x="1275" y="1"/>
                    <a:pt x="951"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5"/>
            <p:cNvSpPr/>
            <p:nvPr/>
          </p:nvSpPr>
          <p:spPr>
            <a:xfrm>
              <a:off x="5561775" y="3836700"/>
              <a:ext cx="564625" cy="993375"/>
            </a:xfrm>
            <a:custGeom>
              <a:avLst/>
              <a:gdLst/>
              <a:ahLst/>
              <a:cxnLst/>
              <a:rect l="l" t="t" r="r" b="b"/>
              <a:pathLst>
                <a:path w="22585" h="39735" extrusionOk="0">
                  <a:moveTo>
                    <a:pt x="19630" y="1"/>
                  </a:moveTo>
                  <a:cubicBezTo>
                    <a:pt x="19479" y="1"/>
                    <a:pt x="19324" y="82"/>
                    <a:pt x="19237" y="234"/>
                  </a:cubicBezTo>
                  <a:cubicBezTo>
                    <a:pt x="18984" y="595"/>
                    <a:pt x="18764" y="891"/>
                    <a:pt x="18315" y="891"/>
                  </a:cubicBezTo>
                  <a:cubicBezTo>
                    <a:pt x="18263" y="891"/>
                    <a:pt x="18207" y="887"/>
                    <a:pt x="18148" y="879"/>
                  </a:cubicBezTo>
                  <a:cubicBezTo>
                    <a:pt x="17947" y="879"/>
                    <a:pt x="17785" y="1000"/>
                    <a:pt x="17745" y="1161"/>
                  </a:cubicBezTo>
                  <a:cubicBezTo>
                    <a:pt x="17664" y="1363"/>
                    <a:pt x="17866" y="1322"/>
                    <a:pt x="17987" y="1443"/>
                  </a:cubicBezTo>
                  <a:cubicBezTo>
                    <a:pt x="18310" y="1766"/>
                    <a:pt x="18592" y="2169"/>
                    <a:pt x="18269" y="2694"/>
                  </a:cubicBezTo>
                  <a:cubicBezTo>
                    <a:pt x="18068" y="2936"/>
                    <a:pt x="17987" y="3218"/>
                    <a:pt x="17987" y="3500"/>
                  </a:cubicBezTo>
                  <a:cubicBezTo>
                    <a:pt x="17987" y="3702"/>
                    <a:pt x="17906" y="3863"/>
                    <a:pt x="17705" y="3944"/>
                  </a:cubicBezTo>
                  <a:cubicBezTo>
                    <a:pt x="17667" y="3963"/>
                    <a:pt x="17636" y="3971"/>
                    <a:pt x="17608" y="3971"/>
                  </a:cubicBezTo>
                  <a:cubicBezTo>
                    <a:pt x="17460" y="3971"/>
                    <a:pt x="17444" y="3730"/>
                    <a:pt x="17342" y="3662"/>
                  </a:cubicBezTo>
                  <a:cubicBezTo>
                    <a:pt x="17261" y="3621"/>
                    <a:pt x="17180" y="3581"/>
                    <a:pt x="17100" y="3541"/>
                  </a:cubicBezTo>
                  <a:cubicBezTo>
                    <a:pt x="17059" y="3782"/>
                    <a:pt x="17019" y="3944"/>
                    <a:pt x="16979" y="4145"/>
                  </a:cubicBezTo>
                  <a:cubicBezTo>
                    <a:pt x="16939" y="4024"/>
                    <a:pt x="16898" y="3903"/>
                    <a:pt x="16898" y="3782"/>
                  </a:cubicBezTo>
                  <a:cubicBezTo>
                    <a:pt x="16858" y="3621"/>
                    <a:pt x="17059" y="3379"/>
                    <a:pt x="16737" y="3299"/>
                  </a:cubicBezTo>
                  <a:cubicBezTo>
                    <a:pt x="16702" y="3292"/>
                    <a:pt x="16668" y="3288"/>
                    <a:pt x="16633" y="3288"/>
                  </a:cubicBezTo>
                  <a:cubicBezTo>
                    <a:pt x="16468" y="3288"/>
                    <a:pt x="16313" y="3367"/>
                    <a:pt x="16213" y="3500"/>
                  </a:cubicBezTo>
                  <a:cubicBezTo>
                    <a:pt x="15971" y="3742"/>
                    <a:pt x="16213" y="3944"/>
                    <a:pt x="16334" y="4065"/>
                  </a:cubicBezTo>
                  <a:cubicBezTo>
                    <a:pt x="16697" y="4347"/>
                    <a:pt x="16414" y="4670"/>
                    <a:pt x="16495" y="4992"/>
                  </a:cubicBezTo>
                  <a:cubicBezTo>
                    <a:pt x="16345" y="4632"/>
                    <a:pt x="16039" y="4295"/>
                    <a:pt x="15792" y="4295"/>
                  </a:cubicBezTo>
                  <a:cubicBezTo>
                    <a:pt x="15707" y="4295"/>
                    <a:pt x="15629" y="4335"/>
                    <a:pt x="15567" y="4428"/>
                  </a:cubicBezTo>
                  <a:cubicBezTo>
                    <a:pt x="15245" y="4912"/>
                    <a:pt x="14720" y="5436"/>
                    <a:pt x="14801" y="6081"/>
                  </a:cubicBezTo>
                  <a:cubicBezTo>
                    <a:pt x="14841" y="6606"/>
                    <a:pt x="14559" y="7170"/>
                    <a:pt x="14075" y="7412"/>
                  </a:cubicBezTo>
                  <a:cubicBezTo>
                    <a:pt x="13269" y="7896"/>
                    <a:pt x="12744" y="8743"/>
                    <a:pt x="12664" y="9671"/>
                  </a:cubicBezTo>
                  <a:cubicBezTo>
                    <a:pt x="12508" y="9271"/>
                    <a:pt x="12414" y="9091"/>
                    <a:pt x="12253" y="9091"/>
                  </a:cubicBezTo>
                  <a:cubicBezTo>
                    <a:pt x="12121" y="9091"/>
                    <a:pt x="11945" y="9211"/>
                    <a:pt x="11655" y="9429"/>
                  </a:cubicBezTo>
                  <a:cubicBezTo>
                    <a:pt x="10934" y="10006"/>
                    <a:pt x="10213" y="10583"/>
                    <a:pt x="9260" y="10583"/>
                  </a:cubicBezTo>
                  <a:cubicBezTo>
                    <a:pt x="9148" y="10583"/>
                    <a:pt x="9032" y="10575"/>
                    <a:pt x="8913" y="10558"/>
                  </a:cubicBezTo>
                  <a:cubicBezTo>
                    <a:pt x="8752" y="10558"/>
                    <a:pt x="8510" y="10558"/>
                    <a:pt x="8510" y="10719"/>
                  </a:cubicBezTo>
                  <a:cubicBezTo>
                    <a:pt x="8454" y="11083"/>
                    <a:pt x="8281" y="11117"/>
                    <a:pt x="8087" y="11117"/>
                  </a:cubicBezTo>
                  <a:cubicBezTo>
                    <a:pt x="8042" y="11117"/>
                    <a:pt x="7997" y="11115"/>
                    <a:pt x="7952" y="11115"/>
                  </a:cubicBezTo>
                  <a:cubicBezTo>
                    <a:pt x="7909" y="11115"/>
                    <a:pt x="7866" y="11116"/>
                    <a:pt x="7824" y="11122"/>
                  </a:cubicBezTo>
                  <a:cubicBezTo>
                    <a:pt x="7655" y="11122"/>
                    <a:pt x="7485" y="11079"/>
                    <a:pt x="7342" y="11079"/>
                  </a:cubicBezTo>
                  <a:cubicBezTo>
                    <a:pt x="7247" y="11079"/>
                    <a:pt x="7163" y="11098"/>
                    <a:pt x="7098" y="11163"/>
                  </a:cubicBezTo>
                  <a:cubicBezTo>
                    <a:pt x="6790" y="11583"/>
                    <a:pt x="6423" y="11692"/>
                    <a:pt x="6011" y="11692"/>
                  </a:cubicBezTo>
                  <a:cubicBezTo>
                    <a:pt x="5830" y="11692"/>
                    <a:pt x="5641" y="11671"/>
                    <a:pt x="5445" y="11647"/>
                  </a:cubicBezTo>
                  <a:cubicBezTo>
                    <a:pt x="5412" y="11647"/>
                    <a:pt x="5377" y="11645"/>
                    <a:pt x="5341" y="11645"/>
                  </a:cubicBezTo>
                  <a:cubicBezTo>
                    <a:pt x="5198" y="11645"/>
                    <a:pt x="5049" y="11671"/>
                    <a:pt x="5082" y="11929"/>
                  </a:cubicBezTo>
                  <a:cubicBezTo>
                    <a:pt x="5162" y="12937"/>
                    <a:pt x="4598" y="13703"/>
                    <a:pt x="3993" y="14429"/>
                  </a:cubicBezTo>
                  <a:cubicBezTo>
                    <a:pt x="3549" y="14994"/>
                    <a:pt x="3025" y="15599"/>
                    <a:pt x="3469" y="16406"/>
                  </a:cubicBezTo>
                  <a:cubicBezTo>
                    <a:pt x="3509" y="16486"/>
                    <a:pt x="3509" y="16607"/>
                    <a:pt x="3469" y="16688"/>
                  </a:cubicBezTo>
                  <a:cubicBezTo>
                    <a:pt x="3146" y="18059"/>
                    <a:pt x="3993" y="19269"/>
                    <a:pt x="3872" y="20600"/>
                  </a:cubicBezTo>
                  <a:cubicBezTo>
                    <a:pt x="3872" y="20600"/>
                    <a:pt x="3872" y="20640"/>
                    <a:pt x="3872" y="20680"/>
                  </a:cubicBezTo>
                  <a:cubicBezTo>
                    <a:pt x="4477" y="22011"/>
                    <a:pt x="4114" y="23060"/>
                    <a:pt x="3186" y="24149"/>
                  </a:cubicBezTo>
                  <a:cubicBezTo>
                    <a:pt x="2702" y="24633"/>
                    <a:pt x="2339" y="25238"/>
                    <a:pt x="2178" y="25883"/>
                  </a:cubicBezTo>
                  <a:cubicBezTo>
                    <a:pt x="2142" y="26208"/>
                    <a:pt x="2041" y="26500"/>
                    <a:pt x="1645" y="26500"/>
                  </a:cubicBezTo>
                  <a:cubicBezTo>
                    <a:pt x="1598" y="26500"/>
                    <a:pt x="1547" y="26496"/>
                    <a:pt x="1492" y="26488"/>
                  </a:cubicBezTo>
                  <a:cubicBezTo>
                    <a:pt x="1475" y="26485"/>
                    <a:pt x="1457" y="26483"/>
                    <a:pt x="1440" y="26483"/>
                  </a:cubicBezTo>
                  <a:cubicBezTo>
                    <a:pt x="1222" y="26483"/>
                    <a:pt x="1046" y="26710"/>
                    <a:pt x="1009" y="26972"/>
                  </a:cubicBezTo>
                  <a:cubicBezTo>
                    <a:pt x="968" y="27415"/>
                    <a:pt x="767" y="27819"/>
                    <a:pt x="444" y="28101"/>
                  </a:cubicBezTo>
                  <a:cubicBezTo>
                    <a:pt x="121" y="28303"/>
                    <a:pt x="0" y="28706"/>
                    <a:pt x="81" y="29069"/>
                  </a:cubicBezTo>
                  <a:cubicBezTo>
                    <a:pt x="162" y="29553"/>
                    <a:pt x="202" y="30077"/>
                    <a:pt x="202" y="30561"/>
                  </a:cubicBezTo>
                  <a:cubicBezTo>
                    <a:pt x="162" y="31045"/>
                    <a:pt x="323" y="31489"/>
                    <a:pt x="646" y="31852"/>
                  </a:cubicBezTo>
                  <a:cubicBezTo>
                    <a:pt x="968" y="32215"/>
                    <a:pt x="1089" y="32698"/>
                    <a:pt x="928" y="33182"/>
                  </a:cubicBezTo>
                  <a:cubicBezTo>
                    <a:pt x="565" y="33908"/>
                    <a:pt x="847" y="34634"/>
                    <a:pt x="646" y="35320"/>
                  </a:cubicBezTo>
                  <a:cubicBezTo>
                    <a:pt x="484" y="35723"/>
                    <a:pt x="605" y="36126"/>
                    <a:pt x="968" y="36328"/>
                  </a:cubicBezTo>
                  <a:cubicBezTo>
                    <a:pt x="1170" y="36449"/>
                    <a:pt x="1170" y="36691"/>
                    <a:pt x="1130" y="36893"/>
                  </a:cubicBezTo>
                  <a:cubicBezTo>
                    <a:pt x="1170" y="37820"/>
                    <a:pt x="1855" y="38546"/>
                    <a:pt x="2743" y="38748"/>
                  </a:cubicBezTo>
                  <a:cubicBezTo>
                    <a:pt x="3065" y="38828"/>
                    <a:pt x="3348" y="38990"/>
                    <a:pt x="3590" y="39232"/>
                  </a:cubicBezTo>
                  <a:cubicBezTo>
                    <a:pt x="3951" y="39570"/>
                    <a:pt x="4429" y="39734"/>
                    <a:pt x="4909" y="39734"/>
                  </a:cubicBezTo>
                  <a:cubicBezTo>
                    <a:pt x="5232" y="39734"/>
                    <a:pt x="5556" y="39660"/>
                    <a:pt x="5848" y="39514"/>
                  </a:cubicBezTo>
                  <a:cubicBezTo>
                    <a:pt x="6574" y="38990"/>
                    <a:pt x="7421" y="38748"/>
                    <a:pt x="8308" y="38748"/>
                  </a:cubicBezTo>
                  <a:cubicBezTo>
                    <a:pt x="8953" y="38748"/>
                    <a:pt x="9599" y="38425"/>
                    <a:pt x="9962" y="37901"/>
                  </a:cubicBezTo>
                  <a:cubicBezTo>
                    <a:pt x="10486" y="37135"/>
                    <a:pt x="10647" y="36207"/>
                    <a:pt x="11212" y="35441"/>
                  </a:cubicBezTo>
                  <a:cubicBezTo>
                    <a:pt x="11413" y="35118"/>
                    <a:pt x="11575" y="34796"/>
                    <a:pt x="11696" y="34433"/>
                  </a:cubicBezTo>
                  <a:cubicBezTo>
                    <a:pt x="12220" y="33142"/>
                    <a:pt x="12543" y="31771"/>
                    <a:pt x="13148" y="30521"/>
                  </a:cubicBezTo>
                  <a:cubicBezTo>
                    <a:pt x="14035" y="28827"/>
                    <a:pt x="14801" y="27052"/>
                    <a:pt x="15527" y="25238"/>
                  </a:cubicBezTo>
                  <a:cubicBezTo>
                    <a:pt x="15729" y="24633"/>
                    <a:pt x="16172" y="24189"/>
                    <a:pt x="16334" y="23584"/>
                  </a:cubicBezTo>
                  <a:cubicBezTo>
                    <a:pt x="16656" y="22253"/>
                    <a:pt x="17382" y="21124"/>
                    <a:pt x="17906" y="19874"/>
                  </a:cubicBezTo>
                  <a:cubicBezTo>
                    <a:pt x="18431" y="18624"/>
                    <a:pt x="19036" y="17454"/>
                    <a:pt x="18955" y="16043"/>
                  </a:cubicBezTo>
                  <a:cubicBezTo>
                    <a:pt x="18955" y="15438"/>
                    <a:pt x="19278" y="14873"/>
                    <a:pt x="19842" y="14550"/>
                  </a:cubicBezTo>
                  <a:lnTo>
                    <a:pt x="19842" y="14550"/>
                  </a:lnTo>
                  <a:cubicBezTo>
                    <a:pt x="19923" y="14873"/>
                    <a:pt x="19560" y="15115"/>
                    <a:pt x="19842" y="15236"/>
                  </a:cubicBezTo>
                  <a:cubicBezTo>
                    <a:pt x="19883" y="15256"/>
                    <a:pt x="19921" y="15265"/>
                    <a:pt x="19956" y="15265"/>
                  </a:cubicBezTo>
                  <a:cubicBezTo>
                    <a:pt x="20136" y="15265"/>
                    <a:pt x="20259" y="15041"/>
                    <a:pt x="20326" y="14873"/>
                  </a:cubicBezTo>
                  <a:cubicBezTo>
                    <a:pt x="20407" y="14631"/>
                    <a:pt x="20447" y="14550"/>
                    <a:pt x="20568" y="14389"/>
                  </a:cubicBezTo>
                  <a:cubicBezTo>
                    <a:pt x="20649" y="14228"/>
                    <a:pt x="20770" y="14066"/>
                    <a:pt x="20568" y="13945"/>
                  </a:cubicBezTo>
                  <a:cubicBezTo>
                    <a:pt x="20502" y="13912"/>
                    <a:pt x="20450" y="13897"/>
                    <a:pt x="20409" y="13897"/>
                  </a:cubicBezTo>
                  <a:cubicBezTo>
                    <a:pt x="20301" y="13897"/>
                    <a:pt x="20264" y="14001"/>
                    <a:pt x="20205" y="14147"/>
                  </a:cubicBezTo>
                  <a:cubicBezTo>
                    <a:pt x="20205" y="14177"/>
                    <a:pt x="20140" y="14272"/>
                    <a:pt x="20057" y="14272"/>
                  </a:cubicBezTo>
                  <a:cubicBezTo>
                    <a:pt x="20027" y="14272"/>
                    <a:pt x="19995" y="14260"/>
                    <a:pt x="19963" y="14228"/>
                  </a:cubicBezTo>
                  <a:cubicBezTo>
                    <a:pt x="19842" y="14107"/>
                    <a:pt x="20004" y="14066"/>
                    <a:pt x="20044" y="14026"/>
                  </a:cubicBezTo>
                  <a:cubicBezTo>
                    <a:pt x="20205" y="13824"/>
                    <a:pt x="20286" y="13582"/>
                    <a:pt x="20245" y="13340"/>
                  </a:cubicBezTo>
                  <a:cubicBezTo>
                    <a:pt x="20205" y="12615"/>
                    <a:pt x="20125" y="11889"/>
                    <a:pt x="20004" y="11163"/>
                  </a:cubicBezTo>
                  <a:cubicBezTo>
                    <a:pt x="19963" y="10840"/>
                    <a:pt x="19923" y="10517"/>
                    <a:pt x="20326" y="10316"/>
                  </a:cubicBezTo>
                  <a:cubicBezTo>
                    <a:pt x="20447" y="10719"/>
                    <a:pt x="20568" y="11082"/>
                    <a:pt x="20649" y="11485"/>
                  </a:cubicBezTo>
                  <a:cubicBezTo>
                    <a:pt x="20689" y="11768"/>
                    <a:pt x="20810" y="11889"/>
                    <a:pt x="21133" y="11889"/>
                  </a:cubicBezTo>
                  <a:cubicBezTo>
                    <a:pt x="21184" y="11889"/>
                    <a:pt x="21233" y="11890"/>
                    <a:pt x="21279" y="11890"/>
                  </a:cubicBezTo>
                  <a:cubicBezTo>
                    <a:pt x="21487" y="11890"/>
                    <a:pt x="21646" y="11863"/>
                    <a:pt x="21778" y="11566"/>
                  </a:cubicBezTo>
                  <a:cubicBezTo>
                    <a:pt x="22181" y="10679"/>
                    <a:pt x="22585" y="9872"/>
                    <a:pt x="22060" y="8743"/>
                  </a:cubicBezTo>
                  <a:cubicBezTo>
                    <a:pt x="21496" y="7654"/>
                    <a:pt x="21818" y="6485"/>
                    <a:pt x="21738" y="5315"/>
                  </a:cubicBezTo>
                  <a:cubicBezTo>
                    <a:pt x="21778" y="4508"/>
                    <a:pt x="21657" y="3702"/>
                    <a:pt x="21415" y="2936"/>
                  </a:cubicBezTo>
                  <a:cubicBezTo>
                    <a:pt x="21012" y="1968"/>
                    <a:pt x="20407" y="1121"/>
                    <a:pt x="19963" y="193"/>
                  </a:cubicBezTo>
                  <a:cubicBezTo>
                    <a:pt x="19888" y="62"/>
                    <a:pt x="19761" y="1"/>
                    <a:pt x="19630"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5"/>
            <p:cNvSpPr/>
            <p:nvPr/>
          </p:nvSpPr>
          <p:spPr>
            <a:xfrm>
              <a:off x="5663600" y="4592650"/>
              <a:ext cx="71600" cy="68575"/>
            </a:xfrm>
            <a:custGeom>
              <a:avLst/>
              <a:gdLst/>
              <a:ahLst/>
              <a:cxnLst/>
              <a:rect l="l" t="t" r="r" b="b"/>
              <a:pathLst>
                <a:path w="2864" h="2743" extrusionOk="0">
                  <a:moveTo>
                    <a:pt x="847" y="0"/>
                  </a:moveTo>
                  <a:lnTo>
                    <a:pt x="646" y="363"/>
                  </a:lnTo>
                  <a:lnTo>
                    <a:pt x="1815" y="1533"/>
                  </a:lnTo>
                  <a:lnTo>
                    <a:pt x="202" y="1170"/>
                  </a:lnTo>
                  <a:lnTo>
                    <a:pt x="1" y="1493"/>
                  </a:lnTo>
                  <a:lnTo>
                    <a:pt x="1856" y="2743"/>
                  </a:lnTo>
                  <a:lnTo>
                    <a:pt x="1977" y="2501"/>
                  </a:lnTo>
                  <a:lnTo>
                    <a:pt x="1170" y="1977"/>
                  </a:lnTo>
                  <a:cubicBezTo>
                    <a:pt x="888" y="1775"/>
                    <a:pt x="605" y="1614"/>
                    <a:pt x="363" y="1452"/>
                  </a:cubicBezTo>
                  <a:lnTo>
                    <a:pt x="363" y="1452"/>
                  </a:lnTo>
                  <a:lnTo>
                    <a:pt x="2057" y="1856"/>
                  </a:lnTo>
                  <a:lnTo>
                    <a:pt x="2219" y="1614"/>
                  </a:lnTo>
                  <a:lnTo>
                    <a:pt x="1009" y="363"/>
                  </a:lnTo>
                  <a:lnTo>
                    <a:pt x="1009" y="363"/>
                  </a:lnTo>
                  <a:cubicBezTo>
                    <a:pt x="1210" y="484"/>
                    <a:pt x="1452" y="605"/>
                    <a:pt x="1815" y="767"/>
                  </a:cubicBezTo>
                  <a:lnTo>
                    <a:pt x="2743" y="1210"/>
                  </a:lnTo>
                  <a:lnTo>
                    <a:pt x="2864" y="928"/>
                  </a:lnTo>
                  <a:lnTo>
                    <a:pt x="8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5"/>
            <p:cNvSpPr/>
            <p:nvPr/>
          </p:nvSpPr>
          <p:spPr>
            <a:xfrm>
              <a:off x="5698900" y="4560375"/>
              <a:ext cx="61525" cy="50450"/>
            </a:xfrm>
            <a:custGeom>
              <a:avLst/>
              <a:gdLst/>
              <a:ahLst/>
              <a:cxnLst/>
              <a:rect l="l" t="t" r="r" b="b"/>
              <a:pathLst>
                <a:path w="2461" h="2018" extrusionOk="0">
                  <a:moveTo>
                    <a:pt x="323" y="283"/>
                  </a:moveTo>
                  <a:lnTo>
                    <a:pt x="1492" y="565"/>
                  </a:lnTo>
                  <a:lnTo>
                    <a:pt x="1129" y="1170"/>
                  </a:lnTo>
                  <a:lnTo>
                    <a:pt x="323" y="283"/>
                  </a:lnTo>
                  <a:close/>
                  <a:moveTo>
                    <a:pt x="202" y="1"/>
                  </a:moveTo>
                  <a:lnTo>
                    <a:pt x="0" y="323"/>
                  </a:lnTo>
                  <a:lnTo>
                    <a:pt x="1573" y="2017"/>
                  </a:lnTo>
                  <a:lnTo>
                    <a:pt x="1734" y="1775"/>
                  </a:lnTo>
                  <a:lnTo>
                    <a:pt x="1331" y="1332"/>
                  </a:lnTo>
                  <a:lnTo>
                    <a:pt x="1734" y="606"/>
                  </a:lnTo>
                  <a:lnTo>
                    <a:pt x="2299" y="767"/>
                  </a:lnTo>
                  <a:lnTo>
                    <a:pt x="2460" y="485"/>
                  </a:lnTo>
                  <a:lnTo>
                    <a:pt x="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5"/>
            <p:cNvSpPr/>
            <p:nvPr/>
          </p:nvSpPr>
          <p:spPr>
            <a:xfrm>
              <a:off x="5716025" y="4511575"/>
              <a:ext cx="59525" cy="52875"/>
            </a:xfrm>
            <a:custGeom>
              <a:avLst/>
              <a:gdLst/>
              <a:ahLst/>
              <a:cxnLst/>
              <a:rect l="l" t="t" r="r" b="b"/>
              <a:pathLst>
                <a:path w="2381" h="2115" extrusionOk="0">
                  <a:moveTo>
                    <a:pt x="1049" y="299"/>
                  </a:moveTo>
                  <a:cubicBezTo>
                    <a:pt x="1211" y="299"/>
                    <a:pt x="1372" y="380"/>
                    <a:pt x="1573" y="501"/>
                  </a:cubicBezTo>
                  <a:cubicBezTo>
                    <a:pt x="1856" y="662"/>
                    <a:pt x="2017" y="824"/>
                    <a:pt x="2098" y="985"/>
                  </a:cubicBezTo>
                  <a:cubicBezTo>
                    <a:pt x="2138" y="1187"/>
                    <a:pt x="2098" y="1348"/>
                    <a:pt x="2017" y="1509"/>
                  </a:cubicBezTo>
                  <a:lnTo>
                    <a:pt x="1896" y="1751"/>
                  </a:lnTo>
                  <a:lnTo>
                    <a:pt x="364" y="904"/>
                  </a:lnTo>
                  <a:lnTo>
                    <a:pt x="485" y="703"/>
                  </a:lnTo>
                  <a:cubicBezTo>
                    <a:pt x="565" y="582"/>
                    <a:pt x="646" y="461"/>
                    <a:pt x="727" y="420"/>
                  </a:cubicBezTo>
                  <a:cubicBezTo>
                    <a:pt x="807" y="340"/>
                    <a:pt x="928" y="299"/>
                    <a:pt x="1049" y="299"/>
                  </a:cubicBezTo>
                  <a:close/>
                  <a:moveTo>
                    <a:pt x="1094" y="1"/>
                  </a:moveTo>
                  <a:cubicBezTo>
                    <a:pt x="1007" y="1"/>
                    <a:pt x="925" y="19"/>
                    <a:pt x="848" y="57"/>
                  </a:cubicBezTo>
                  <a:cubicBezTo>
                    <a:pt x="606" y="138"/>
                    <a:pt x="404" y="340"/>
                    <a:pt x="243" y="622"/>
                  </a:cubicBezTo>
                  <a:lnTo>
                    <a:pt x="1" y="1025"/>
                  </a:lnTo>
                  <a:lnTo>
                    <a:pt x="1936" y="2114"/>
                  </a:lnTo>
                  <a:lnTo>
                    <a:pt x="2219" y="1671"/>
                  </a:lnTo>
                  <a:cubicBezTo>
                    <a:pt x="2340" y="1429"/>
                    <a:pt x="2380" y="1146"/>
                    <a:pt x="2340" y="904"/>
                  </a:cubicBezTo>
                  <a:cubicBezTo>
                    <a:pt x="2299" y="622"/>
                    <a:pt x="2098" y="420"/>
                    <a:pt x="1735" y="219"/>
                  </a:cubicBezTo>
                  <a:cubicBezTo>
                    <a:pt x="1488" y="82"/>
                    <a:pt x="1279" y="1"/>
                    <a:pt x="10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5"/>
            <p:cNvSpPr/>
            <p:nvPr/>
          </p:nvSpPr>
          <p:spPr>
            <a:xfrm>
              <a:off x="5746275" y="4476700"/>
              <a:ext cx="61525" cy="51450"/>
            </a:xfrm>
            <a:custGeom>
              <a:avLst/>
              <a:gdLst/>
              <a:ahLst/>
              <a:cxnLst/>
              <a:rect l="l" t="t" r="r" b="b"/>
              <a:pathLst>
                <a:path w="2461" h="2058" extrusionOk="0">
                  <a:moveTo>
                    <a:pt x="323" y="283"/>
                  </a:moveTo>
                  <a:lnTo>
                    <a:pt x="1493" y="565"/>
                  </a:lnTo>
                  <a:lnTo>
                    <a:pt x="1130" y="1170"/>
                  </a:lnTo>
                  <a:lnTo>
                    <a:pt x="323" y="283"/>
                  </a:lnTo>
                  <a:close/>
                  <a:moveTo>
                    <a:pt x="202" y="1"/>
                  </a:moveTo>
                  <a:lnTo>
                    <a:pt x="1" y="323"/>
                  </a:lnTo>
                  <a:lnTo>
                    <a:pt x="1573" y="2057"/>
                  </a:lnTo>
                  <a:lnTo>
                    <a:pt x="1735" y="1775"/>
                  </a:lnTo>
                  <a:lnTo>
                    <a:pt x="1331" y="1331"/>
                  </a:lnTo>
                  <a:lnTo>
                    <a:pt x="1735" y="605"/>
                  </a:lnTo>
                  <a:lnTo>
                    <a:pt x="2299" y="767"/>
                  </a:lnTo>
                  <a:lnTo>
                    <a:pt x="2461" y="484"/>
                  </a:lnTo>
                  <a:lnTo>
                    <a:pt x="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5"/>
            <p:cNvSpPr/>
            <p:nvPr/>
          </p:nvSpPr>
          <p:spPr>
            <a:xfrm>
              <a:off x="5769475" y="4424275"/>
              <a:ext cx="57475" cy="51700"/>
            </a:xfrm>
            <a:custGeom>
              <a:avLst/>
              <a:gdLst/>
              <a:ahLst/>
              <a:cxnLst/>
              <a:rect l="l" t="t" r="r" b="b"/>
              <a:pathLst>
                <a:path w="2299" h="2068" extrusionOk="0">
                  <a:moveTo>
                    <a:pt x="686" y="0"/>
                  </a:moveTo>
                  <a:cubicBezTo>
                    <a:pt x="565" y="41"/>
                    <a:pt x="444" y="81"/>
                    <a:pt x="363" y="162"/>
                  </a:cubicBezTo>
                  <a:cubicBezTo>
                    <a:pt x="282" y="242"/>
                    <a:pt x="202" y="323"/>
                    <a:pt x="121" y="444"/>
                  </a:cubicBezTo>
                  <a:cubicBezTo>
                    <a:pt x="40" y="605"/>
                    <a:pt x="0" y="767"/>
                    <a:pt x="0" y="928"/>
                  </a:cubicBezTo>
                  <a:cubicBezTo>
                    <a:pt x="40" y="1089"/>
                    <a:pt x="81" y="1291"/>
                    <a:pt x="202" y="1452"/>
                  </a:cubicBezTo>
                  <a:cubicBezTo>
                    <a:pt x="282" y="1614"/>
                    <a:pt x="444" y="1735"/>
                    <a:pt x="645" y="1856"/>
                  </a:cubicBezTo>
                  <a:cubicBezTo>
                    <a:pt x="913" y="1989"/>
                    <a:pt x="1180" y="2067"/>
                    <a:pt x="1401" y="2067"/>
                  </a:cubicBezTo>
                  <a:cubicBezTo>
                    <a:pt x="1447" y="2067"/>
                    <a:pt x="1491" y="2064"/>
                    <a:pt x="1533" y="2057"/>
                  </a:cubicBezTo>
                  <a:cubicBezTo>
                    <a:pt x="1775" y="2017"/>
                    <a:pt x="1976" y="1856"/>
                    <a:pt x="2097" y="1614"/>
                  </a:cubicBezTo>
                  <a:cubicBezTo>
                    <a:pt x="2259" y="1372"/>
                    <a:pt x="2299" y="1130"/>
                    <a:pt x="2299" y="888"/>
                  </a:cubicBezTo>
                  <a:lnTo>
                    <a:pt x="1371" y="363"/>
                  </a:lnTo>
                  <a:lnTo>
                    <a:pt x="1008" y="1009"/>
                  </a:lnTo>
                  <a:lnTo>
                    <a:pt x="1250" y="1089"/>
                  </a:lnTo>
                  <a:lnTo>
                    <a:pt x="1452" y="726"/>
                  </a:lnTo>
                  <a:lnTo>
                    <a:pt x="2017" y="1089"/>
                  </a:lnTo>
                  <a:cubicBezTo>
                    <a:pt x="2017" y="1210"/>
                    <a:pt x="1976" y="1331"/>
                    <a:pt x="1896" y="1493"/>
                  </a:cubicBezTo>
                  <a:cubicBezTo>
                    <a:pt x="1815" y="1654"/>
                    <a:pt x="1654" y="1735"/>
                    <a:pt x="1492" y="1775"/>
                  </a:cubicBezTo>
                  <a:cubicBezTo>
                    <a:pt x="1331" y="1775"/>
                    <a:pt x="1089" y="1735"/>
                    <a:pt x="807" y="1573"/>
                  </a:cubicBezTo>
                  <a:cubicBezTo>
                    <a:pt x="645" y="1452"/>
                    <a:pt x="524" y="1372"/>
                    <a:pt x="403" y="1251"/>
                  </a:cubicBezTo>
                  <a:cubicBezTo>
                    <a:pt x="323" y="1130"/>
                    <a:pt x="282" y="1009"/>
                    <a:pt x="282" y="888"/>
                  </a:cubicBezTo>
                  <a:cubicBezTo>
                    <a:pt x="282" y="767"/>
                    <a:pt x="282" y="686"/>
                    <a:pt x="363" y="565"/>
                  </a:cubicBezTo>
                  <a:cubicBezTo>
                    <a:pt x="403" y="484"/>
                    <a:pt x="444" y="404"/>
                    <a:pt x="524" y="363"/>
                  </a:cubicBezTo>
                  <a:cubicBezTo>
                    <a:pt x="565" y="323"/>
                    <a:pt x="645" y="283"/>
                    <a:pt x="766" y="242"/>
                  </a:cubicBezTo>
                  <a:lnTo>
                    <a:pt x="6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5"/>
            <p:cNvSpPr/>
            <p:nvPr/>
          </p:nvSpPr>
          <p:spPr>
            <a:xfrm>
              <a:off x="5793650" y="4392000"/>
              <a:ext cx="61550" cy="51450"/>
            </a:xfrm>
            <a:custGeom>
              <a:avLst/>
              <a:gdLst/>
              <a:ahLst/>
              <a:cxnLst/>
              <a:rect l="l" t="t" r="r" b="b"/>
              <a:pathLst>
                <a:path w="2462" h="2058" extrusionOk="0">
                  <a:moveTo>
                    <a:pt x="324" y="324"/>
                  </a:moveTo>
                  <a:lnTo>
                    <a:pt x="1493" y="606"/>
                  </a:lnTo>
                  <a:lnTo>
                    <a:pt x="1171" y="1170"/>
                  </a:lnTo>
                  <a:lnTo>
                    <a:pt x="324" y="324"/>
                  </a:lnTo>
                  <a:close/>
                  <a:moveTo>
                    <a:pt x="203" y="1"/>
                  </a:moveTo>
                  <a:lnTo>
                    <a:pt x="1" y="364"/>
                  </a:lnTo>
                  <a:lnTo>
                    <a:pt x="1574" y="2058"/>
                  </a:lnTo>
                  <a:lnTo>
                    <a:pt x="1735" y="1775"/>
                  </a:lnTo>
                  <a:lnTo>
                    <a:pt x="1332" y="1372"/>
                  </a:lnTo>
                  <a:lnTo>
                    <a:pt x="1735" y="646"/>
                  </a:lnTo>
                  <a:lnTo>
                    <a:pt x="2300" y="767"/>
                  </a:lnTo>
                  <a:lnTo>
                    <a:pt x="2461" y="485"/>
                  </a:lnTo>
                  <a:lnTo>
                    <a:pt x="2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5"/>
            <p:cNvSpPr/>
            <p:nvPr/>
          </p:nvSpPr>
          <p:spPr>
            <a:xfrm>
              <a:off x="5813825" y="4345625"/>
              <a:ext cx="56475" cy="53475"/>
            </a:xfrm>
            <a:custGeom>
              <a:avLst/>
              <a:gdLst/>
              <a:ahLst/>
              <a:cxnLst/>
              <a:rect l="l" t="t" r="r" b="b"/>
              <a:pathLst>
                <a:path w="2259" h="2139" extrusionOk="0">
                  <a:moveTo>
                    <a:pt x="686" y="1"/>
                  </a:moveTo>
                  <a:cubicBezTo>
                    <a:pt x="565" y="41"/>
                    <a:pt x="485" y="122"/>
                    <a:pt x="364" y="162"/>
                  </a:cubicBezTo>
                  <a:cubicBezTo>
                    <a:pt x="283" y="243"/>
                    <a:pt x="202" y="323"/>
                    <a:pt x="122" y="485"/>
                  </a:cubicBezTo>
                  <a:cubicBezTo>
                    <a:pt x="81" y="606"/>
                    <a:pt x="41" y="686"/>
                    <a:pt x="41" y="807"/>
                  </a:cubicBezTo>
                  <a:cubicBezTo>
                    <a:pt x="1" y="928"/>
                    <a:pt x="41" y="1049"/>
                    <a:pt x="81" y="1130"/>
                  </a:cubicBezTo>
                  <a:cubicBezTo>
                    <a:pt x="122" y="1251"/>
                    <a:pt x="202" y="1291"/>
                    <a:pt x="283" y="1372"/>
                  </a:cubicBezTo>
                  <a:cubicBezTo>
                    <a:pt x="377" y="1419"/>
                    <a:pt x="458" y="1439"/>
                    <a:pt x="541" y="1439"/>
                  </a:cubicBezTo>
                  <a:cubicBezTo>
                    <a:pt x="600" y="1439"/>
                    <a:pt x="660" y="1429"/>
                    <a:pt x="726" y="1412"/>
                  </a:cubicBezTo>
                  <a:cubicBezTo>
                    <a:pt x="847" y="1372"/>
                    <a:pt x="1009" y="1251"/>
                    <a:pt x="1170" y="1090"/>
                  </a:cubicBezTo>
                  <a:cubicBezTo>
                    <a:pt x="1291" y="1009"/>
                    <a:pt x="1372" y="969"/>
                    <a:pt x="1412" y="928"/>
                  </a:cubicBezTo>
                  <a:cubicBezTo>
                    <a:pt x="1493" y="888"/>
                    <a:pt x="1533" y="848"/>
                    <a:pt x="1614" y="848"/>
                  </a:cubicBezTo>
                  <a:cubicBezTo>
                    <a:pt x="1654" y="848"/>
                    <a:pt x="1735" y="848"/>
                    <a:pt x="1775" y="888"/>
                  </a:cubicBezTo>
                  <a:cubicBezTo>
                    <a:pt x="1896" y="969"/>
                    <a:pt x="1977" y="1049"/>
                    <a:pt x="1977" y="1170"/>
                  </a:cubicBezTo>
                  <a:cubicBezTo>
                    <a:pt x="1977" y="1291"/>
                    <a:pt x="1977" y="1372"/>
                    <a:pt x="1896" y="1493"/>
                  </a:cubicBezTo>
                  <a:cubicBezTo>
                    <a:pt x="1856" y="1614"/>
                    <a:pt x="1775" y="1695"/>
                    <a:pt x="1694" y="1735"/>
                  </a:cubicBezTo>
                  <a:cubicBezTo>
                    <a:pt x="1614" y="1816"/>
                    <a:pt x="1533" y="1856"/>
                    <a:pt x="1412" y="1896"/>
                  </a:cubicBezTo>
                  <a:lnTo>
                    <a:pt x="1493" y="2138"/>
                  </a:lnTo>
                  <a:cubicBezTo>
                    <a:pt x="1735" y="2058"/>
                    <a:pt x="1977" y="1896"/>
                    <a:pt x="2098" y="1614"/>
                  </a:cubicBezTo>
                  <a:cubicBezTo>
                    <a:pt x="2178" y="1493"/>
                    <a:pt x="2219" y="1372"/>
                    <a:pt x="2259" y="1211"/>
                  </a:cubicBezTo>
                  <a:cubicBezTo>
                    <a:pt x="2259" y="1090"/>
                    <a:pt x="2219" y="969"/>
                    <a:pt x="2178" y="888"/>
                  </a:cubicBezTo>
                  <a:cubicBezTo>
                    <a:pt x="2138" y="767"/>
                    <a:pt x="2057" y="686"/>
                    <a:pt x="1936" y="606"/>
                  </a:cubicBezTo>
                  <a:cubicBezTo>
                    <a:pt x="1815" y="565"/>
                    <a:pt x="1694" y="525"/>
                    <a:pt x="1614" y="525"/>
                  </a:cubicBezTo>
                  <a:cubicBezTo>
                    <a:pt x="1493" y="525"/>
                    <a:pt x="1412" y="565"/>
                    <a:pt x="1331" y="606"/>
                  </a:cubicBezTo>
                  <a:cubicBezTo>
                    <a:pt x="1210" y="686"/>
                    <a:pt x="1130" y="767"/>
                    <a:pt x="1009" y="848"/>
                  </a:cubicBezTo>
                  <a:cubicBezTo>
                    <a:pt x="928" y="969"/>
                    <a:pt x="847" y="1009"/>
                    <a:pt x="767" y="1049"/>
                  </a:cubicBezTo>
                  <a:cubicBezTo>
                    <a:pt x="726" y="1090"/>
                    <a:pt x="646" y="1130"/>
                    <a:pt x="606" y="1130"/>
                  </a:cubicBezTo>
                  <a:cubicBezTo>
                    <a:pt x="565" y="1130"/>
                    <a:pt x="485" y="1130"/>
                    <a:pt x="444" y="1090"/>
                  </a:cubicBezTo>
                  <a:cubicBezTo>
                    <a:pt x="364" y="1049"/>
                    <a:pt x="283" y="969"/>
                    <a:pt x="283" y="888"/>
                  </a:cubicBezTo>
                  <a:cubicBezTo>
                    <a:pt x="283" y="767"/>
                    <a:pt x="323" y="686"/>
                    <a:pt x="364" y="565"/>
                  </a:cubicBezTo>
                  <a:cubicBezTo>
                    <a:pt x="404" y="485"/>
                    <a:pt x="444" y="444"/>
                    <a:pt x="525" y="364"/>
                  </a:cubicBezTo>
                  <a:cubicBezTo>
                    <a:pt x="606" y="323"/>
                    <a:pt x="686" y="283"/>
                    <a:pt x="767" y="243"/>
                  </a:cubicBezTo>
                  <a:lnTo>
                    <a:pt x="6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5"/>
            <p:cNvSpPr/>
            <p:nvPr/>
          </p:nvSpPr>
          <p:spPr>
            <a:xfrm>
              <a:off x="5838025" y="4303275"/>
              <a:ext cx="56475" cy="50450"/>
            </a:xfrm>
            <a:custGeom>
              <a:avLst/>
              <a:gdLst/>
              <a:ahLst/>
              <a:cxnLst/>
              <a:rect l="l" t="t" r="r" b="b"/>
              <a:pathLst>
                <a:path w="2259" h="2018" extrusionOk="0">
                  <a:moveTo>
                    <a:pt x="646" y="1"/>
                  </a:moveTo>
                  <a:cubicBezTo>
                    <a:pt x="525" y="82"/>
                    <a:pt x="444" y="122"/>
                    <a:pt x="363" y="162"/>
                  </a:cubicBezTo>
                  <a:cubicBezTo>
                    <a:pt x="283" y="243"/>
                    <a:pt x="202" y="324"/>
                    <a:pt x="162" y="445"/>
                  </a:cubicBezTo>
                  <a:cubicBezTo>
                    <a:pt x="41" y="606"/>
                    <a:pt x="0" y="767"/>
                    <a:pt x="41" y="929"/>
                  </a:cubicBezTo>
                  <a:cubicBezTo>
                    <a:pt x="41" y="1090"/>
                    <a:pt x="81" y="1251"/>
                    <a:pt x="202" y="1412"/>
                  </a:cubicBezTo>
                  <a:cubicBezTo>
                    <a:pt x="323" y="1533"/>
                    <a:pt x="484" y="1695"/>
                    <a:pt x="686" y="1816"/>
                  </a:cubicBezTo>
                  <a:cubicBezTo>
                    <a:pt x="888" y="1937"/>
                    <a:pt x="1089" y="1977"/>
                    <a:pt x="1291" y="2017"/>
                  </a:cubicBezTo>
                  <a:cubicBezTo>
                    <a:pt x="1452" y="2017"/>
                    <a:pt x="1654" y="2017"/>
                    <a:pt x="1775" y="1937"/>
                  </a:cubicBezTo>
                  <a:cubicBezTo>
                    <a:pt x="1936" y="1856"/>
                    <a:pt x="2057" y="1735"/>
                    <a:pt x="2138" y="1574"/>
                  </a:cubicBezTo>
                  <a:cubicBezTo>
                    <a:pt x="2219" y="1453"/>
                    <a:pt x="2259" y="1332"/>
                    <a:pt x="2259" y="1211"/>
                  </a:cubicBezTo>
                  <a:cubicBezTo>
                    <a:pt x="2259" y="1090"/>
                    <a:pt x="2259" y="969"/>
                    <a:pt x="2219" y="888"/>
                  </a:cubicBezTo>
                  <a:lnTo>
                    <a:pt x="1977" y="929"/>
                  </a:lnTo>
                  <a:cubicBezTo>
                    <a:pt x="2017" y="1009"/>
                    <a:pt x="2017" y="1130"/>
                    <a:pt x="2017" y="1211"/>
                  </a:cubicBezTo>
                  <a:cubicBezTo>
                    <a:pt x="1977" y="1251"/>
                    <a:pt x="1977" y="1332"/>
                    <a:pt x="1936" y="1412"/>
                  </a:cubicBezTo>
                  <a:cubicBezTo>
                    <a:pt x="1815" y="1574"/>
                    <a:pt x="1694" y="1695"/>
                    <a:pt x="1533" y="1695"/>
                  </a:cubicBezTo>
                  <a:cubicBezTo>
                    <a:pt x="1497" y="1702"/>
                    <a:pt x="1460" y="1705"/>
                    <a:pt x="1422" y="1705"/>
                  </a:cubicBezTo>
                  <a:cubicBezTo>
                    <a:pt x="1246" y="1705"/>
                    <a:pt x="1046" y="1633"/>
                    <a:pt x="847" y="1533"/>
                  </a:cubicBezTo>
                  <a:cubicBezTo>
                    <a:pt x="565" y="1372"/>
                    <a:pt x="404" y="1211"/>
                    <a:pt x="323" y="1049"/>
                  </a:cubicBezTo>
                  <a:cubicBezTo>
                    <a:pt x="283" y="888"/>
                    <a:pt x="283" y="727"/>
                    <a:pt x="363" y="566"/>
                  </a:cubicBezTo>
                  <a:cubicBezTo>
                    <a:pt x="444" y="404"/>
                    <a:pt x="565" y="324"/>
                    <a:pt x="726" y="243"/>
                  </a:cubicBezTo>
                  <a:lnTo>
                    <a:pt x="6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5"/>
            <p:cNvSpPr/>
            <p:nvPr/>
          </p:nvSpPr>
          <p:spPr>
            <a:xfrm>
              <a:off x="5860200" y="4275050"/>
              <a:ext cx="61525" cy="51450"/>
            </a:xfrm>
            <a:custGeom>
              <a:avLst/>
              <a:gdLst/>
              <a:ahLst/>
              <a:cxnLst/>
              <a:rect l="l" t="t" r="r" b="b"/>
              <a:pathLst>
                <a:path w="2461" h="2058" extrusionOk="0">
                  <a:moveTo>
                    <a:pt x="323" y="323"/>
                  </a:moveTo>
                  <a:lnTo>
                    <a:pt x="1493" y="565"/>
                  </a:lnTo>
                  <a:lnTo>
                    <a:pt x="1130" y="1170"/>
                  </a:lnTo>
                  <a:lnTo>
                    <a:pt x="323" y="323"/>
                  </a:lnTo>
                  <a:close/>
                  <a:moveTo>
                    <a:pt x="202" y="1"/>
                  </a:moveTo>
                  <a:lnTo>
                    <a:pt x="1" y="364"/>
                  </a:lnTo>
                  <a:lnTo>
                    <a:pt x="1574" y="2058"/>
                  </a:lnTo>
                  <a:lnTo>
                    <a:pt x="1735" y="1775"/>
                  </a:lnTo>
                  <a:lnTo>
                    <a:pt x="1332" y="1372"/>
                  </a:lnTo>
                  <a:lnTo>
                    <a:pt x="1735" y="646"/>
                  </a:lnTo>
                  <a:lnTo>
                    <a:pt x="2299" y="767"/>
                  </a:lnTo>
                  <a:lnTo>
                    <a:pt x="2461" y="485"/>
                  </a:lnTo>
                  <a:lnTo>
                    <a:pt x="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5"/>
            <p:cNvSpPr/>
            <p:nvPr/>
          </p:nvSpPr>
          <p:spPr>
            <a:xfrm>
              <a:off x="5877350" y="4227275"/>
              <a:ext cx="67575" cy="52850"/>
            </a:xfrm>
            <a:custGeom>
              <a:avLst/>
              <a:gdLst/>
              <a:ahLst/>
              <a:cxnLst/>
              <a:rect l="l" t="t" r="r" b="b"/>
              <a:pathLst>
                <a:path w="2703" h="2114" extrusionOk="0">
                  <a:moveTo>
                    <a:pt x="902" y="312"/>
                  </a:moveTo>
                  <a:cubicBezTo>
                    <a:pt x="961" y="312"/>
                    <a:pt x="1018" y="332"/>
                    <a:pt x="1089" y="379"/>
                  </a:cubicBezTo>
                  <a:cubicBezTo>
                    <a:pt x="1210" y="420"/>
                    <a:pt x="1291" y="541"/>
                    <a:pt x="1331" y="621"/>
                  </a:cubicBezTo>
                  <a:cubicBezTo>
                    <a:pt x="1331" y="742"/>
                    <a:pt x="1291" y="863"/>
                    <a:pt x="1210" y="984"/>
                  </a:cubicBezTo>
                  <a:lnTo>
                    <a:pt x="1089" y="1266"/>
                  </a:lnTo>
                  <a:lnTo>
                    <a:pt x="363" y="863"/>
                  </a:lnTo>
                  <a:lnTo>
                    <a:pt x="525" y="621"/>
                  </a:lnTo>
                  <a:cubicBezTo>
                    <a:pt x="605" y="460"/>
                    <a:pt x="686" y="379"/>
                    <a:pt x="767" y="339"/>
                  </a:cubicBezTo>
                  <a:cubicBezTo>
                    <a:pt x="817" y="322"/>
                    <a:pt x="860" y="312"/>
                    <a:pt x="902" y="312"/>
                  </a:cubicBezTo>
                  <a:close/>
                  <a:moveTo>
                    <a:pt x="984" y="0"/>
                  </a:moveTo>
                  <a:cubicBezTo>
                    <a:pt x="912" y="0"/>
                    <a:pt x="839" y="20"/>
                    <a:pt x="767" y="57"/>
                  </a:cubicBezTo>
                  <a:cubicBezTo>
                    <a:pt x="605" y="97"/>
                    <a:pt x="444" y="258"/>
                    <a:pt x="283" y="500"/>
                  </a:cubicBezTo>
                  <a:lnTo>
                    <a:pt x="0" y="1024"/>
                  </a:lnTo>
                  <a:lnTo>
                    <a:pt x="1936" y="2113"/>
                  </a:lnTo>
                  <a:lnTo>
                    <a:pt x="2097" y="1831"/>
                  </a:lnTo>
                  <a:lnTo>
                    <a:pt x="1291" y="1387"/>
                  </a:lnTo>
                  <a:lnTo>
                    <a:pt x="1452" y="1065"/>
                  </a:lnTo>
                  <a:lnTo>
                    <a:pt x="2541" y="1065"/>
                  </a:lnTo>
                  <a:lnTo>
                    <a:pt x="2702" y="742"/>
                  </a:lnTo>
                  <a:lnTo>
                    <a:pt x="1533" y="783"/>
                  </a:lnTo>
                  <a:cubicBezTo>
                    <a:pt x="1573" y="621"/>
                    <a:pt x="1573" y="500"/>
                    <a:pt x="1533" y="379"/>
                  </a:cubicBezTo>
                  <a:cubicBezTo>
                    <a:pt x="1492" y="258"/>
                    <a:pt x="1412" y="178"/>
                    <a:pt x="1250" y="97"/>
                  </a:cubicBezTo>
                  <a:cubicBezTo>
                    <a:pt x="1162" y="30"/>
                    <a:pt x="1073" y="0"/>
                    <a:pt x="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2" name="Google Shape;2452;p15"/>
          <p:cNvSpPr txBox="1"/>
          <p:nvPr/>
        </p:nvSpPr>
        <p:spPr>
          <a:xfrm>
            <a:off x="4559716" y="4323699"/>
            <a:ext cx="697377" cy="40831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FFFFFF"/>
                </a:solidFill>
                <a:latin typeface="Fira Sans Light"/>
                <a:ea typeface="Fira Sans Light"/>
                <a:cs typeface="Fira Sans Light"/>
                <a:sym typeface="Fira Sans Light"/>
              </a:rPr>
              <a:t>SOUTH AFRICA</a:t>
            </a:r>
            <a:endParaRPr sz="600">
              <a:solidFill>
                <a:srgbClr val="FFFFFF"/>
              </a:solidFill>
              <a:latin typeface="Fira Sans Light"/>
              <a:ea typeface="Fira Sans Light"/>
              <a:cs typeface="Fira Sans Light"/>
              <a:sym typeface="Fira Sans Light"/>
            </a:endParaRPr>
          </a:p>
        </p:txBody>
      </p:sp>
      <p:sp>
        <p:nvSpPr>
          <p:cNvPr id="2453" name="Google Shape;2453;p15"/>
          <p:cNvSpPr txBox="1"/>
          <p:nvPr/>
        </p:nvSpPr>
        <p:spPr>
          <a:xfrm>
            <a:off x="3870625" y="939750"/>
            <a:ext cx="4992000" cy="384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Roboto"/>
                <a:ea typeface="Roboto"/>
                <a:cs typeface="Roboto"/>
                <a:sym typeface="Roboto"/>
              </a:rPr>
              <a:t>La maggior parte delle repubbliche in Africa sono presidenziali e i paesi che hanno questa repubblica sono:</a:t>
            </a:r>
            <a:endParaRPr dirty="0">
              <a:latin typeface="Roboto"/>
              <a:ea typeface="Roboto"/>
              <a:cs typeface="Roboto"/>
              <a:sym typeface="Roboto"/>
            </a:endParaRPr>
          </a:p>
          <a:p>
            <a:pPr marL="0" lvl="0" indent="0" algn="l" rtl="0">
              <a:spcBef>
                <a:spcPts val="0"/>
              </a:spcBef>
              <a:spcAft>
                <a:spcPts val="0"/>
              </a:spcAft>
              <a:buNone/>
            </a:pPr>
            <a:r>
              <a:rPr lang="en" dirty="0">
                <a:latin typeface="Roboto"/>
                <a:ea typeface="Roboto"/>
                <a:cs typeface="Roboto"/>
                <a:sym typeface="Roboto"/>
              </a:rPr>
              <a:t>Angola, Benin, Botswania, Burkina Faso, Burundi, Camerun, Repubblica Centrafricana, Ciad, Costa d’Avorio, Egitto, Eritea, Gabon, Gambia, Ghana, Guinea, Guinea-Bissau, Guinea Equitariole, Kenya, Liberia, Madagascar, Mlawi, Mali, Mauritania, Mozambico, Namibia, Niger, Ruanda, Senegal, Seicelle, Sierra-Leone, Togo, Tunisia, Uganda, Zambia, Zimbabwe.</a:t>
            </a: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r>
              <a:rPr lang="en" dirty="0">
                <a:highlight>
                  <a:srgbClr val="FAF9F6"/>
                </a:highlight>
                <a:latin typeface="Roboto"/>
                <a:ea typeface="Roboto"/>
                <a:cs typeface="Roboto"/>
                <a:sym typeface="Roboto"/>
              </a:rPr>
              <a:t>La forma di governo presidenziale è caratterizzata, nel quadro di una rigida separazione dei poteri, da un esecutivo affidato a un presidente della Repubblica che è espresso direttamente dal corpo elettorale, dura in carica per un periodo di tempo predeterminato, non è soggetto a un rapporto di fiducia con il Parlamento, non ha il potere di scioglierlo ed è a capo dell’apparato burocratico e militare.</a:t>
            </a:r>
            <a:endParaRPr dirty="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2458" name="Google Shape;2458;p16"/>
          <p:cNvSpPr txBox="1">
            <a:spLocks noGrp="1"/>
          </p:cNvSpPr>
          <p:nvPr>
            <p:ph type="subTitle" idx="1"/>
          </p:nvPr>
        </p:nvSpPr>
        <p:spPr>
          <a:xfrm>
            <a:off x="2298300" y="195500"/>
            <a:ext cx="4547400" cy="47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latin typeface="Fira Sans Extra Condensed"/>
                <a:ea typeface="Fira Sans Extra Condensed"/>
                <a:cs typeface="Fira Sans Extra Condensed"/>
                <a:sym typeface="Fira Sans Extra Condensed"/>
              </a:rPr>
              <a:t>Repubblica Semipresidenziale</a:t>
            </a:r>
            <a:endParaRPr sz="2400" b="1">
              <a:latin typeface="Fira Sans Extra Condensed"/>
              <a:ea typeface="Fira Sans Extra Condensed"/>
              <a:cs typeface="Fira Sans Extra Condensed"/>
              <a:sym typeface="Fira Sans Extra Condensed"/>
            </a:endParaRPr>
          </a:p>
        </p:txBody>
      </p:sp>
      <p:pic>
        <p:nvPicPr>
          <p:cNvPr id="2459" name="Google Shape;2459;p16"/>
          <p:cNvPicPr preferRelativeResize="0"/>
          <p:nvPr/>
        </p:nvPicPr>
        <p:blipFill>
          <a:blip r:embed="rId3">
            <a:alphaModFix/>
          </a:blip>
          <a:stretch>
            <a:fillRect/>
          </a:stretch>
        </p:blipFill>
        <p:spPr>
          <a:xfrm>
            <a:off x="5556350" y="965750"/>
            <a:ext cx="3504474" cy="3754550"/>
          </a:xfrm>
          <a:prstGeom prst="rect">
            <a:avLst/>
          </a:prstGeom>
          <a:noFill/>
          <a:ln>
            <a:noFill/>
          </a:ln>
        </p:spPr>
      </p:pic>
      <p:sp>
        <p:nvSpPr>
          <p:cNvPr id="2460" name="Google Shape;2460;p16"/>
          <p:cNvSpPr txBox="1"/>
          <p:nvPr/>
        </p:nvSpPr>
        <p:spPr>
          <a:xfrm>
            <a:off x="320100" y="965750"/>
            <a:ext cx="5349600" cy="439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latin typeface="Roboto"/>
                <a:ea typeface="Roboto"/>
                <a:cs typeface="Roboto"/>
                <a:sym typeface="Roboto"/>
              </a:rPr>
              <a:t>La repubblica semipresidenziale è una forma di governo appartenente alle forme della </a:t>
            </a:r>
            <a:r>
              <a:rPr lang="en" sz="1300">
                <a:solidFill>
                  <a:schemeClr val="dk1"/>
                </a:solidFill>
                <a:uFill>
                  <a:noFill/>
                </a:uFill>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democrazia</a:t>
            </a:r>
            <a:r>
              <a:rPr lang="en" sz="1300">
                <a:solidFill>
                  <a:schemeClr val="dk1"/>
                </a:solidFill>
                <a:latin typeface="Roboto"/>
                <a:ea typeface="Roboto"/>
                <a:cs typeface="Roboto"/>
                <a:sym typeface="Roboto"/>
              </a:rPr>
              <a:t> rappresentativa. In questo contesto il governo si trova a dipendere dalla fiducia di due organi, il Presidente della Repubblica e il Parlamento. Il Primo Ministro viene perciò nominato dal Presidente, ma necessita, insieme al resto del suo esecutivo, della fiducia parlamentare.</a:t>
            </a:r>
            <a:endParaRPr sz="1300">
              <a:solidFill>
                <a:schemeClr val="dk1"/>
              </a:solidFill>
              <a:latin typeface="Roboto"/>
              <a:ea typeface="Roboto"/>
              <a:cs typeface="Roboto"/>
              <a:sym typeface="Roboto"/>
            </a:endParaRPr>
          </a:p>
          <a:p>
            <a:pPr marL="0" lvl="0" indent="0" algn="l" rtl="0">
              <a:spcBef>
                <a:spcPts val="0"/>
              </a:spcBef>
              <a:spcAft>
                <a:spcPts val="0"/>
              </a:spcAft>
              <a:buNone/>
            </a:pPr>
            <a:r>
              <a:rPr lang="en" sz="1300">
                <a:solidFill>
                  <a:srgbClr val="222222"/>
                </a:solidFill>
                <a:highlight>
                  <a:srgbClr val="FFFFFF"/>
                </a:highlight>
                <a:latin typeface="Roboto"/>
                <a:ea typeface="Roboto"/>
                <a:cs typeface="Roboto"/>
                <a:sym typeface="Roboto"/>
              </a:rPr>
              <a:t>Questa forma di governo è generalmente caratterizzata dai seguenti punti:</a:t>
            </a:r>
            <a:endParaRPr sz="1300">
              <a:solidFill>
                <a:srgbClr val="222222"/>
              </a:solidFill>
              <a:highlight>
                <a:srgbClr val="FFFFFF"/>
              </a:highlight>
              <a:latin typeface="Roboto"/>
              <a:ea typeface="Roboto"/>
              <a:cs typeface="Roboto"/>
              <a:sym typeface="Roboto"/>
            </a:endParaRPr>
          </a:p>
          <a:p>
            <a:pPr marL="685800" lvl="0" indent="-311150" algn="l" rtl="0">
              <a:lnSpc>
                <a:spcPct val="115000"/>
              </a:lnSpc>
              <a:spcBef>
                <a:spcPts val="600"/>
              </a:spcBef>
              <a:spcAft>
                <a:spcPts val="0"/>
              </a:spcAft>
              <a:buClr>
                <a:srgbClr val="222222"/>
              </a:buClr>
              <a:buSzPts val="1300"/>
              <a:buFont typeface="Roboto"/>
              <a:buChar char="●"/>
            </a:pPr>
            <a:r>
              <a:rPr lang="en" sz="1300">
                <a:solidFill>
                  <a:srgbClr val="222222"/>
                </a:solidFill>
                <a:highlight>
                  <a:srgbClr val="FFFFFF"/>
                </a:highlight>
                <a:latin typeface="Roboto"/>
                <a:ea typeface="Roboto"/>
                <a:cs typeface="Roboto"/>
                <a:sym typeface="Roboto"/>
              </a:rPr>
              <a:t>l'elezione del Presidente della Repubblica avviene con voto popolare distinto da quello del parlamento;</a:t>
            </a:r>
            <a:endParaRPr sz="1300">
              <a:solidFill>
                <a:srgbClr val="222222"/>
              </a:solidFill>
              <a:highlight>
                <a:srgbClr val="FFFFFF"/>
              </a:highlight>
              <a:latin typeface="Roboto"/>
              <a:ea typeface="Roboto"/>
              <a:cs typeface="Roboto"/>
              <a:sym typeface="Roboto"/>
            </a:endParaRPr>
          </a:p>
          <a:p>
            <a:pPr marL="685800" lvl="0" indent="-311150" algn="l" rtl="0">
              <a:lnSpc>
                <a:spcPct val="115000"/>
              </a:lnSpc>
              <a:spcBef>
                <a:spcPts val="0"/>
              </a:spcBef>
              <a:spcAft>
                <a:spcPts val="0"/>
              </a:spcAft>
              <a:buClr>
                <a:srgbClr val="222222"/>
              </a:buClr>
              <a:buSzPts val="1300"/>
              <a:buFont typeface="Roboto"/>
              <a:buChar char="●"/>
            </a:pPr>
            <a:r>
              <a:rPr lang="en" sz="1300">
                <a:solidFill>
                  <a:srgbClr val="222222"/>
                </a:solidFill>
                <a:highlight>
                  <a:srgbClr val="FFFFFF"/>
                </a:highlight>
                <a:latin typeface="Roboto"/>
                <a:ea typeface="Roboto"/>
                <a:cs typeface="Roboto"/>
                <a:sym typeface="Roboto"/>
              </a:rPr>
              <a:t>il Presidente della Repubblica ha propri poteri che può esercitare;</a:t>
            </a:r>
            <a:endParaRPr sz="1300">
              <a:solidFill>
                <a:srgbClr val="222222"/>
              </a:solidFill>
              <a:highlight>
                <a:srgbClr val="FFFFFF"/>
              </a:highlight>
              <a:latin typeface="Roboto"/>
              <a:ea typeface="Roboto"/>
              <a:cs typeface="Roboto"/>
              <a:sym typeface="Roboto"/>
            </a:endParaRPr>
          </a:p>
          <a:p>
            <a:pPr marL="685800" lvl="0" indent="-311150" algn="l" rtl="0">
              <a:lnSpc>
                <a:spcPct val="115000"/>
              </a:lnSpc>
              <a:spcBef>
                <a:spcPts val="0"/>
              </a:spcBef>
              <a:spcAft>
                <a:spcPts val="0"/>
              </a:spcAft>
              <a:buClr>
                <a:srgbClr val="222222"/>
              </a:buClr>
              <a:buSzPts val="1300"/>
              <a:buFont typeface="Roboto"/>
              <a:buChar char="●"/>
            </a:pPr>
            <a:r>
              <a:rPr lang="en" sz="1300">
                <a:solidFill>
                  <a:srgbClr val="222222"/>
                </a:solidFill>
                <a:highlight>
                  <a:srgbClr val="FFFFFF"/>
                </a:highlight>
                <a:latin typeface="Roboto"/>
                <a:ea typeface="Roboto"/>
                <a:cs typeface="Roboto"/>
                <a:sym typeface="Roboto"/>
              </a:rPr>
              <a:t>il potere esecutivo è condiviso con il Primo Ministro e il Governo, che però può essere scelto ed eventualmente revocato dal Presidente della Repubblica;</a:t>
            </a:r>
            <a:endParaRPr sz="1300">
              <a:solidFill>
                <a:srgbClr val="222222"/>
              </a:solidFill>
              <a:highlight>
                <a:srgbClr val="FFFFFF"/>
              </a:highlight>
              <a:latin typeface="Roboto"/>
              <a:ea typeface="Roboto"/>
              <a:cs typeface="Roboto"/>
              <a:sym typeface="Roboto"/>
            </a:endParaRPr>
          </a:p>
          <a:p>
            <a:pPr marL="685800" lvl="0" indent="-311150" algn="l" rtl="0">
              <a:lnSpc>
                <a:spcPct val="115000"/>
              </a:lnSpc>
              <a:spcBef>
                <a:spcPts val="0"/>
              </a:spcBef>
              <a:spcAft>
                <a:spcPts val="0"/>
              </a:spcAft>
              <a:buClr>
                <a:srgbClr val="222222"/>
              </a:buClr>
              <a:buSzPts val="1300"/>
              <a:buFont typeface="Roboto"/>
              <a:buChar char="●"/>
            </a:pPr>
            <a:r>
              <a:rPr lang="en" sz="1300">
                <a:solidFill>
                  <a:srgbClr val="222222"/>
                </a:solidFill>
                <a:highlight>
                  <a:srgbClr val="FFFFFF"/>
                </a:highlight>
                <a:latin typeface="Roboto"/>
                <a:ea typeface="Roboto"/>
                <a:cs typeface="Roboto"/>
                <a:sym typeface="Roboto"/>
              </a:rPr>
              <a:t>il Primo Ministro ed il Governo  sono espressione della maggioranza parlamentare e possono essere sfiduciati dal Parlamento.</a:t>
            </a:r>
            <a:endParaRPr sz="1300">
              <a:solidFill>
                <a:srgbClr val="222222"/>
              </a:solidFill>
              <a:highlight>
                <a:srgbClr val="FFFFFF"/>
              </a:highlight>
              <a:latin typeface="Roboto"/>
              <a:ea typeface="Roboto"/>
              <a:cs typeface="Roboto"/>
              <a:sym typeface="Roboto"/>
            </a:endParaRPr>
          </a:p>
          <a:p>
            <a:pPr marL="0" lvl="0" indent="0" algn="l" rtl="0">
              <a:spcBef>
                <a:spcPts val="100"/>
              </a:spcBef>
              <a:spcAft>
                <a:spcPts val="0"/>
              </a:spcAft>
              <a:buNone/>
            </a:pPr>
            <a:endParaRPr>
              <a:solidFill>
                <a:schemeClr val="dk1"/>
              </a:solidFill>
              <a:latin typeface="Roboto"/>
              <a:ea typeface="Roboto"/>
              <a:cs typeface="Roboto"/>
              <a:sym typeface="Roboto"/>
            </a:endParaRPr>
          </a:p>
        </p:txBody>
      </p:sp>
      <p:sp>
        <p:nvSpPr>
          <p:cNvPr id="2461" name="Google Shape;2461;p16"/>
          <p:cNvSpPr txBox="1"/>
          <p:nvPr/>
        </p:nvSpPr>
        <p:spPr>
          <a:xfrm>
            <a:off x="151925" y="665900"/>
            <a:ext cx="503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Il paese che ha questa repubblica è: Congo</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sp>
        <p:nvSpPr>
          <p:cNvPr id="2466" name="Google Shape;2466;p17"/>
          <p:cNvSpPr txBox="1">
            <a:spLocks noGrp="1"/>
          </p:cNvSpPr>
          <p:nvPr>
            <p:ph type="title"/>
          </p:nvPr>
        </p:nvSpPr>
        <p:spPr>
          <a:xfrm>
            <a:off x="457200" y="411475"/>
            <a:ext cx="8229600" cy="3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Repubblica Democratica</a:t>
            </a:r>
            <a:endParaRPr/>
          </a:p>
        </p:txBody>
      </p:sp>
      <p:grpSp>
        <p:nvGrpSpPr>
          <p:cNvPr id="2467" name="Google Shape;2467;p17"/>
          <p:cNvGrpSpPr/>
          <p:nvPr/>
        </p:nvGrpSpPr>
        <p:grpSpPr>
          <a:xfrm>
            <a:off x="5488083" y="954949"/>
            <a:ext cx="3313297" cy="3797973"/>
            <a:chOff x="614449" y="1442026"/>
            <a:chExt cx="2772401" cy="2964387"/>
          </a:xfrm>
        </p:grpSpPr>
        <p:sp>
          <p:nvSpPr>
            <p:cNvPr id="2468" name="Google Shape;2468;p17"/>
            <p:cNvSpPr/>
            <p:nvPr/>
          </p:nvSpPr>
          <p:spPr>
            <a:xfrm>
              <a:off x="614449" y="1442026"/>
              <a:ext cx="2771789" cy="2964387"/>
            </a:xfrm>
            <a:custGeom>
              <a:avLst/>
              <a:gdLst/>
              <a:ahLst/>
              <a:cxnLst/>
              <a:rect l="l" t="t" r="r" b="b"/>
              <a:pathLst>
                <a:path w="194307" h="207772" extrusionOk="0">
                  <a:moveTo>
                    <a:pt x="138531" y="23750"/>
                  </a:moveTo>
                  <a:lnTo>
                    <a:pt x="138612" y="23790"/>
                  </a:lnTo>
                  <a:lnTo>
                    <a:pt x="139176" y="24355"/>
                  </a:lnTo>
                  <a:cubicBezTo>
                    <a:pt x="139176" y="24556"/>
                    <a:pt x="139217" y="24798"/>
                    <a:pt x="139257" y="25000"/>
                  </a:cubicBezTo>
                  <a:lnTo>
                    <a:pt x="139217" y="24960"/>
                  </a:lnTo>
                  <a:cubicBezTo>
                    <a:pt x="139217" y="24758"/>
                    <a:pt x="139136" y="24556"/>
                    <a:pt x="138975" y="24435"/>
                  </a:cubicBezTo>
                  <a:cubicBezTo>
                    <a:pt x="138733" y="24274"/>
                    <a:pt x="138571" y="24032"/>
                    <a:pt x="138531" y="23750"/>
                  </a:cubicBezTo>
                  <a:close/>
                  <a:moveTo>
                    <a:pt x="4195" y="55852"/>
                  </a:moveTo>
                  <a:lnTo>
                    <a:pt x="4235" y="55973"/>
                  </a:lnTo>
                  <a:lnTo>
                    <a:pt x="4114" y="55932"/>
                  </a:lnTo>
                  <a:cubicBezTo>
                    <a:pt x="4155" y="55892"/>
                    <a:pt x="4155" y="55852"/>
                    <a:pt x="4195" y="55852"/>
                  </a:cubicBezTo>
                  <a:close/>
                  <a:moveTo>
                    <a:pt x="79755" y="1"/>
                  </a:moveTo>
                  <a:cubicBezTo>
                    <a:pt x="79235" y="1"/>
                    <a:pt x="78693" y="124"/>
                    <a:pt x="78199" y="480"/>
                  </a:cubicBezTo>
                  <a:cubicBezTo>
                    <a:pt x="77715" y="803"/>
                    <a:pt x="77150" y="964"/>
                    <a:pt x="76586" y="964"/>
                  </a:cubicBezTo>
                  <a:cubicBezTo>
                    <a:pt x="76263" y="964"/>
                    <a:pt x="75900" y="1004"/>
                    <a:pt x="75577" y="1085"/>
                  </a:cubicBezTo>
                  <a:cubicBezTo>
                    <a:pt x="75497" y="1004"/>
                    <a:pt x="75416" y="924"/>
                    <a:pt x="75335" y="883"/>
                  </a:cubicBezTo>
                  <a:cubicBezTo>
                    <a:pt x="75174" y="722"/>
                    <a:pt x="74972" y="641"/>
                    <a:pt x="74730" y="561"/>
                  </a:cubicBezTo>
                  <a:cubicBezTo>
                    <a:pt x="74650" y="561"/>
                    <a:pt x="74569" y="520"/>
                    <a:pt x="74488" y="480"/>
                  </a:cubicBezTo>
                  <a:cubicBezTo>
                    <a:pt x="74355" y="413"/>
                    <a:pt x="74210" y="383"/>
                    <a:pt x="74066" y="383"/>
                  </a:cubicBezTo>
                  <a:cubicBezTo>
                    <a:pt x="73948" y="383"/>
                    <a:pt x="73831" y="403"/>
                    <a:pt x="73722" y="440"/>
                  </a:cubicBezTo>
                  <a:cubicBezTo>
                    <a:pt x="73561" y="520"/>
                    <a:pt x="73480" y="641"/>
                    <a:pt x="73440" y="762"/>
                  </a:cubicBezTo>
                  <a:cubicBezTo>
                    <a:pt x="73440" y="803"/>
                    <a:pt x="73440" y="803"/>
                    <a:pt x="73440" y="843"/>
                  </a:cubicBezTo>
                  <a:lnTo>
                    <a:pt x="73359" y="803"/>
                  </a:lnTo>
                  <a:lnTo>
                    <a:pt x="73279" y="803"/>
                  </a:lnTo>
                  <a:cubicBezTo>
                    <a:pt x="73198" y="803"/>
                    <a:pt x="73117" y="803"/>
                    <a:pt x="72996" y="762"/>
                  </a:cubicBezTo>
                  <a:cubicBezTo>
                    <a:pt x="72916" y="762"/>
                    <a:pt x="72835" y="762"/>
                    <a:pt x="72795" y="722"/>
                  </a:cubicBezTo>
                  <a:cubicBezTo>
                    <a:pt x="72652" y="436"/>
                    <a:pt x="72388" y="272"/>
                    <a:pt x="72103" y="272"/>
                  </a:cubicBezTo>
                  <a:cubicBezTo>
                    <a:pt x="71985" y="272"/>
                    <a:pt x="71864" y="300"/>
                    <a:pt x="71746" y="359"/>
                  </a:cubicBezTo>
                  <a:lnTo>
                    <a:pt x="71665" y="278"/>
                  </a:lnTo>
                  <a:lnTo>
                    <a:pt x="71343" y="520"/>
                  </a:lnTo>
                  <a:lnTo>
                    <a:pt x="71262" y="561"/>
                  </a:lnTo>
                  <a:cubicBezTo>
                    <a:pt x="71141" y="641"/>
                    <a:pt x="71020" y="722"/>
                    <a:pt x="70980" y="883"/>
                  </a:cubicBezTo>
                  <a:cubicBezTo>
                    <a:pt x="70819" y="883"/>
                    <a:pt x="70698" y="924"/>
                    <a:pt x="70577" y="924"/>
                  </a:cubicBezTo>
                  <a:cubicBezTo>
                    <a:pt x="70399" y="983"/>
                    <a:pt x="70222" y="1020"/>
                    <a:pt x="70061" y="1020"/>
                  </a:cubicBezTo>
                  <a:cubicBezTo>
                    <a:pt x="70002" y="1020"/>
                    <a:pt x="69945" y="1015"/>
                    <a:pt x="69891" y="1004"/>
                  </a:cubicBezTo>
                  <a:cubicBezTo>
                    <a:pt x="69862" y="1000"/>
                    <a:pt x="69833" y="998"/>
                    <a:pt x="69805" y="998"/>
                  </a:cubicBezTo>
                  <a:cubicBezTo>
                    <a:pt x="69553" y="998"/>
                    <a:pt x="69318" y="1154"/>
                    <a:pt x="69246" y="1407"/>
                  </a:cubicBezTo>
                  <a:lnTo>
                    <a:pt x="69004" y="1407"/>
                  </a:lnTo>
                  <a:cubicBezTo>
                    <a:pt x="68963" y="1246"/>
                    <a:pt x="68883" y="1166"/>
                    <a:pt x="68802" y="1085"/>
                  </a:cubicBezTo>
                  <a:cubicBezTo>
                    <a:pt x="68721" y="1004"/>
                    <a:pt x="68600" y="924"/>
                    <a:pt x="68479" y="924"/>
                  </a:cubicBezTo>
                  <a:cubicBezTo>
                    <a:pt x="68399" y="803"/>
                    <a:pt x="68237" y="762"/>
                    <a:pt x="68076" y="762"/>
                  </a:cubicBezTo>
                  <a:cubicBezTo>
                    <a:pt x="67373" y="594"/>
                    <a:pt x="66670" y="523"/>
                    <a:pt x="65967" y="523"/>
                  </a:cubicBezTo>
                  <a:cubicBezTo>
                    <a:pt x="65662" y="523"/>
                    <a:pt x="65357" y="536"/>
                    <a:pt x="65051" y="561"/>
                  </a:cubicBezTo>
                  <a:cubicBezTo>
                    <a:pt x="64971" y="561"/>
                    <a:pt x="64890" y="641"/>
                    <a:pt x="64850" y="682"/>
                  </a:cubicBezTo>
                  <a:cubicBezTo>
                    <a:pt x="64677" y="768"/>
                    <a:pt x="64492" y="808"/>
                    <a:pt x="64309" y="808"/>
                  </a:cubicBezTo>
                  <a:cubicBezTo>
                    <a:pt x="64150" y="808"/>
                    <a:pt x="63991" y="778"/>
                    <a:pt x="63842" y="722"/>
                  </a:cubicBezTo>
                  <a:cubicBezTo>
                    <a:pt x="63697" y="656"/>
                    <a:pt x="63544" y="625"/>
                    <a:pt x="63394" y="625"/>
                  </a:cubicBezTo>
                  <a:cubicBezTo>
                    <a:pt x="63082" y="625"/>
                    <a:pt x="62782" y="759"/>
                    <a:pt x="62591" y="1004"/>
                  </a:cubicBezTo>
                  <a:lnTo>
                    <a:pt x="62551" y="1085"/>
                  </a:lnTo>
                  <a:lnTo>
                    <a:pt x="62470" y="1125"/>
                  </a:lnTo>
                  <a:lnTo>
                    <a:pt x="62390" y="1125"/>
                  </a:lnTo>
                  <a:cubicBezTo>
                    <a:pt x="62087" y="1085"/>
                    <a:pt x="61775" y="1065"/>
                    <a:pt x="61457" y="1065"/>
                  </a:cubicBezTo>
                  <a:cubicBezTo>
                    <a:pt x="61140" y="1065"/>
                    <a:pt x="60817" y="1085"/>
                    <a:pt x="60494" y="1125"/>
                  </a:cubicBezTo>
                  <a:cubicBezTo>
                    <a:pt x="60234" y="1172"/>
                    <a:pt x="59961" y="1192"/>
                    <a:pt x="59689" y="1192"/>
                  </a:cubicBezTo>
                  <a:cubicBezTo>
                    <a:pt x="59498" y="1192"/>
                    <a:pt x="59307" y="1182"/>
                    <a:pt x="59123" y="1166"/>
                  </a:cubicBezTo>
                  <a:lnTo>
                    <a:pt x="59042" y="1166"/>
                  </a:lnTo>
                  <a:cubicBezTo>
                    <a:pt x="58948" y="1139"/>
                    <a:pt x="58859" y="1125"/>
                    <a:pt x="58772" y="1125"/>
                  </a:cubicBezTo>
                  <a:cubicBezTo>
                    <a:pt x="58599" y="1125"/>
                    <a:pt x="58437" y="1179"/>
                    <a:pt x="58276" y="1287"/>
                  </a:cubicBezTo>
                  <a:cubicBezTo>
                    <a:pt x="58155" y="1287"/>
                    <a:pt x="58034" y="1367"/>
                    <a:pt x="57954" y="1448"/>
                  </a:cubicBezTo>
                  <a:lnTo>
                    <a:pt x="57792" y="1488"/>
                  </a:lnTo>
                  <a:cubicBezTo>
                    <a:pt x="57550" y="1488"/>
                    <a:pt x="57349" y="1569"/>
                    <a:pt x="57187" y="1730"/>
                  </a:cubicBezTo>
                  <a:lnTo>
                    <a:pt x="57026" y="1730"/>
                  </a:lnTo>
                  <a:cubicBezTo>
                    <a:pt x="56865" y="1770"/>
                    <a:pt x="56663" y="1851"/>
                    <a:pt x="56542" y="1932"/>
                  </a:cubicBezTo>
                  <a:cubicBezTo>
                    <a:pt x="56421" y="1972"/>
                    <a:pt x="56340" y="2012"/>
                    <a:pt x="56260" y="2053"/>
                  </a:cubicBezTo>
                  <a:cubicBezTo>
                    <a:pt x="56098" y="2093"/>
                    <a:pt x="55977" y="2214"/>
                    <a:pt x="55856" y="2335"/>
                  </a:cubicBezTo>
                  <a:cubicBezTo>
                    <a:pt x="55735" y="2416"/>
                    <a:pt x="55655" y="2577"/>
                    <a:pt x="55614" y="2738"/>
                  </a:cubicBezTo>
                  <a:lnTo>
                    <a:pt x="55574" y="2779"/>
                  </a:lnTo>
                  <a:cubicBezTo>
                    <a:pt x="55534" y="2819"/>
                    <a:pt x="55453" y="2859"/>
                    <a:pt x="55372" y="2900"/>
                  </a:cubicBezTo>
                  <a:cubicBezTo>
                    <a:pt x="55211" y="2698"/>
                    <a:pt x="55010" y="2617"/>
                    <a:pt x="54768" y="2577"/>
                  </a:cubicBezTo>
                  <a:cubicBezTo>
                    <a:pt x="54485" y="2617"/>
                    <a:pt x="54243" y="2738"/>
                    <a:pt x="54082" y="2980"/>
                  </a:cubicBezTo>
                  <a:cubicBezTo>
                    <a:pt x="54042" y="3021"/>
                    <a:pt x="53921" y="3021"/>
                    <a:pt x="53800" y="3021"/>
                  </a:cubicBezTo>
                  <a:lnTo>
                    <a:pt x="53517" y="3021"/>
                  </a:lnTo>
                  <a:cubicBezTo>
                    <a:pt x="53457" y="3003"/>
                    <a:pt x="53397" y="2995"/>
                    <a:pt x="53337" y="2995"/>
                  </a:cubicBezTo>
                  <a:cubicBezTo>
                    <a:pt x="53118" y="2995"/>
                    <a:pt x="52910" y="3104"/>
                    <a:pt x="52751" y="3263"/>
                  </a:cubicBezTo>
                  <a:cubicBezTo>
                    <a:pt x="52590" y="3303"/>
                    <a:pt x="52469" y="3384"/>
                    <a:pt x="52388" y="3545"/>
                  </a:cubicBezTo>
                  <a:cubicBezTo>
                    <a:pt x="52227" y="3626"/>
                    <a:pt x="52146" y="3747"/>
                    <a:pt x="52106" y="3908"/>
                  </a:cubicBezTo>
                  <a:lnTo>
                    <a:pt x="52065" y="3989"/>
                  </a:lnTo>
                  <a:lnTo>
                    <a:pt x="52065" y="4029"/>
                  </a:lnTo>
                  <a:cubicBezTo>
                    <a:pt x="51985" y="4069"/>
                    <a:pt x="51945" y="4069"/>
                    <a:pt x="51904" y="4069"/>
                  </a:cubicBezTo>
                  <a:cubicBezTo>
                    <a:pt x="51662" y="4069"/>
                    <a:pt x="51461" y="4150"/>
                    <a:pt x="51299" y="4352"/>
                  </a:cubicBezTo>
                  <a:cubicBezTo>
                    <a:pt x="51178" y="4352"/>
                    <a:pt x="51057" y="4432"/>
                    <a:pt x="50977" y="4513"/>
                  </a:cubicBezTo>
                  <a:cubicBezTo>
                    <a:pt x="50869" y="4544"/>
                    <a:pt x="50761" y="4557"/>
                    <a:pt x="50655" y="4557"/>
                  </a:cubicBezTo>
                  <a:cubicBezTo>
                    <a:pt x="50485" y="4557"/>
                    <a:pt x="50320" y="4522"/>
                    <a:pt x="50170" y="4473"/>
                  </a:cubicBezTo>
                  <a:cubicBezTo>
                    <a:pt x="49928" y="4432"/>
                    <a:pt x="49686" y="4392"/>
                    <a:pt x="49484" y="4392"/>
                  </a:cubicBezTo>
                  <a:cubicBezTo>
                    <a:pt x="49409" y="4397"/>
                    <a:pt x="49341" y="4399"/>
                    <a:pt x="49279" y="4399"/>
                  </a:cubicBezTo>
                  <a:cubicBezTo>
                    <a:pt x="48812" y="4399"/>
                    <a:pt x="48709" y="4255"/>
                    <a:pt x="48638" y="3827"/>
                  </a:cubicBezTo>
                  <a:cubicBezTo>
                    <a:pt x="48597" y="3585"/>
                    <a:pt x="48436" y="3424"/>
                    <a:pt x="48194" y="3384"/>
                  </a:cubicBezTo>
                  <a:cubicBezTo>
                    <a:pt x="47992" y="3384"/>
                    <a:pt x="47791" y="3505"/>
                    <a:pt x="47710" y="3706"/>
                  </a:cubicBezTo>
                  <a:cubicBezTo>
                    <a:pt x="47629" y="3827"/>
                    <a:pt x="47549" y="3868"/>
                    <a:pt x="47307" y="3948"/>
                  </a:cubicBezTo>
                  <a:cubicBezTo>
                    <a:pt x="47226" y="3948"/>
                    <a:pt x="47145" y="3989"/>
                    <a:pt x="47065" y="4029"/>
                  </a:cubicBezTo>
                  <a:cubicBezTo>
                    <a:pt x="46864" y="3895"/>
                    <a:pt x="46636" y="3817"/>
                    <a:pt x="46403" y="3817"/>
                  </a:cubicBezTo>
                  <a:cubicBezTo>
                    <a:pt x="46355" y="3817"/>
                    <a:pt x="46307" y="3820"/>
                    <a:pt x="46258" y="3827"/>
                  </a:cubicBezTo>
                  <a:lnTo>
                    <a:pt x="45452" y="3827"/>
                  </a:lnTo>
                  <a:cubicBezTo>
                    <a:pt x="45320" y="3837"/>
                    <a:pt x="45192" y="3842"/>
                    <a:pt x="45065" y="3842"/>
                  </a:cubicBezTo>
                  <a:cubicBezTo>
                    <a:pt x="44683" y="3842"/>
                    <a:pt x="44312" y="3797"/>
                    <a:pt x="43919" y="3706"/>
                  </a:cubicBezTo>
                  <a:lnTo>
                    <a:pt x="43717" y="3424"/>
                  </a:lnTo>
                  <a:cubicBezTo>
                    <a:pt x="43475" y="3182"/>
                    <a:pt x="43274" y="2940"/>
                    <a:pt x="43072" y="2658"/>
                  </a:cubicBezTo>
                  <a:cubicBezTo>
                    <a:pt x="43032" y="2537"/>
                    <a:pt x="43032" y="2456"/>
                    <a:pt x="43032" y="2375"/>
                  </a:cubicBezTo>
                  <a:cubicBezTo>
                    <a:pt x="43072" y="2012"/>
                    <a:pt x="42870" y="1690"/>
                    <a:pt x="42508" y="1569"/>
                  </a:cubicBezTo>
                  <a:cubicBezTo>
                    <a:pt x="42415" y="1538"/>
                    <a:pt x="42317" y="1525"/>
                    <a:pt x="42217" y="1525"/>
                  </a:cubicBezTo>
                  <a:cubicBezTo>
                    <a:pt x="42056" y="1525"/>
                    <a:pt x="41891" y="1559"/>
                    <a:pt x="41741" y="1609"/>
                  </a:cubicBezTo>
                  <a:cubicBezTo>
                    <a:pt x="41627" y="1638"/>
                    <a:pt x="41513" y="1666"/>
                    <a:pt x="41399" y="1666"/>
                  </a:cubicBezTo>
                  <a:cubicBezTo>
                    <a:pt x="41352" y="1666"/>
                    <a:pt x="41305" y="1661"/>
                    <a:pt x="41257" y="1649"/>
                  </a:cubicBezTo>
                  <a:cubicBezTo>
                    <a:pt x="41221" y="1644"/>
                    <a:pt x="41186" y="1642"/>
                    <a:pt x="41152" y="1642"/>
                  </a:cubicBezTo>
                  <a:cubicBezTo>
                    <a:pt x="40916" y="1642"/>
                    <a:pt x="40723" y="1761"/>
                    <a:pt x="40652" y="1972"/>
                  </a:cubicBezTo>
                  <a:cubicBezTo>
                    <a:pt x="40330" y="2617"/>
                    <a:pt x="40007" y="3222"/>
                    <a:pt x="39644" y="3827"/>
                  </a:cubicBezTo>
                  <a:cubicBezTo>
                    <a:pt x="39322" y="4311"/>
                    <a:pt x="39039" y="4755"/>
                    <a:pt x="38797" y="5279"/>
                  </a:cubicBezTo>
                  <a:cubicBezTo>
                    <a:pt x="38354" y="5561"/>
                    <a:pt x="38031" y="6005"/>
                    <a:pt x="37829" y="6489"/>
                  </a:cubicBezTo>
                  <a:cubicBezTo>
                    <a:pt x="37749" y="6529"/>
                    <a:pt x="37708" y="6570"/>
                    <a:pt x="37628" y="6650"/>
                  </a:cubicBezTo>
                  <a:cubicBezTo>
                    <a:pt x="37426" y="6731"/>
                    <a:pt x="37265" y="6892"/>
                    <a:pt x="37103" y="7054"/>
                  </a:cubicBezTo>
                  <a:cubicBezTo>
                    <a:pt x="36821" y="7094"/>
                    <a:pt x="36498" y="7215"/>
                    <a:pt x="36216" y="7376"/>
                  </a:cubicBezTo>
                  <a:cubicBezTo>
                    <a:pt x="36095" y="7457"/>
                    <a:pt x="35934" y="7497"/>
                    <a:pt x="35813" y="7578"/>
                  </a:cubicBezTo>
                  <a:cubicBezTo>
                    <a:pt x="35490" y="7699"/>
                    <a:pt x="35168" y="7779"/>
                    <a:pt x="34845" y="7860"/>
                  </a:cubicBezTo>
                  <a:cubicBezTo>
                    <a:pt x="33837" y="8142"/>
                    <a:pt x="32829" y="8384"/>
                    <a:pt x="32062" y="9312"/>
                  </a:cubicBezTo>
                  <a:cubicBezTo>
                    <a:pt x="31901" y="9514"/>
                    <a:pt x="31699" y="9675"/>
                    <a:pt x="31498" y="9796"/>
                  </a:cubicBezTo>
                  <a:cubicBezTo>
                    <a:pt x="31014" y="9998"/>
                    <a:pt x="30651" y="10401"/>
                    <a:pt x="30489" y="10885"/>
                  </a:cubicBezTo>
                  <a:lnTo>
                    <a:pt x="30409" y="11086"/>
                  </a:lnTo>
                  <a:cubicBezTo>
                    <a:pt x="30368" y="11369"/>
                    <a:pt x="30247" y="11611"/>
                    <a:pt x="30167" y="11893"/>
                  </a:cubicBezTo>
                  <a:lnTo>
                    <a:pt x="29159" y="12901"/>
                  </a:lnTo>
                  <a:cubicBezTo>
                    <a:pt x="28594" y="13426"/>
                    <a:pt x="28271" y="14111"/>
                    <a:pt x="28231" y="14837"/>
                  </a:cubicBezTo>
                  <a:cubicBezTo>
                    <a:pt x="28191" y="15039"/>
                    <a:pt x="28150" y="15240"/>
                    <a:pt x="28110" y="15402"/>
                  </a:cubicBezTo>
                  <a:lnTo>
                    <a:pt x="28110" y="15482"/>
                  </a:lnTo>
                  <a:cubicBezTo>
                    <a:pt x="27908" y="15926"/>
                    <a:pt x="27949" y="16450"/>
                    <a:pt x="28191" y="16854"/>
                  </a:cubicBezTo>
                  <a:cubicBezTo>
                    <a:pt x="28392" y="17055"/>
                    <a:pt x="28392" y="17337"/>
                    <a:pt x="28191" y="17539"/>
                  </a:cubicBezTo>
                  <a:cubicBezTo>
                    <a:pt x="27989" y="17821"/>
                    <a:pt x="27787" y="18063"/>
                    <a:pt x="27586" y="18346"/>
                  </a:cubicBezTo>
                  <a:cubicBezTo>
                    <a:pt x="26739" y="19354"/>
                    <a:pt x="25973" y="20362"/>
                    <a:pt x="24763" y="20846"/>
                  </a:cubicBezTo>
                  <a:lnTo>
                    <a:pt x="24521" y="20927"/>
                  </a:lnTo>
                  <a:cubicBezTo>
                    <a:pt x="24158" y="21048"/>
                    <a:pt x="23835" y="21209"/>
                    <a:pt x="23593" y="21451"/>
                  </a:cubicBezTo>
                  <a:cubicBezTo>
                    <a:pt x="22585" y="22379"/>
                    <a:pt x="21294" y="22943"/>
                    <a:pt x="19923" y="22984"/>
                  </a:cubicBezTo>
                  <a:lnTo>
                    <a:pt x="19560" y="22984"/>
                  </a:lnTo>
                  <a:cubicBezTo>
                    <a:pt x="19448" y="22975"/>
                    <a:pt x="19328" y="22966"/>
                    <a:pt x="19203" y="22966"/>
                  </a:cubicBezTo>
                  <a:cubicBezTo>
                    <a:pt x="18745" y="22966"/>
                    <a:pt x="18241" y="23083"/>
                    <a:pt x="17987" y="23750"/>
                  </a:cubicBezTo>
                  <a:lnTo>
                    <a:pt x="17745" y="23992"/>
                  </a:lnTo>
                  <a:cubicBezTo>
                    <a:pt x="17100" y="24798"/>
                    <a:pt x="16576" y="25686"/>
                    <a:pt x="16132" y="26654"/>
                  </a:cubicBezTo>
                  <a:lnTo>
                    <a:pt x="15810" y="26815"/>
                  </a:lnTo>
                  <a:cubicBezTo>
                    <a:pt x="15487" y="26976"/>
                    <a:pt x="15124" y="27137"/>
                    <a:pt x="14801" y="27258"/>
                  </a:cubicBezTo>
                  <a:lnTo>
                    <a:pt x="14600" y="27339"/>
                  </a:lnTo>
                  <a:cubicBezTo>
                    <a:pt x="14035" y="27500"/>
                    <a:pt x="13350" y="27742"/>
                    <a:pt x="13188" y="28630"/>
                  </a:cubicBezTo>
                  <a:cubicBezTo>
                    <a:pt x="13148" y="28670"/>
                    <a:pt x="13148" y="28751"/>
                    <a:pt x="13067" y="28791"/>
                  </a:cubicBezTo>
                  <a:cubicBezTo>
                    <a:pt x="13027" y="28872"/>
                    <a:pt x="12946" y="28952"/>
                    <a:pt x="12906" y="29033"/>
                  </a:cubicBezTo>
                  <a:cubicBezTo>
                    <a:pt x="12785" y="29275"/>
                    <a:pt x="12664" y="29477"/>
                    <a:pt x="12503" y="29719"/>
                  </a:cubicBezTo>
                  <a:cubicBezTo>
                    <a:pt x="12019" y="30283"/>
                    <a:pt x="11777" y="31009"/>
                    <a:pt x="11696" y="31735"/>
                  </a:cubicBezTo>
                  <a:cubicBezTo>
                    <a:pt x="11696" y="32179"/>
                    <a:pt x="11414" y="32582"/>
                    <a:pt x="11051" y="32743"/>
                  </a:cubicBezTo>
                  <a:cubicBezTo>
                    <a:pt x="10567" y="33026"/>
                    <a:pt x="10123" y="33348"/>
                    <a:pt x="9720" y="33751"/>
                  </a:cubicBezTo>
                  <a:cubicBezTo>
                    <a:pt x="9397" y="34034"/>
                    <a:pt x="9034" y="34316"/>
                    <a:pt x="8631" y="34558"/>
                  </a:cubicBezTo>
                  <a:lnTo>
                    <a:pt x="8349" y="34881"/>
                  </a:lnTo>
                  <a:cubicBezTo>
                    <a:pt x="8147" y="35002"/>
                    <a:pt x="7986" y="35244"/>
                    <a:pt x="7986" y="35486"/>
                  </a:cubicBezTo>
                  <a:cubicBezTo>
                    <a:pt x="7905" y="35889"/>
                    <a:pt x="7704" y="36252"/>
                    <a:pt x="7462" y="36574"/>
                  </a:cubicBezTo>
                  <a:cubicBezTo>
                    <a:pt x="7260" y="36897"/>
                    <a:pt x="7099" y="37260"/>
                    <a:pt x="6978" y="37583"/>
                  </a:cubicBezTo>
                  <a:cubicBezTo>
                    <a:pt x="6776" y="37704"/>
                    <a:pt x="6655" y="37905"/>
                    <a:pt x="6655" y="38107"/>
                  </a:cubicBezTo>
                  <a:lnTo>
                    <a:pt x="6534" y="38228"/>
                  </a:lnTo>
                  <a:cubicBezTo>
                    <a:pt x="6413" y="38430"/>
                    <a:pt x="6292" y="38591"/>
                    <a:pt x="6211" y="38793"/>
                  </a:cubicBezTo>
                  <a:cubicBezTo>
                    <a:pt x="6131" y="38833"/>
                    <a:pt x="6131" y="38954"/>
                    <a:pt x="6090" y="39035"/>
                  </a:cubicBezTo>
                  <a:cubicBezTo>
                    <a:pt x="6090" y="39075"/>
                    <a:pt x="6050" y="39115"/>
                    <a:pt x="6090" y="39115"/>
                  </a:cubicBezTo>
                  <a:lnTo>
                    <a:pt x="6050" y="39115"/>
                  </a:lnTo>
                  <a:cubicBezTo>
                    <a:pt x="5566" y="39115"/>
                    <a:pt x="5163" y="39398"/>
                    <a:pt x="4961" y="39841"/>
                  </a:cubicBezTo>
                  <a:lnTo>
                    <a:pt x="4921" y="39881"/>
                  </a:lnTo>
                  <a:cubicBezTo>
                    <a:pt x="4477" y="40688"/>
                    <a:pt x="4114" y="41575"/>
                    <a:pt x="3913" y="42503"/>
                  </a:cubicBezTo>
                  <a:cubicBezTo>
                    <a:pt x="3872" y="42745"/>
                    <a:pt x="3792" y="43027"/>
                    <a:pt x="3711" y="43229"/>
                  </a:cubicBezTo>
                  <a:cubicBezTo>
                    <a:pt x="3711" y="43269"/>
                    <a:pt x="3671" y="43350"/>
                    <a:pt x="3671" y="43390"/>
                  </a:cubicBezTo>
                  <a:cubicBezTo>
                    <a:pt x="3550" y="43592"/>
                    <a:pt x="3509" y="43874"/>
                    <a:pt x="3590" y="44116"/>
                  </a:cubicBezTo>
                  <a:cubicBezTo>
                    <a:pt x="3671" y="44277"/>
                    <a:pt x="3792" y="44358"/>
                    <a:pt x="3953" y="44398"/>
                  </a:cubicBezTo>
                  <a:cubicBezTo>
                    <a:pt x="3996" y="44409"/>
                    <a:pt x="4039" y="44414"/>
                    <a:pt x="4083" y="44414"/>
                  </a:cubicBezTo>
                  <a:cubicBezTo>
                    <a:pt x="4201" y="44414"/>
                    <a:pt x="4319" y="44377"/>
                    <a:pt x="4437" y="44318"/>
                  </a:cubicBezTo>
                  <a:cubicBezTo>
                    <a:pt x="4437" y="44277"/>
                    <a:pt x="4477" y="44277"/>
                    <a:pt x="4518" y="44237"/>
                  </a:cubicBezTo>
                  <a:cubicBezTo>
                    <a:pt x="4558" y="44600"/>
                    <a:pt x="4719" y="45084"/>
                    <a:pt x="5082" y="45165"/>
                  </a:cubicBezTo>
                  <a:cubicBezTo>
                    <a:pt x="5243" y="45165"/>
                    <a:pt x="5284" y="45245"/>
                    <a:pt x="5364" y="45407"/>
                  </a:cubicBezTo>
                  <a:cubicBezTo>
                    <a:pt x="5364" y="45487"/>
                    <a:pt x="5405" y="45528"/>
                    <a:pt x="5445" y="45608"/>
                  </a:cubicBezTo>
                  <a:cubicBezTo>
                    <a:pt x="5485" y="45649"/>
                    <a:pt x="5445" y="45729"/>
                    <a:pt x="5485" y="45810"/>
                  </a:cubicBezTo>
                  <a:cubicBezTo>
                    <a:pt x="5526" y="45971"/>
                    <a:pt x="5526" y="46132"/>
                    <a:pt x="5526" y="46294"/>
                  </a:cubicBezTo>
                  <a:cubicBezTo>
                    <a:pt x="5526" y="46415"/>
                    <a:pt x="5445" y="46455"/>
                    <a:pt x="5284" y="46576"/>
                  </a:cubicBezTo>
                  <a:cubicBezTo>
                    <a:pt x="5082" y="46697"/>
                    <a:pt x="4921" y="46899"/>
                    <a:pt x="4880" y="47141"/>
                  </a:cubicBezTo>
                  <a:cubicBezTo>
                    <a:pt x="4759" y="47342"/>
                    <a:pt x="4719" y="47544"/>
                    <a:pt x="4759" y="47786"/>
                  </a:cubicBezTo>
                  <a:lnTo>
                    <a:pt x="4759" y="47947"/>
                  </a:lnTo>
                  <a:cubicBezTo>
                    <a:pt x="4397" y="48270"/>
                    <a:pt x="4356" y="48835"/>
                    <a:pt x="4679" y="49238"/>
                  </a:cubicBezTo>
                  <a:cubicBezTo>
                    <a:pt x="4759" y="49318"/>
                    <a:pt x="4840" y="49439"/>
                    <a:pt x="4880" y="49560"/>
                  </a:cubicBezTo>
                  <a:cubicBezTo>
                    <a:pt x="4961" y="49681"/>
                    <a:pt x="5042" y="49843"/>
                    <a:pt x="5163" y="49964"/>
                  </a:cubicBezTo>
                  <a:cubicBezTo>
                    <a:pt x="5163" y="50327"/>
                    <a:pt x="5203" y="50730"/>
                    <a:pt x="5243" y="51133"/>
                  </a:cubicBezTo>
                  <a:cubicBezTo>
                    <a:pt x="5324" y="51577"/>
                    <a:pt x="5324" y="52061"/>
                    <a:pt x="5284" y="52545"/>
                  </a:cubicBezTo>
                  <a:cubicBezTo>
                    <a:pt x="5122" y="52908"/>
                    <a:pt x="5042" y="53311"/>
                    <a:pt x="5001" y="53714"/>
                  </a:cubicBezTo>
                  <a:cubicBezTo>
                    <a:pt x="4921" y="53835"/>
                    <a:pt x="4880" y="53997"/>
                    <a:pt x="4880" y="54118"/>
                  </a:cubicBezTo>
                  <a:cubicBezTo>
                    <a:pt x="4638" y="54521"/>
                    <a:pt x="4397" y="54924"/>
                    <a:pt x="4276" y="55368"/>
                  </a:cubicBezTo>
                  <a:cubicBezTo>
                    <a:pt x="4155" y="55448"/>
                    <a:pt x="4114" y="55569"/>
                    <a:pt x="4074" y="55690"/>
                  </a:cubicBezTo>
                  <a:cubicBezTo>
                    <a:pt x="3993" y="55771"/>
                    <a:pt x="3953" y="55892"/>
                    <a:pt x="3953" y="56013"/>
                  </a:cubicBezTo>
                  <a:cubicBezTo>
                    <a:pt x="3832" y="56134"/>
                    <a:pt x="3751" y="56295"/>
                    <a:pt x="3711" y="56497"/>
                  </a:cubicBezTo>
                  <a:cubicBezTo>
                    <a:pt x="3590" y="56618"/>
                    <a:pt x="3550" y="56779"/>
                    <a:pt x="3550" y="56941"/>
                  </a:cubicBezTo>
                  <a:cubicBezTo>
                    <a:pt x="3429" y="57021"/>
                    <a:pt x="3388" y="57183"/>
                    <a:pt x="3429" y="57344"/>
                  </a:cubicBezTo>
                  <a:cubicBezTo>
                    <a:pt x="3227" y="57586"/>
                    <a:pt x="3146" y="57828"/>
                    <a:pt x="3146" y="58110"/>
                  </a:cubicBezTo>
                  <a:cubicBezTo>
                    <a:pt x="3025" y="59723"/>
                    <a:pt x="2017" y="61175"/>
                    <a:pt x="525" y="61861"/>
                  </a:cubicBezTo>
                  <a:lnTo>
                    <a:pt x="485" y="61861"/>
                  </a:lnTo>
                  <a:cubicBezTo>
                    <a:pt x="202" y="61901"/>
                    <a:pt x="1" y="62143"/>
                    <a:pt x="41" y="62425"/>
                  </a:cubicBezTo>
                  <a:cubicBezTo>
                    <a:pt x="41" y="62627"/>
                    <a:pt x="122" y="62788"/>
                    <a:pt x="283" y="62950"/>
                  </a:cubicBezTo>
                  <a:cubicBezTo>
                    <a:pt x="404" y="63030"/>
                    <a:pt x="565" y="63071"/>
                    <a:pt x="727" y="63071"/>
                  </a:cubicBezTo>
                  <a:cubicBezTo>
                    <a:pt x="848" y="63071"/>
                    <a:pt x="888" y="63071"/>
                    <a:pt x="969" y="63353"/>
                  </a:cubicBezTo>
                  <a:cubicBezTo>
                    <a:pt x="1090" y="63635"/>
                    <a:pt x="1211" y="63877"/>
                    <a:pt x="1332" y="64119"/>
                  </a:cubicBezTo>
                  <a:cubicBezTo>
                    <a:pt x="1614" y="64442"/>
                    <a:pt x="1735" y="64885"/>
                    <a:pt x="1694" y="65289"/>
                  </a:cubicBezTo>
                  <a:lnTo>
                    <a:pt x="1614" y="65571"/>
                  </a:lnTo>
                  <a:lnTo>
                    <a:pt x="1936" y="65652"/>
                  </a:lnTo>
                  <a:cubicBezTo>
                    <a:pt x="1936" y="65652"/>
                    <a:pt x="1936" y="65692"/>
                    <a:pt x="1936" y="65732"/>
                  </a:cubicBezTo>
                  <a:cubicBezTo>
                    <a:pt x="1936" y="65853"/>
                    <a:pt x="1936" y="65974"/>
                    <a:pt x="1936" y="66095"/>
                  </a:cubicBezTo>
                  <a:cubicBezTo>
                    <a:pt x="1815" y="66095"/>
                    <a:pt x="1694" y="66136"/>
                    <a:pt x="1573" y="66216"/>
                  </a:cubicBezTo>
                  <a:cubicBezTo>
                    <a:pt x="1493" y="66297"/>
                    <a:pt x="1452" y="66418"/>
                    <a:pt x="1452" y="66499"/>
                  </a:cubicBezTo>
                  <a:cubicBezTo>
                    <a:pt x="1412" y="66620"/>
                    <a:pt x="1412" y="66700"/>
                    <a:pt x="1372" y="66821"/>
                  </a:cubicBezTo>
                  <a:lnTo>
                    <a:pt x="1372" y="66862"/>
                  </a:lnTo>
                  <a:cubicBezTo>
                    <a:pt x="1412" y="67467"/>
                    <a:pt x="1372" y="68031"/>
                    <a:pt x="1332" y="68636"/>
                  </a:cubicBezTo>
                  <a:cubicBezTo>
                    <a:pt x="1251" y="69120"/>
                    <a:pt x="1049" y="70370"/>
                    <a:pt x="2299" y="70854"/>
                  </a:cubicBezTo>
                  <a:cubicBezTo>
                    <a:pt x="2299" y="70895"/>
                    <a:pt x="2299" y="70895"/>
                    <a:pt x="2299" y="70935"/>
                  </a:cubicBezTo>
                  <a:cubicBezTo>
                    <a:pt x="2299" y="70975"/>
                    <a:pt x="2299" y="71016"/>
                    <a:pt x="2299" y="71016"/>
                  </a:cubicBezTo>
                  <a:cubicBezTo>
                    <a:pt x="2299" y="71338"/>
                    <a:pt x="2420" y="71620"/>
                    <a:pt x="2662" y="71862"/>
                  </a:cubicBezTo>
                  <a:cubicBezTo>
                    <a:pt x="2501" y="71862"/>
                    <a:pt x="2380" y="71903"/>
                    <a:pt x="2259" y="71983"/>
                  </a:cubicBezTo>
                  <a:cubicBezTo>
                    <a:pt x="2098" y="72064"/>
                    <a:pt x="1977" y="72225"/>
                    <a:pt x="1936" y="72387"/>
                  </a:cubicBezTo>
                  <a:cubicBezTo>
                    <a:pt x="1936" y="72508"/>
                    <a:pt x="1936" y="72629"/>
                    <a:pt x="1977" y="72709"/>
                  </a:cubicBezTo>
                  <a:cubicBezTo>
                    <a:pt x="1815" y="72750"/>
                    <a:pt x="1654" y="72951"/>
                    <a:pt x="1694" y="73153"/>
                  </a:cubicBezTo>
                  <a:cubicBezTo>
                    <a:pt x="1694" y="73395"/>
                    <a:pt x="1735" y="73637"/>
                    <a:pt x="2178" y="73718"/>
                  </a:cubicBezTo>
                  <a:lnTo>
                    <a:pt x="2219" y="73718"/>
                  </a:lnTo>
                  <a:cubicBezTo>
                    <a:pt x="2259" y="73758"/>
                    <a:pt x="2299" y="73798"/>
                    <a:pt x="2380" y="73798"/>
                  </a:cubicBezTo>
                  <a:cubicBezTo>
                    <a:pt x="2340" y="74000"/>
                    <a:pt x="2420" y="74202"/>
                    <a:pt x="2582" y="74363"/>
                  </a:cubicBezTo>
                  <a:cubicBezTo>
                    <a:pt x="2728" y="74461"/>
                    <a:pt x="2890" y="74514"/>
                    <a:pt x="3057" y="74514"/>
                  </a:cubicBezTo>
                  <a:cubicBezTo>
                    <a:pt x="3166" y="74514"/>
                    <a:pt x="3277" y="74491"/>
                    <a:pt x="3388" y="74443"/>
                  </a:cubicBezTo>
                  <a:lnTo>
                    <a:pt x="3509" y="74443"/>
                  </a:lnTo>
                  <a:cubicBezTo>
                    <a:pt x="3671" y="74403"/>
                    <a:pt x="3872" y="74323"/>
                    <a:pt x="3993" y="74202"/>
                  </a:cubicBezTo>
                  <a:cubicBezTo>
                    <a:pt x="4114" y="74081"/>
                    <a:pt x="4235" y="74040"/>
                    <a:pt x="4397" y="74000"/>
                  </a:cubicBezTo>
                  <a:cubicBezTo>
                    <a:pt x="4558" y="74000"/>
                    <a:pt x="4719" y="73919"/>
                    <a:pt x="4800" y="73798"/>
                  </a:cubicBezTo>
                  <a:cubicBezTo>
                    <a:pt x="4880" y="74081"/>
                    <a:pt x="5082" y="74363"/>
                    <a:pt x="5364" y="74524"/>
                  </a:cubicBezTo>
                  <a:cubicBezTo>
                    <a:pt x="5526" y="74685"/>
                    <a:pt x="5687" y="74806"/>
                    <a:pt x="5727" y="75008"/>
                  </a:cubicBezTo>
                  <a:cubicBezTo>
                    <a:pt x="5768" y="75129"/>
                    <a:pt x="5889" y="75250"/>
                    <a:pt x="6010" y="75290"/>
                  </a:cubicBezTo>
                  <a:cubicBezTo>
                    <a:pt x="6044" y="75297"/>
                    <a:pt x="6079" y="75301"/>
                    <a:pt x="6113" y="75301"/>
                  </a:cubicBezTo>
                  <a:cubicBezTo>
                    <a:pt x="6278" y="75301"/>
                    <a:pt x="6434" y="75222"/>
                    <a:pt x="6534" y="75089"/>
                  </a:cubicBezTo>
                  <a:lnTo>
                    <a:pt x="6574" y="75048"/>
                  </a:lnTo>
                  <a:cubicBezTo>
                    <a:pt x="6655" y="75331"/>
                    <a:pt x="6695" y="75613"/>
                    <a:pt x="6695" y="75895"/>
                  </a:cubicBezTo>
                  <a:cubicBezTo>
                    <a:pt x="6695" y="76016"/>
                    <a:pt x="6736" y="76137"/>
                    <a:pt x="6816" y="76178"/>
                  </a:cubicBezTo>
                  <a:cubicBezTo>
                    <a:pt x="6978" y="76339"/>
                    <a:pt x="7099" y="76460"/>
                    <a:pt x="7179" y="76621"/>
                  </a:cubicBezTo>
                  <a:cubicBezTo>
                    <a:pt x="7421" y="77025"/>
                    <a:pt x="7744" y="77347"/>
                    <a:pt x="8147" y="77549"/>
                  </a:cubicBezTo>
                  <a:cubicBezTo>
                    <a:pt x="8429" y="77710"/>
                    <a:pt x="8671" y="77912"/>
                    <a:pt x="8913" y="78113"/>
                  </a:cubicBezTo>
                  <a:cubicBezTo>
                    <a:pt x="8994" y="78234"/>
                    <a:pt x="9115" y="78355"/>
                    <a:pt x="9236" y="78476"/>
                  </a:cubicBezTo>
                  <a:cubicBezTo>
                    <a:pt x="9115" y="78476"/>
                    <a:pt x="8994" y="78557"/>
                    <a:pt x="8913" y="78678"/>
                  </a:cubicBezTo>
                  <a:cubicBezTo>
                    <a:pt x="8833" y="78799"/>
                    <a:pt x="8792" y="78960"/>
                    <a:pt x="8873" y="79122"/>
                  </a:cubicBezTo>
                  <a:lnTo>
                    <a:pt x="8913" y="79404"/>
                  </a:lnTo>
                  <a:lnTo>
                    <a:pt x="9236" y="79323"/>
                  </a:lnTo>
                  <a:cubicBezTo>
                    <a:pt x="9326" y="79301"/>
                    <a:pt x="9403" y="79290"/>
                    <a:pt x="9471" y="79290"/>
                  </a:cubicBezTo>
                  <a:cubicBezTo>
                    <a:pt x="9768" y="79290"/>
                    <a:pt x="9878" y="79509"/>
                    <a:pt x="10043" y="79969"/>
                  </a:cubicBezTo>
                  <a:lnTo>
                    <a:pt x="10164" y="80251"/>
                  </a:lnTo>
                  <a:cubicBezTo>
                    <a:pt x="10244" y="80493"/>
                    <a:pt x="10285" y="80695"/>
                    <a:pt x="10244" y="80936"/>
                  </a:cubicBezTo>
                  <a:cubicBezTo>
                    <a:pt x="10244" y="81219"/>
                    <a:pt x="10285" y="81501"/>
                    <a:pt x="10365" y="81783"/>
                  </a:cubicBezTo>
                  <a:cubicBezTo>
                    <a:pt x="10285" y="81824"/>
                    <a:pt x="10204" y="81864"/>
                    <a:pt x="10164" y="81945"/>
                  </a:cubicBezTo>
                  <a:cubicBezTo>
                    <a:pt x="10083" y="82187"/>
                    <a:pt x="10123" y="82429"/>
                    <a:pt x="10285" y="82590"/>
                  </a:cubicBezTo>
                  <a:cubicBezTo>
                    <a:pt x="10406" y="82671"/>
                    <a:pt x="10446" y="82711"/>
                    <a:pt x="10285" y="83114"/>
                  </a:cubicBezTo>
                  <a:lnTo>
                    <a:pt x="9962" y="83760"/>
                  </a:lnTo>
                  <a:lnTo>
                    <a:pt x="10648" y="83518"/>
                  </a:lnTo>
                  <a:cubicBezTo>
                    <a:pt x="10809" y="83477"/>
                    <a:pt x="11010" y="83397"/>
                    <a:pt x="11172" y="83397"/>
                  </a:cubicBezTo>
                  <a:cubicBezTo>
                    <a:pt x="11172" y="83518"/>
                    <a:pt x="11172" y="83598"/>
                    <a:pt x="11131" y="83719"/>
                  </a:cubicBezTo>
                  <a:cubicBezTo>
                    <a:pt x="11051" y="83840"/>
                    <a:pt x="11091" y="84001"/>
                    <a:pt x="11172" y="84122"/>
                  </a:cubicBezTo>
                  <a:cubicBezTo>
                    <a:pt x="11051" y="84163"/>
                    <a:pt x="10970" y="84163"/>
                    <a:pt x="10890" y="84203"/>
                  </a:cubicBezTo>
                  <a:lnTo>
                    <a:pt x="10648" y="84324"/>
                  </a:lnTo>
                  <a:lnTo>
                    <a:pt x="10728" y="84647"/>
                  </a:lnTo>
                  <a:cubicBezTo>
                    <a:pt x="10769" y="84808"/>
                    <a:pt x="10849" y="85211"/>
                    <a:pt x="11212" y="85252"/>
                  </a:cubicBezTo>
                  <a:cubicBezTo>
                    <a:pt x="11575" y="85332"/>
                    <a:pt x="11898" y="85453"/>
                    <a:pt x="12180" y="85655"/>
                  </a:cubicBezTo>
                  <a:cubicBezTo>
                    <a:pt x="12382" y="85776"/>
                    <a:pt x="12583" y="85857"/>
                    <a:pt x="12785" y="85937"/>
                  </a:cubicBezTo>
                  <a:lnTo>
                    <a:pt x="13269" y="86139"/>
                  </a:lnTo>
                  <a:cubicBezTo>
                    <a:pt x="13874" y="86341"/>
                    <a:pt x="14438" y="86663"/>
                    <a:pt x="14882" y="87107"/>
                  </a:cubicBezTo>
                  <a:cubicBezTo>
                    <a:pt x="15406" y="87792"/>
                    <a:pt x="16052" y="88276"/>
                    <a:pt x="16818" y="88639"/>
                  </a:cubicBezTo>
                  <a:cubicBezTo>
                    <a:pt x="16818" y="89123"/>
                    <a:pt x="17100" y="89406"/>
                    <a:pt x="17705" y="89527"/>
                  </a:cubicBezTo>
                  <a:cubicBezTo>
                    <a:pt x="18149" y="89648"/>
                    <a:pt x="18512" y="89890"/>
                    <a:pt x="18794" y="90212"/>
                  </a:cubicBezTo>
                  <a:cubicBezTo>
                    <a:pt x="18915" y="90333"/>
                    <a:pt x="19036" y="90454"/>
                    <a:pt x="19157" y="90535"/>
                  </a:cubicBezTo>
                  <a:cubicBezTo>
                    <a:pt x="19560" y="90857"/>
                    <a:pt x="19883" y="91220"/>
                    <a:pt x="20206" y="91624"/>
                  </a:cubicBezTo>
                  <a:cubicBezTo>
                    <a:pt x="20649" y="92148"/>
                    <a:pt x="21133" y="92632"/>
                    <a:pt x="21698" y="93035"/>
                  </a:cubicBezTo>
                  <a:cubicBezTo>
                    <a:pt x="22545" y="93559"/>
                    <a:pt x="23392" y="94043"/>
                    <a:pt x="24319" y="94406"/>
                  </a:cubicBezTo>
                  <a:cubicBezTo>
                    <a:pt x="24843" y="94648"/>
                    <a:pt x="25327" y="94890"/>
                    <a:pt x="25852" y="95132"/>
                  </a:cubicBezTo>
                  <a:cubicBezTo>
                    <a:pt x="26015" y="95223"/>
                    <a:pt x="26203" y="95265"/>
                    <a:pt x="26394" y="95265"/>
                  </a:cubicBezTo>
                  <a:cubicBezTo>
                    <a:pt x="26626" y="95265"/>
                    <a:pt x="26862" y="95203"/>
                    <a:pt x="27061" y="95092"/>
                  </a:cubicBezTo>
                  <a:lnTo>
                    <a:pt x="27586" y="94850"/>
                  </a:lnTo>
                  <a:cubicBezTo>
                    <a:pt x="28150" y="94568"/>
                    <a:pt x="28715" y="94326"/>
                    <a:pt x="29320" y="94124"/>
                  </a:cubicBezTo>
                  <a:cubicBezTo>
                    <a:pt x="29683" y="94003"/>
                    <a:pt x="30046" y="93842"/>
                    <a:pt x="30368" y="93680"/>
                  </a:cubicBezTo>
                  <a:cubicBezTo>
                    <a:pt x="30772" y="93519"/>
                    <a:pt x="31135" y="93358"/>
                    <a:pt x="31538" y="93237"/>
                  </a:cubicBezTo>
                  <a:cubicBezTo>
                    <a:pt x="32506" y="93076"/>
                    <a:pt x="33433" y="92995"/>
                    <a:pt x="34361" y="92914"/>
                  </a:cubicBezTo>
                  <a:cubicBezTo>
                    <a:pt x="34845" y="92874"/>
                    <a:pt x="35329" y="92874"/>
                    <a:pt x="35813" y="92793"/>
                  </a:cubicBezTo>
                  <a:cubicBezTo>
                    <a:pt x="35931" y="92788"/>
                    <a:pt x="36049" y="92786"/>
                    <a:pt x="36166" y="92786"/>
                  </a:cubicBezTo>
                  <a:cubicBezTo>
                    <a:pt x="36975" y="92786"/>
                    <a:pt x="37781" y="92905"/>
                    <a:pt x="38555" y="93116"/>
                  </a:cubicBezTo>
                  <a:lnTo>
                    <a:pt x="39281" y="93237"/>
                  </a:lnTo>
                  <a:lnTo>
                    <a:pt x="39765" y="93318"/>
                  </a:lnTo>
                  <a:cubicBezTo>
                    <a:pt x="40330" y="93358"/>
                    <a:pt x="40854" y="93559"/>
                    <a:pt x="41338" y="93842"/>
                  </a:cubicBezTo>
                  <a:cubicBezTo>
                    <a:pt x="41536" y="94039"/>
                    <a:pt x="41812" y="94138"/>
                    <a:pt x="42085" y="94138"/>
                  </a:cubicBezTo>
                  <a:cubicBezTo>
                    <a:pt x="42202" y="94138"/>
                    <a:pt x="42318" y="94120"/>
                    <a:pt x="42427" y="94084"/>
                  </a:cubicBezTo>
                  <a:lnTo>
                    <a:pt x="42548" y="94084"/>
                  </a:lnTo>
                  <a:cubicBezTo>
                    <a:pt x="42830" y="94003"/>
                    <a:pt x="43112" y="93842"/>
                    <a:pt x="43354" y="93640"/>
                  </a:cubicBezTo>
                  <a:cubicBezTo>
                    <a:pt x="43556" y="93519"/>
                    <a:pt x="43758" y="93398"/>
                    <a:pt x="43959" y="93318"/>
                  </a:cubicBezTo>
                  <a:cubicBezTo>
                    <a:pt x="44968" y="93197"/>
                    <a:pt x="45935" y="92874"/>
                    <a:pt x="46863" y="92430"/>
                  </a:cubicBezTo>
                  <a:lnTo>
                    <a:pt x="46944" y="92390"/>
                  </a:lnTo>
                  <a:cubicBezTo>
                    <a:pt x="47880" y="91835"/>
                    <a:pt x="48756" y="91340"/>
                    <a:pt x="49778" y="91340"/>
                  </a:cubicBezTo>
                  <a:cubicBezTo>
                    <a:pt x="49945" y="91340"/>
                    <a:pt x="50115" y="91353"/>
                    <a:pt x="50291" y="91382"/>
                  </a:cubicBezTo>
                  <a:cubicBezTo>
                    <a:pt x="50354" y="91398"/>
                    <a:pt x="50419" y="91405"/>
                    <a:pt x="50483" y="91405"/>
                  </a:cubicBezTo>
                  <a:cubicBezTo>
                    <a:pt x="50913" y="91405"/>
                    <a:pt x="51340" y="91071"/>
                    <a:pt x="51340" y="90615"/>
                  </a:cubicBezTo>
                  <a:cubicBezTo>
                    <a:pt x="51380" y="90454"/>
                    <a:pt x="51461" y="90333"/>
                    <a:pt x="51541" y="90333"/>
                  </a:cubicBezTo>
                  <a:cubicBezTo>
                    <a:pt x="51904" y="90293"/>
                    <a:pt x="52227" y="90212"/>
                    <a:pt x="52590" y="90091"/>
                  </a:cubicBezTo>
                  <a:cubicBezTo>
                    <a:pt x="52872" y="90011"/>
                    <a:pt x="53154" y="89930"/>
                    <a:pt x="53437" y="89890"/>
                  </a:cubicBezTo>
                  <a:lnTo>
                    <a:pt x="53800" y="89890"/>
                  </a:lnTo>
                  <a:cubicBezTo>
                    <a:pt x="55354" y="89687"/>
                    <a:pt x="56936" y="89597"/>
                    <a:pt x="58499" y="89597"/>
                  </a:cubicBezTo>
                  <a:cubicBezTo>
                    <a:pt x="58802" y="89597"/>
                    <a:pt x="59104" y="89601"/>
                    <a:pt x="59405" y="89607"/>
                  </a:cubicBezTo>
                  <a:cubicBezTo>
                    <a:pt x="60131" y="89607"/>
                    <a:pt x="60817" y="89890"/>
                    <a:pt x="61341" y="90373"/>
                  </a:cubicBezTo>
                  <a:cubicBezTo>
                    <a:pt x="62188" y="91422"/>
                    <a:pt x="62874" y="92632"/>
                    <a:pt x="63277" y="93922"/>
                  </a:cubicBezTo>
                  <a:cubicBezTo>
                    <a:pt x="63519" y="94890"/>
                    <a:pt x="64285" y="95616"/>
                    <a:pt x="65293" y="95778"/>
                  </a:cubicBezTo>
                  <a:cubicBezTo>
                    <a:pt x="65535" y="95804"/>
                    <a:pt x="65777" y="95818"/>
                    <a:pt x="66019" y="95818"/>
                  </a:cubicBezTo>
                  <a:cubicBezTo>
                    <a:pt x="66503" y="95818"/>
                    <a:pt x="66987" y="95764"/>
                    <a:pt x="67471" y="95657"/>
                  </a:cubicBezTo>
                  <a:cubicBezTo>
                    <a:pt x="67955" y="95576"/>
                    <a:pt x="68399" y="95536"/>
                    <a:pt x="68883" y="95495"/>
                  </a:cubicBezTo>
                  <a:cubicBezTo>
                    <a:pt x="69205" y="95495"/>
                    <a:pt x="69528" y="95415"/>
                    <a:pt x="69851" y="95294"/>
                  </a:cubicBezTo>
                  <a:cubicBezTo>
                    <a:pt x="70133" y="95213"/>
                    <a:pt x="70456" y="95173"/>
                    <a:pt x="70738" y="95132"/>
                  </a:cubicBezTo>
                  <a:lnTo>
                    <a:pt x="70940" y="95132"/>
                  </a:lnTo>
                  <a:cubicBezTo>
                    <a:pt x="71037" y="95154"/>
                    <a:pt x="71131" y="95164"/>
                    <a:pt x="71223" y="95164"/>
                  </a:cubicBezTo>
                  <a:cubicBezTo>
                    <a:pt x="71472" y="95164"/>
                    <a:pt x="71701" y="95089"/>
                    <a:pt x="71907" y="94971"/>
                  </a:cubicBezTo>
                  <a:cubicBezTo>
                    <a:pt x="71988" y="95092"/>
                    <a:pt x="72069" y="95173"/>
                    <a:pt x="72190" y="95213"/>
                  </a:cubicBezTo>
                  <a:cubicBezTo>
                    <a:pt x="72311" y="95273"/>
                    <a:pt x="72442" y="95304"/>
                    <a:pt x="72573" y="95304"/>
                  </a:cubicBezTo>
                  <a:cubicBezTo>
                    <a:pt x="72704" y="95304"/>
                    <a:pt x="72835" y="95273"/>
                    <a:pt x="72956" y="95213"/>
                  </a:cubicBezTo>
                  <a:cubicBezTo>
                    <a:pt x="72996" y="95334"/>
                    <a:pt x="73037" y="95455"/>
                    <a:pt x="73037" y="95576"/>
                  </a:cubicBezTo>
                  <a:cubicBezTo>
                    <a:pt x="73077" y="95939"/>
                    <a:pt x="73279" y="96302"/>
                    <a:pt x="73601" y="96463"/>
                  </a:cubicBezTo>
                  <a:cubicBezTo>
                    <a:pt x="73963" y="96717"/>
                    <a:pt x="74358" y="96873"/>
                    <a:pt x="74785" y="96873"/>
                  </a:cubicBezTo>
                  <a:cubicBezTo>
                    <a:pt x="74834" y="96873"/>
                    <a:pt x="74883" y="96871"/>
                    <a:pt x="74932" y="96866"/>
                  </a:cubicBezTo>
                  <a:lnTo>
                    <a:pt x="74932" y="96866"/>
                  </a:lnTo>
                  <a:cubicBezTo>
                    <a:pt x="74892" y="97350"/>
                    <a:pt x="75093" y="97794"/>
                    <a:pt x="75456" y="98117"/>
                  </a:cubicBezTo>
                  <a:cubicBezTo>
                    <a:pt x="75779" y="98359"/>
                    <a:pt x="75940" y="98762"/>
                    <a:pt x="75819" y="99125"/>
                  </a:cubicBezTo>
                  <a:cubicBezTo>
                    <a:pt x="75577" y="100012"/>
                    <a:pt x="75456" y="100940"/>
                    <a:pt x="75497" y="101827"/>
                  </a:cubicBezTo>
                  <a:cubicBezTo>
                    <a:pt x="75497" y="102029"/>
                    <a:pt x="75456" y="102271"/>
                    <a:pt x="75335" y="102432"/>
                  </a:cubicBezTo>
                  <a:cubicBezTo>
                    <a:pt x="75255" y="102593"/>
                    <a:pt x="75093" y="102795"/>
                    <a:pt x="74972" y="102956"/>
                  </a:cubicBezTo>
                  <a:cubicBezTo>
                    <a:pt x="74851" y="103158"/>
                    <a:pt x="74650" y="103480"/>
                    <a:pt x="74488" y="103722"/>
                  </a:cubicBezTo>
                  <a:lnTo>
                    <a:pt x="74448" y="103803"/>
                  </a:lnTo>
                  <a:cubicBezTo>
                    <a:pt x="74246" y="104005"/>
                    <a:pt x="74166" y="104327"/>
                    <a:pt x="74246" y="104610"/>
                  </a:cubicBezTo>
                  <a:cubicBezTo>
                    <a:pt x="74367" y="104811"/>
                    <a:pt x="74569" y="104932"/>
                    <a:pt x="74811" y="104932"/>
                  </a:cubicBezTo>
                  <a:cubicBezTo>
                    <a:pt x="74771" y="105134"/>
                    <a:pt x="74811" y="105295"/>
                    <a:pt x="74851" y="105457"/>
                  </a:cubicBezTo>
                  <a:cubicBezTo>
                    <a:pt x="74824" y="105453"/>
                    <a:pt x="74797" y="105451"/>
                    <a:pt x="74770" y="105451"/>
                  </a:cubicBezTo>
                  <a:cubicBezTo>
                    <a:pt x="74482" y="105451"/>
                    <a:pt x="74240" y="105645"/>
                    <a:pt x="74166" y="105941"/>
                  </a:cubicBezTo>
                  <a:cubicBezTo>
                    <a:pt x="74085" y="106223"/>
                    <a:pt x="74126" y="106545"/>
                    <a:pt x="74246" y="106787"/>
                  </a:cubicBezTo>
                  <a:lnTo>
                    <a:pt x="74126" y="106787"/>
                  </a:lnTo>
                  <a:lnTo>
                    <a:pt x="74126" y="107070"/>
                  </a:lnTo>
                  <a:lnTo>
                    <a:pt x="74126" y="107312"/>
                  </a:lnTo>
                  <a:cubicBezTo>
                    <a:pt x="74126" y="107513"/>
                    <a:pt x="74126" y="107675"/>
                    <a:pt x="74126" y="107836"/>
                  </a:cubicBezTo>
                  <a:cubicBezTo>
                    <a:pt x="74085" y="108522"/>
                    <a:pt x="73924" y="108965"/>
                    <a:pt x="73642" y="109127"/>
                  </a:cubicBezTo>
                  <a:cubicBezTo>
                    <a:pt x="73521" y="109187"/>
                    <a:pt x="73379" y="109217"/>
                    <a:pt x="73233" y="109217"/>
                  </a:cubicBezTo>
                  <a:cubicBezTo>
                    <a:pt x="73087" y="109217"/>
                    <a:pt x="72936" y="109187"/>
                    <a:pt x="72795" y="109127"/>
                  </a:cubicBezTo>
                  <a:lnTo>
                    <a:pt x="72553" y="109046"/>
                  </a:lnTo>
                  <a:lnTo>
                    <a:pt x="72432" y="109328"/>
                  </a:lnTo>
                  <a:cubicBezTo>
                    <a:pt x="72311" y="109691"/>
                    <a:pt x="72391" y="110135"/>
                    <a:pt x="72633" y="110457"/>
                  </a:cubicBezTo>
                  <a:cubicBezTo>
                    <a:pt x="73117" y="111143"/>
                    <a:pt x="73521" y="111909"/>
                    <a:pt x="73803" y="112675"/>
                  </a:cubicBezTo>
                  <a:cubicBezTo>
                    <a:pt x="74166" y="113643"/>
                    <a:pt x="74730" y="114490"/>
                    <a:pt x="75416" y="115216"/>
                  </a:cubicBezTo>
                  <a:lnTo>
                    <a:pt x="75577" y="115418"/>
                  </a:lnTo>
                  <a:cubicBezTo>
                    <a:pt x="75981" y="115821"/>
                    <a:pt x="76384" y="116184"/>
                    <a:pt x="76787" y="116547"/>
                  </a:cubicBezTo>
                  <a:cubicBezTo>
                    <a:pt x="77150" y="116829"/>
                    <a:pt x="77513" y="117112"/>
                    <a:pt x="77795" y="117434"/>
                  </a:cubicBezTo>
                  <a:cubicBezTo>
                    <a:pt x="78279" y="117918"/>
                    <a:pt x="78683" y="118402"/>
                    <a:pt x="79126" y="118886"/>
                  </a:cubicBezTo>
                  <a:cubicBezTo>
                    <a:pt x="79691" y="119531"/>
                    <a:pt x="80296" y="120177"/>
                    <a:pt x="80901" y="120822"/>
                  </a:cubicBezTo>
                  <a:cubicBezTo>
                    <a:pt x="81143" y="121104"/>
                    <a:pt x="81344" y="121387"/>
                    <a:pt x="81465" y="121709"/>
                  </a:cubicBezTo>
                  <a:cubicBezTo>
                    <a:pt x="81627" y="122032"/>
                    <a:pt x="81788" y="122314"/>
                    <a:pt x="82030" y="122596"/>
                  </a:cubicBezTo>
                  <a:cubicBezTo>
                    <a:pt x="82191" y="122838"/>
                    <a:pt x="82353" y="123121"/>
                    <a:pt x="82433" y="123403"/>
                  </a:cubicBezTo>
                  <a:cubicBezTo>
                    <a:pt x="82393" y="123443"/>
                    <a:pt x="82393" y="123484"/>
                    <a:pt x="82353" y="123484"/>
                  </a:cubicBezTo>
                  <a:cubicBezTo>
                    <a:pt x="82111" y="123685"/>
                    <a:pt x="82111" y="124048"/>
                    <a:pt x="82353" y="124250"/>
                  </a:cubicBezTo>
                  <a:cubicBezTo>
                    <a:pt x="82635" y="124573"/>
                    <a:pt x="82796" y="124976"/>
                    <a:pt x="82837" y="125379"/>
                  </a:cubicBezTo>
                  <a:cubicBezTo>
                    <a:pt x="82877" y="125621"/>
                    <a:pt x="82917" y="125823"/>
                    <a:pt x="82998" y="126065"/>
                  </a:cubicBezTo>
                  <a:cubicBezTo>
                    <a:pt x="83119" y="126428"/>
                    <a:pt x="83361" y="126791"/>
                    <a:pt x="83643" y="127073"/>
                  </a:cubicBezTo>
                  <a:cubicBezTo>
                    <a:pt x="83845" y="127275"/>
                    <a:pt x="84006" y="127557"/>
                    <a:pt x="84127" y="127839"/>
                  </a:cubicBezTo>
                  <a:lnTo>
                    <a:pt x="84288" y="128283"/>
                  </a:lnTo>
                  <a:cubicBezTo>
                    <a:pt x="84692" y="129533"/>
                    <a:pt x="85216" y="130743"/>
                    <a:pt x="85902" y="131872"/>
                  </a:cubicBezTo>
                  <a:cubicBezTo>
                    <a:pt x="85942" y="132074"/>
                    <a:pt x="85982" y="132275"/>
                    <a:pt x="85942" y="132437"/>
                  </a:cubicBezTo>
                  <a:cubicBezTo>
                    <a:pt x="85458" y="132759"/>
                    <a:pt x="85135" y="133203"/>
                    <a:pt x="84974" y="133768"/>
                  </a:cubicBezTo>
                  <a:cubicBezTo>
                    <a:pt x="84934" y="134211"/>
                    <a:pt x="85055" y="134615"/>
                    <a:pt x="85337" y="134977"/>
                  </a:cubicBezTo>
                  <a:cubicBezTo>
                    <a:pt x="85579" y="136026"/>
                    <a:pt x="86023" y="137034"/>
                    <a:pt x="86668" y="137881"/>
                  </a:cubicBezTo>
                  <a:cubicBezTo>
                    <a:pt x="87152" y="138486"/>
                    <a:pt x="87353" y="139212"/>
                    <a:pt x="87273" y="139978"/>
                  </a:cubicBezTo>
                  <a:cubicBezTo>
                    <a:pt x="87273" y="140059"/>
                    <a:pt x="87273" y="140140"/>
                    <a:pt x="87232" y="140180"/>
                  </a:cubicBezTo>
                  <a:cubicBezTo>
                    <a:pt x="87152" y="140462"/>
                    <a:pt x="87152" y="140745"/>
                    <a:pt x="87152" y="141027"/>
                  </a:cubicBezTo>
                  <a:cubicBezTo>
                    <a:pt x="87192" y="142398"/>
                    <a:pt x="86910" y="142882"/>
                    <a:pt x="85781" y="143608"/>
                  </a:cubicBezTo>
                  <a:cubicBezTo>
                    <a:pt x="85014" y="144092"/>
                    <a:pt x="85014" y="144414"/>
                    <a:pt x="85014" y="144535"/>
                  </a:cubicBezTo>
                  <a:cubicBezTo>
                    <a:pt x="85014" y="144898"/>
                    <a:pt x="84853" y="145060"/>
                    <a:pt x="84530" y="145342"/>
                  </a:cubicBezTo>
                  <a:cubicBezTo>
                    <a:pt x="84369" y="145463"/>
                    <a:pt x="84248" y="145584"/>
                    <a:pt x="84127" y="145705"/>
                  </a:cubicBezTo>
                  <a:lnTo>
                    <a:pt x="84087" y="145745"/>
                  </a:lnTo>
                  <a:cubicBezTo>
                    <a:pt x="83885" y="145826"/>
                    <a:pt x="83764" y="146028"/>
                    <a:pt x="83764" y="146270"/>
                  </a:cubicBezTo>
                  <a:cubicBezTo>
                    <a:pt x="83764" y="146552"/>
                    <a:pt x="83724" y="146834"/>
                    <a:pt x="83603" y="147117"/>
                  </a:cubicBezTo>
                  <a:cubicBezTo>
                    <a:pt x="83482" y="147359"/>
                    <a:pt x="83401" y="147641"/>
                    <a:pt x="83401" y="147923"/>
                  </a:cubicBezTo>
                  <a:cubicBezTo>
                    <a:pt x="83361" y="148689"/>
                    <a:pt x="83240" y="149456"/>
                    <a:pt x="82958" y="150222"/>
                  </a:cubicBezTo>
                  <a:cubicBezTo>
                    <a:pt x="82756" y="150786"/>
                    <a:pt x="82595" y="151432"/>
                    <a:pt x="82514" y="152037"/>
                  </a:cubicBezTo>
                  <a:lnTo>
                    <a:pt x="82514" y="152117"/>
                  </a:lnTo>
                  <a:cubicBezTo>
                    <a:pt x="82514" y="152238"/>
                    <a:pt x="82474" y="152440"/>
                    <a:pt x="82393" y="152480"/>
                  </a:cubicBezTo>
                  <a:cubicBezTo>
                    <a:pt x="81869" y="152642"/>
                    <a:pt x="81586" y="153206"/>
                    <a:pt x="81828" y="153731"/>
                  </a:cubicBezTo>
                  <a:lnTo>
                    <a:pt x="81828" y="153892"/>
                  </a:lnTo>
                  <a:cubicBezTo>
                    <a:pt x="81869" y="154053"/>
                    <a:pt x="81909" y="154174"/>
                    <a:pt x="81949" y="154295"/>
                  </a:cubicBezTo>
                  <a:cubicBezTo>
                    <a:pt x="81990" y="154456"/>
                    <a:pt x="82030" y="154618"/>
                    <a:pt x="82030" y="154739"/>
                  </a:cubicBezTo>
                  <a:cubicBezTo>
                    <a:pt x="81586" y="154900"/>
                    <a:pt x="81425" y="155424"/>
                    <a:pt x="81707" y="155828"/>
                  </a:cubicBezTo>
                  <a:lnTo>
                    <a:pt x="81707" y="155868"/>
                  </a:lnTo>
                  <a:cubicBezTo>
                    <a:pt x="81949" y="156433"/>
                    <a:pt x="81949" y="156997"/>
                    <a:pt x="81788" y="157562"/>
                  </a:cubicBezTo>
                  <a:cubicBezTo>
                    <a:pt x="81707" y="157844"/>
                    <a:pt x="81707" y="158126"/>
                    <a:pt x="81748" y="158449"/>
                  </a:cubicBezTo>
                  <a:cubicBezTo>
                    <a:pt x="81949" y="159699"/>
                    <a:pt x="82554" y="160909"/>
                    <a:pt x="83522" y="161756"/>
                  </a:cubicBezTo>
                  <a:cubicBezTo>
                    <a:pt x="83643" y="161877"/>
                    <a:pt x="83724" y="161998"/>
                    <a:pt x="83804" y="162119"/>
                  </a:cubicBezTo>
                  <a:lnTo>
                    <a:pt x="83804" y="162159"/>
                  </a:lnTo>
                  <a:cubicBezTo>
                    <a:pt x="84530" y="163289"/>
                    <a:pt x="85176" y="164498"/>
                    <a:pt x="85740" y="165708"/>
                  </a:cubicBezTo>
                  <a:cubicBezTo>
                    <a:pt x="86184" y="166636"/>
                    <a:pt x="86668" y="167604"/>
                    <a:pt x="87192" y="168491"/>
                  </a:cubicBezTo>
                  <a:cubicBezTo>
                    <a:pt x="87273" y="168652"/>
                    <a:pt x="87394" y="168854"/>
                    <a:pt x="87474" y="169015"/>
                  </a:cubicBezTo>
                  <a:cubicBezTo>
                    <a:pt x="87878" y="169701"/>
                    <a:pt x="88281" y="170386"/>
                    <a:pt x="88805" y="171032"/>
                  </a:cubicBezTo>
                  <a:lnTo>
                    <a:pt x="88926" y="171193"/>
                  </a:lnTo>
                  <a:cubicBezTo>
                    <a:pt x="89612" y="171959"/>
                    <a:pt x="90217" y="172685"/>
                    <a:pt x="89733" y="173693"/>
                  </a:cubicBezTo>
                  <a:cubicBezTo>
                    <a:pt x="89652" y="173895"/>
                    <a:pt x="89652" y="174097"/>
                    <a:pt x="89733" y="174298"/>
                  </a:cubicBezTo>
                  <a:lnTo>
                    <a:pt x="89733" y="174379"/>
                  </a:lnTo>
                  <a:cubicBezTo>
                    <a:pt x="89733" y="174540"/>
                    <a:pt x="89773" y="174702"/>
                    <a:pt x="89814" y="174823"/>
                  </a:cubicBezTo>
                  <a:cubicBezTo>
                    <a:pt x="89935" y="175226"/>
                    <a:pt x="89975" y="175629"/>
                    <a:pt x="89894" y="175992"/>
                  </a:cubicBezTo>
                  <a:cubicBezTo>
                    <a:pt x="89693" y="176758"/>
                    <a:pt x="89814" y="177605"/>
                    <a:pt x="90257" y="178251"/>
                  </a:cubicBezTo>
                  <a:lnTo>
                    <a:pt x="90378" y="178533"/>
                  </a:lnTo>
                  <a:cubicBezTo>
                    <a:pt x="90660" y="179017"/>
                    <a:pt x="90822" y="179541"/>
                    <a:pt x="90862" y="180106"/>
                  </a:cubicBezTo>
                  <a:cubicBezTo>
                    <a:pt x="90862" y="181396"/>
                    <a:pt x="91185" y="182687"/>
                    <a:pt x="91709" y="183816"/>
                  </a:cubicBezTo>
                  <a:cubicBezTo>
                    <a:pt x="91749" y="183897"/>
                    <a:pt x="91749" y="183897"/>
                    <a:pt x="91709" y="183897"/>
                  </a:cubicBezTo>
                  <a:cubicBezTo>
                    <a:pt x="91709" y="184744"/>
                    <a:pt x="91951" y="185590"/>
                    <a:pt x="92395" y="186316"/>
                  </a:cubicBezTo>
                  <a:lnTo>
                    <a:pt x="92475" y="186518"/>
                  </a:lnTo>
                  <a:cubicBezTo>
                    <a:pt x="93201" y="187970"/>
                    <a:pt x="94290" y="189260"/>
                    <a:pt x="95621" y="190228"/>
                  </a:cubicBezTo>
                  <a:cubicBezTo>
                    <a:pt x="95661" y="190269"/>
                    <a:pt x="95702" y="190309"/>
                    <a:pt x="95742" y="190349"/>
                  </a:cubicBezTo>
                  <a:cubicBezTo>
                    <a:pt x="96387" y="191438"/>
                    <a:pt x="96911" y="192648"/>
                    <a:pt x="97315" y="193858"/>
                  </a:cubicBezTo>
                  <a:lnTo>
                    <a:pt x="97516" y="194382"/>
                  </a:lnTo>
                  <a:cubicBezTo>
                    <a:pt x="97960" y="195713"/>
                    <a:pt x="98646" y="196963"/>
                    <a:pt x="99573" y="198052"/>
                  </a:cubicBezTo>
                  <a:cubicBezTo>
                    <a:pt x="100138" y="198778"/>
                    <a:pt x="100460" y="199706"/>
                    <a:pt x="100380" y="200674"/>
                  </a:cubicBezTo>
                  <a:cubicBezTo>
                    <a:pt x="100380" y="200916"/>
                    <a:pt x="100339" y="200996"/>
                    <a:pt x="100299" y="201037"/>
                  </a:cubicBezTo>
                  <a:cubicBezTo>
                    <a:pt x="100259" y="201057"/>
                    <a:pt x="100218" y="201067"/>
                    <a:pt x="100178" y="201067"/>
                  </a:cubicBezTo>
                  <a:cubicBezTo>
                    <a:pt x="100138" y="201067"/>
                    <a:pt x="100097" y="201057"/>
                    <a:pt x="100057" y="201037"/>
                  </a:cubicBezTo>
                  <a:cubicBezTo>
                    <a:pt x="99983" y="201022"/>
                    <a:pt x="99909" y="201012"/>
                    <a:pt x="99838" y="201012"/>
                  </a:cubicBezTo>
                  <a:cubicBezTo>
                    <a:pt x="99713" y="201012"/>
                    <a:pt x="99595" y="201040"/>
                    <a:pt x="99493" y="201117"/>
                  </a:cubicBezTo>
                  <a:cubicBezTo>
                    <a:pt x="99331" y="201279"/>
                    <a:pt x="99210" y="201561"/>
                    <a:pt x="99210" y="201803"/>
                  </a:cubicBezTo>
                  <a:cubicBezTo>
                    <a:pt x="99210" y="201843"/>
                    <a:pt x="99210" y="201883"/>
                    <a:pt x="99210" y="201924"/>
                  </a:cubicBezTo>
                  <a:cubicBezTo>
                    <a:pt x="99170" y="202287"/>
                    <a:pt x="99331" y="202650"/>
                    <a:pt x="99613" y="202932"/>
                  </a:cubicBezTo>
                  <a:cubicBezTo>
                    <a:pt x="99815" y="203174"/>
                    <a:pt x="99896" y="203295"/>
                    <a:pt x="99815" y="203456"/>
                  </a:cubicBezTo>
                  <a:cubicBezTo>
                    <a:pt x="99775" y="203577"/>
                    <a:pt x="99815" y="203658"/>
                    <a:pt x="99855" y="203779"/>
                  </a:cubicBezTo>
                  <a:cubicBezTo>
                    <a:pt x="99976" y="203900"/>
                    <a:pt x="100097" y="203940"/>
                    <a:pt x="100259" y="203940"/>
                  </a:cubicBezTo>
                  <a:lnTo>
                    <a:pt x="100299" y="203940"/>
                  </a:lnTo>
                  <a:cubicBezTo>
                    <a:pt x="100460" y="203981"/>
                    <a:pt x="100581" y="204061"/>
                    <a:pt x="100662" y="204223"/>
                  </a:cubicBezTo>
                  <a:cubicBezTo>
                    <a:pt x="100743" y="204344"/>
                    <a:pt x="100743" y="204505"/>
                    <a:pt x="100662" y="204626"/>
                  </a:cubicBezTo>
                  <a:cubicBezTo>
                    <a:pt x="100380" y="205110"/>
                    <a:pt x="100420" y="205674"/>
                    <a:pt x="100702" y="206158"/>
                  </a:cubicBezTo>
                  <a:cubicBezTo>
                    <a:pt x="100743" y="206320"/>
                    <a:pt x="100904" y="206481"/>
                    <a:pt x="101065" y="206562"/>
                  </a:cubicBezTo>
                  <a:cubicBezTo>
                    <a:pt x="101146" y="206602"/>
                    <a:pt x="101217" y="206622"/>
                    <a:pt x="101287" y="206622"/>
                  </a:cubicBezTo>
                  <a:cubicBezTo>
                    <a:pt x="101358" y="206622"/>
                    <a:pt x="101428" y="206602"/>
                    <a:pt x="101509" y="206562"/>
                  </a:cubicBezTo>
                  <a:cubicBezTo>
                    <a:pt x="101670" y="206521"/>
                    <a:pt x="101791" y="206360"/>
                    <a:pt x="101832" y="206199"/>
                  </a:cubicBezTo>
                  <a:lnTo>
                    <a:pt x="101832" y="206158"/>
                  </a:lnTo>
                  <a:cubicBezTo>
                    <a:pt x="102033" y="206360"/>
                    <a:pt x="102275" y="206521"/>
                    <a:pt x="102598" y="206562"/>
                  </a:cubicBezTo>
                  <a:lnTo>
                    <a:pt x="102679" y="206562"/>
                  </a:lnTo>
                  <a:cubicBezTo>
                    <a:pt x="102799" y="206602"/>
                    <a:pt x="102880" y="206683"/>
                    <a:pt x="103001" y="206844"/>
                  </a:cubicBezTo>
                  <a:cubicBezTo>
                    <a:pt x="103082" y="207046"/>
                    <a:pt x="103203" y="207167"/>
                    <a:pt x="103404" y="207288"/>
                  </a:cubicBezTo>
                  <a:cubicBezTo>
                    <a:pt x="103808" y="207570"/>
                    <a:pt x="104332" y="207731"/>
                    <a:pt x="104856" y="207772"/>
                  </a:cubicBezTo>
                  <a:cubicBezTo>
                    <a:pt x="105421" y="207731"/>
                    <a:pt x="105945" y="207489"/>
                    <a:pt x="106348" y="207126"/>
                  </a:cubicBezTo>
                  <a:cubicBezTo>
                    <a:pt x="106913" y="206884"/>
                    <a:pt x="107518" y="206763"/>
                    <a:pt x="108123" y="206683"/>
                  </a:cubicBezTo>
                  <a:cubicBezTo>
                    <a:pt x="108224" y="206662"/>
                    <a:pt x="108325" y="206652"/>
                    <a:pt x="108425" y="206652"/>
                  </a:cubicBezTo>
                  <a:cubicBezTo>
                    <a:pt x="108526" y="206652"/>
                    <a:pt x="108627" y="206662"/>
                    <a:pt x="108728" y="206683"/>
                  </a:cubicBezTo>
                  <a:cubicBezTo>
                    <a:pt x="108784" y="206683"/>
                    <a:pt x="108843" y="206683"/>
                    <a:pt x="108903" y="206683"/>
                  </a:cubicBezTo>
                  <a:cubicBezTo>
                    <a:pt x="109443" y="206683"/>
                    <a:pt x="110111" y="206650"/>
                    <a:pt x="110583" y="205997"/>
                  </a:cubicBezTo>
                  <a:cubicBezTo>
                    <a:pt x="110785" y="205755"/>
                    <a:pt x="111107" y="205634"/>
                    <a:pt x="111390" y="205634"/>
                  </a:cubicBezTo>
                  <a:cubicBezTo>
                    <a:pt x="111476" y="205623"/>
                    <a:pt x="111562" y="205618"/>
                    <a:pt x="111648" y="205618"/>
                  </a:cubicBezTo>
                  <a:cubicBezTo>
                    <a:pt x="111882" y="205618"/>
                    <a:pt x="112110" y="205656"/>
                    <a:pt x="112317" y="205715"/>
                  </a:cubicBezTo>
                  <a:cubicBezTo>
                    <a:pt x="112640" y="205795"/>
                    <a:pt x="112922" y="205836"/>
                    <a:pt x="113245" y="205836"/>
                  </a:cubicBezTo>
                  <a:cubicBezTo>
                    <a:pt x="113446" y="205795"/>
                    <a:pt x="113688" y="205755"/>
                    <a:pt x="113890" y="205634"/>
                  </a:cubicBezTo>
                  <a:cubicBezTo>
                    <a:pt x="114051" y="205553"/>
                    <a:pt x="114172" y="205513"/>
                    <a:pt x="114253" y="205513"/>
                  </a:cubicBezTo>
                  <a:cubicBezTo>
                    <a:pt x="114535" y="205594"/>
                    <a:pt x="114777" y="205634"/>
                    <a:pt x="115019" y="205674"/>
                  </a:cubicBezTo>
                  <a:cubicBezTo>
                    <a:pt x="115503" y="205755"/>
                    <a:pt x="115947" y="205876"/>
                    <a:pt x="116390" y="206078"/>
                  </a:cubicBezTo>
                  <a:cubicBezTo>
                    <a:pt x="116579" y="206185"/>
                    <a:pt x="116803" y="206239"/>
                    <a:pt x="117027" y="206239"/>
                  </a:cubicBezTo>
                  <a:cubicBezTo>
                    <a:pt x="117139" y="206239"/>
                    <a:pt x="117251" y="206226"/>
                    <a:pt x="117358" y="206199"/>
                  </a:cubicBezTo>
                  <a:cubicBezTo>
                    <a:pt x="117479" y="206158"/>
                    <a:pt x="117560" y="206078"/>
                    <a:pt x="117641" y="205957"/>
                  </a:cubicBezTo>
                  <a:cubicBezTo>
                    <a:pt x="117758" y="205698"/>
                    <a:pt x="117876" y="205576"/>
                    <a:pt x="118074" y="205576"/>
                  </a:cubicBezTo>
                  <a:cubicBezTo>
                    <a:pt x="118215" y="205576"/>
                    <a:pt x="118397" y="205638"/>
                    <a:pt x="118649" y="205755"/>
                  </a:cubicBezTo>
                  <a:cubicBezTo>
                    <a:pt x="118763" y="205784"/>
                    <a:pt x="118897" y="205812"/>
                    <a:pt x="119023" y="205812"/>
                  </a:cubicBezTo>
                  <a:cubicBezTo>
                    <a:pt x="119075" y="205812"/>
                    <a:pt x="119126" y="205807"/>
                    <a:pt x="119173" y="205795"/>
                  </a:cubicBezTo>
                  <a:lnTo>
                    <a:pt x="119375" y="205795"/>
                  </a:lnTo>
                  <a:cubicBezTo>
                    <a:pt x="119496" y="205795"/>
                    <a:pt x="119657" y="205755"/>
                    <a:pt x="119738" y="205674"/>
                  </a:cubicBezTo>
                  <a:cubicBezTo>
                    <a:pt x="119859" y="205553"/>
                    <a:pt x="119899" y="205392"/>
                    <a:pt x="119899" y="205271"/>
                  </a:cubicBezTo>
                  <a:cubicBezTo>
                    <a:pt x="119899" y="205110"/>
                    <a:pt x="119939" y="204948"/>
                    <a:pt x="120060" y="204827"/>
                  </a:cubicBezTo>
                  <a:cubicBezTo>
                    <a:pt x="120101" y="204807"/>
                    <a:pt x="120141" y="204797"/>
                    <a:pt x="120181" y="204797"/>
                  </a:cubicBezTo>
                  <a:cubicBezTo>
                    <a:pt x="120222" y="204797"/>
                    <a:pt x="120262" y="204807"/>
                    <a:pt x="120302" y="204827"/>
                  </a:cubicBezTo>
                  <a:cubicBezTo>
                    <a:pt x="120651" y="204984"/>
                    <a:pt x="120977" y="205047"/>
                    <a:pt x="121286" y="205047"/>
                  </a:cubicBezTo>
                  <a:cubicBezTo>
                    <a:pt x="122013" y="205047"/>
                    <a:pt x="122640" y="204695"/>
                    <a:pt x="123206" y="204384"/>
                  </a:cubicBezTo>
                  <a:lnTo>
                    <a:pt x="123448" y="204263"/>
                  </a:lnTo>
                  <a:cubicBezTo>
                    <a:pt x="124214" y="203779"/>
                    <a:pt x="124980" y="203255"/>
                    <a:pt x="125666" y="202690"/>
                  </a:cubicBezTo>
                  <a:cubicBezTo>
                    <a:pt x="125989" y="202448"/>
                    <a:pt x="126311" y="202206"/>
                    <a:pt x="126634" y="201964"/>
                  </a:cubicBezTo>
                  <a:lnTo>
                    <a:pt x="126674" y="201924"/>
                  </a:lnTo>
                  <a:cubicBezTo>
                    <a:pt x="127521" y="201400"/>
                    <a:pt x="128287" y="200714"/>
                    <a:pt x="128933" y="199907"/>
                  </a:cubicBezTo>
                  <a:cubicBezTo>
                    <a:pt x="129175" y="199585"/>
                    <a:pt x="129457" y="199302"/>
                    <a:pt x="129820" y="199101"/>
                  </a:cubicBezTo>
                  <a:cubicBezTo>
                    <a:pt x="131352" y="198173"/>
                    <a:pt x="132361" y="196762"/>
                    <a:pt x="133288" y="195390"/>
                  </a:cubicBezTo>
                  <a:lnTo>
                    <a:pt x="133611" y="194907"/>
                  </a:lnTo>
                  <a:cubicBezTo>
                    <a:pt x="133813" y="194624"/>
                    <a:pt x="133974" y="194302"/>
                    <a:pt x="134176" y="193979"/>
                  </a:cubicBezTo>
                  <a:cubicBezTo>
                    <a:pt x="134458" y="193374"/>
                    <a:pt x="134861" y="192809"/>
                    <a:pt x="135385" y="192325"/>
                  </a:cubicBezTo>
                  <a:lnTo>
                    <a:pt x="135668" y="192083"/>
                  </a:lnTo>
                  <a:cubicBezTo>
                    <a:pt x="135990" y="191801"/>
                    <a:pt x="136353" y="191519"/>
                    <a:pt x="136757" y="191358"/>
                  </a:cubicBezTo>
                  <a:cubicBezTo>
                    <a:pt x="137684" y="190874"/>
                    <a:pt x="138370" y="189986"/>
                    <a:pt x="138531" y="188938"/>
                  </a:cubicBezTo>
                  <a:cubicBezTo>
                    <a:pt x="138692" y="188373"/>
                    <a:pt x="138854" y="187809"/>
                    <a:pt x="139096" y="187244"/>
                  </a:cubicBezTo>
                  <a:cubicBezTo>
                    <a:pt x="139499" y="186397"/>
                    <a:pt x="139701" y="185510"/>
                    <a:pt x="139781" y="184582"/>
                  </a:cubicBezTo>
                  <a:cubicBezTo>
                    <a:pt x="139822" y="184340"/>
                    <a:pt x="139822" y="184139"/>
                    <a:pt x="139862" y="183937"/>
                  </a:cubicBezTo>
                  <a:cubicBezTo>
                    <a:pt x="139983" y="183413"/>
                    <a:pt x="139983" y="182929"/>
                    <a:pt x="139862" y="182404"/>
                  </a:cubicBezTo>
                  <a:lnTo>
                    <a:pt x="139741" y="181961"/>
                  </a:lnTo>
                  <a:cubicBezTo>
                    <a:pt x="139943" y="181759"/>
                    <a:pt x="140185" y="181598"/>
                    <a:pt x="140467" y="181477"/>
                  </a:cubicBezTo>
                  <a:cubicBezTo>
                    <a:pt x="141757" y="180832"/>
                    <a:pt x="143129" y="180307"/>
                    <a:pt x="144540" y="179985"/>
                  </a:cubicBezTo>
                  <a:lnTo>
                    <a:pt x="144701" y="179944"/>
                  </a:lnTo>
                  <a:cubicBezTo>
                    <a:pt x="145508" y="179662"/>
                    <a:pt x="146194" y="179138"/>
                    <a:pt x="146678" y="178452"/>
                  </a:cubicBezTo>
                  <a:cubicBezTo>
                    <a:pt x="146718" y="178412"/>
                    <a:pt x="146758" y="178331"/>
                    <a:pt x="146839" y="178251"/>
                  </a:cubicBezTo>
                  <a:cubicBezTo>
                    <a:pt x="147202" y="177968"/>
                    <a:pt x="147363" y="177484"/>
                    <a:pt x="147242" y="177041"/>
                  </a:cubicBezTo>
                  <a:cubicBezTo>
                    <a:pt x="147081" y="176194"/>
                    <a:pt x="147242" y="175266"/>
                    <a:pt x="147686" y="174500"/>
                  </a:cubicBezTo>
                  <a:cubicBezTo>
                    <a:pt x="147726" y="174419"/>
                    <a:pt x="147887" y="174056"/>
                    <a:pt x="147686" y="173855"/>
                  </a:cubicBezTo>
                  <a:cubicBezTo>
                    <a:pt x="147484" y="173613"/>
                    <a:pt x="147524" y="173492"/>
                    <a:pt x="147645" y="173088"/>
                  </a:cubicBezTo>
                  <a:cubicBezTo>
                    <a:pt x="147686" y="173008"/>
                    <a:pt x="147726" y="172887"/>
                    <a:pt x="147766" y="172766"/>
                  </a:cubicBezTo>
                  <a:cubicBezTo>
                    <a:pt x="147847" y="172484"/>
                    <a:pt x="148008" y="171879"/>
                    <a:pt x="147242" y="171637"/>
                  </a:cubicBezTo>
                  <a:cubicBezTo>
                    <a:pt x="147242" y="171637"/>
                    <a:pt x="147242" y="171596"/>
                    <a:pt x="147242" y="171596"/>
                  </a:cubicBezTo>
                  <a:cubicBezTo>
                    <a:pt x="147726" y="171516"/>
                    <a:pt x="147968" y="171032"/>
                    <a:pt x="147847" y="170588"/>
                  </a:cubicBezTo>
                  <a:cubicBezTo>
                    <a:pt x="147847" y="170507"/>
                    <a:pt x="147847" y="170427"/>
                    <a:pt x="147847" y="170346"/>
                  </a:cubicBezTo>
                  <a:lnTo>
                    <a:pt x="147847" y="170265"/>
                  </a:lnTo>
                  <a:cubicBezTo>
                    <a:pt x="147928" y="169822"/>
                    <a:pt x="147807" y="169580"/>
                    <a:pt x="147484" y="169499"/>
                  </a:cubicBezTo>
                  <a:cubicBezTo>
                    <a:pt x="147450" y="169492"/>
                    <a:pt x="147415" y="169489"/>
                    <a:pt x="147381" y="169489"/>
                  </a:cubicBezTo>
                  <a:cubicBezTo>
                    <a:pt x="147216" y="169489"/>
                    <a:pt x="147060" y="169567"/>
                    <a:pt x="146960" y="169701"/>
                  </a:cubicBezTo>
                  <a:cubicBezTo>
                    <a:pt x="146718" y="169378"/>
                    <a:pt x="146597" y="169136"/>
                    <a:pt x="146718" y="168733"/>
                  </a:cubicBezTo>
                  <a:cubicBezTo>
                    <a:pt x="146920" y="168168"/>
                    <a:pt x="146758" y="167563"/>
                    <a:pt x="146274" y="167160"/>
                  </a:cubicBezTo>
                  <a:cubicBezTo>
                    <a:pt x="145871" y="166918"/>
                    <a:pt x="145911" y="166797"/>
                    <a:pt x="145992" y="166273"/>
                  </a:cubicBezTo>
                  <a:lnTo>
                    <a:pt x="145992" y="166192"/>
                  </a:lnTo>
                  <a:cubicBezTo>
                    <a:pt x="146113" y="165668"/>
                    <a:pt x="146153" y="165466"/>
                    <a:pt x="146678" y="165265"/>
                  </a:cubicBezTo>
                  <a:cubicBezTo>
                    <a:pt x="147323" y="164942"/>
                    <a:pt x="147887" y="164458"/>
                    <a:pt x="148291" y="163813"/>
                  </a:cubicBezTo>
                  <a:lnTo>
                    <a:pt x="148412" y="163651"/>
                  </a:lnTo>
                  <a:cubicBezTo>
                    <a:pt x="148613" y="163369"/>
                    <a:pt x="148896" y="163127"/>
                    <a:pt x="149259" y="163006"/>
                  </a:cubicBezTo>
                  <a:cubicBezTo>
                    <a:pt x="149864" y="162966"/>
                    <a:pt x="150468" y="162643"/>
                    <a:pt x="150791" y="162079"/>
                  </a:cubicBezTo>
                  <a:lnTo>
                    <a:pt x="150993" y="161877"/>
                  </a:lnTo>
                  <a:lnTo>
                    <a:pt x="151154" y="161675"/>
                  </a:lnTo>
                  <a:cubicBezTo>
                    <a:pt x="152001" y="160627"/>
                    <a:pt x="153009" y="159699"/>
                    <a:pt x="154219" y="158973"/>
                  </a:cubicBezTo>
                  <a:cubicBezTo>
                    <a:pt x="154380" y="158893"/>
                    <a:pt x="154542" y="158812"/>
                    <a:pt x="154703" y="158691"/>
                  </a:cubicBezTo>
                  <a:cubicBezTo>
                    <a:pt x="155026" y="158489"/>
                    <a:pt x="155348" y="158328"/>
                    <a:pt x="155711" y="158247"/>
                  </a:cubicBezTo>
                  <a:lnTo>
                    <a:pt x="156074" y="158167"/>
                  </a:lnTo>
                  <a:cubicBezTo>
                    <a:pt x="157082" y="158005"/>
                    <a:pt x="158010" y="157642"/>
                    <a:pt x="158897" y="157158"/>
                  </a:cubicBezTo>
                  <a:cubicBezTo>
                    <a:pt x="159784" y="156554"/>
                    <a:pt x="160591" y="155868"/>
                    <a:pt x="161317" y="155061"/>
                  </a:cubicBezTo>
                  <a:lnTo>
                    <a:pt x="161519" y="154860"/>
                  </a:lnTo>
                  <a:cubicBezTo>
                    <a:pt x="162406" y="153972"/>
                    <a:pt x="163293" y="153045"/>
                    <a:pt x="163575" y="151674"/>
                  </a:cubicBezTo>
                  <a:cubicBezTo>
                    <a:pt x="163616" y="151553"/>
                    <a:pt x="163656" y="151432"/>
                    <a:pt x="163696" y="151311"/>
                  </a:cubicBezTo>
                  <a:cubicBezTo>
                    <a:pt x="163817" y="151109"/>
                    <a:pt x="163858" y="150907"/>
                    <a:pt x="163898" y="150665"/>
                  </a:cubicBezTo>
                  <a:cubicBezTo>
                    <a:pt x="163938" y="150101"/>
                    <a:pt x="163817" y="149577"/>
                    <a:pt x="163535" y="149093"/>
                  </a:cubicBezTo>
                  <a:cubicBezTo>
                    <a:pt x="163333" y="148689"/>
                    <a:pt x="163253" y="148286"/>
                    <a:pt x="163253" y="147842"/>
                  </a:cubicBezTo>
                  <a:cubicBezTo>
                    <a:pt x="163253" y="147721"/>
                    <a:pt x="163253" y="147560"/>
                    <a:pt x="163293" y="147439"/>
                  </a:cubicBezTo>
                  <a:cubicBezTo>
                    <a:pt x="163374" y="147117"/>
                    <a:pt x="163374" y="146834"/>
                    <a:pt x="163374" y="146512"/>
                  </a:cubicBezTo>
                  <a:cubicBezTo>
                    <a:pt x="163333" y="146229"/>
                    <a:pt x="163293" y="145947"/>
                    <a:pt x="163132" y="145705"/>
                  </a:cubicBezTo>
                  <a:cubicBezTo>
                    <a:pt x="163495" y="145503"/>
                    <a:pt x="163656" y="145140"/>
                    <a:pt x="163616" y="144777"/>
                  </a:cubicBezTo>
                  <a:cubicBezTo>
                    <a:pt x="163616" y="144173"/>
                    <a:pt x="163575" y="143608"/>
                    <a:pt x="163454" y="143043"/>
                  </a:cubicBezTo>
                  <a:cubicBezTo>
                    <a:pt x="163293" y="142398"/>
                    <a:pt x="163253" y="141793"/>
                    <a:pt x="163293" y="141148"/>
                  </a:cubicBezTo>
                  <a:lnTo>
                    <a:pt x="163293" y="140987"/>
                  </a:lnTo>
                  <a:lnTo>
                    <a:pt x="163293" y="140946"/>
                  </a:lnTo>
                  <a:lnTo>
                    <a:pt x="163374" y="140946"/>
                  </a:lnTo>
                  <a:cubicBezTo>
                    <a:pt x="163414" y="140956"/>
                    <a:pt x="163457" y="140961"/>
                    <a:pt x="163500" y="140961"/>
                  </a:cubicBezTo>
                  <a:cubicBezTo>
                    <a:pt x="163631" y="140961"/>
                    <a:pt x="163767" y="140916"/>
                    <a:pt x="163858" y="140825"/>
                  </a:cubicBezTo>
                  <a:cubicBezTo>
                    <a:pt x="163979" y="140704"/>
                    <a:pt x="164019" y="140543"/>
                    <a:pt x="163979" y="140422"/>
                  </a:cubicBezTo>
                  <a:cubicBezTo>
                    <a:pt x="163979" y="140382"/>
                    <a:pt x="163979" y="140341"/>
                    <a:pt x="163979" y="140301"/>
                  </a:cubicBezTo>
                  <a:cubicBezTo>
                    <a:pt x="163979" y="140140"/>
                    <a:pt x="164100" y="139656"/>
                    <a:pt x="163616" y="139575"/>
                  </a:cubicBezTo>
                  <a:lnTo>
                    <a:pt x="163575" y="139575"/>
                  </a:lnTo>
                  <a:cubicBezTo>
                    <a:pt x="163575" y="139535"/>
                    <a:pt x="163575" y="139494"/>
                    <a:pt x="163575" y="139494"/>
                  </a:cubicBezTo>
                  <a:lnTo>
                    <a:pt x="163575" y="139414"/>
                  </a:lnTo>
                  <a:cubicBezTo>
                    <a:pt x="163737" y="138042"/>
                    <a:pt x="163495" y="137559"/>
                    <a:pt x="162285" y="137034"/>
                  </a:cubicBezTo>
                  <a:cubicBezTo>
                    <a:pt x="161922" y="136913"/>
                    <a:pt x="161680" y="136631"/>
                    <a:pt x="161599" y="136268"/>
                  </a:cubicBezTo>
                  <a:cubicBezTo>
                    <a:pt x="161478" y="135865"/>
                    <a:pt x="161398" y="135461"/>
                    <a:pt x="161317" y="135018"/>
                  </a:cubicBezTo>
                  <a:cubicBezTo>
                    <a:pt x="161277" y="134332"/>
                    <a:pt x="161075" y="133647"/>
                    <a:pt x="160712" y="133042"/>
                  </a:cubicBezTo>
                  <a:cubicBezTo>
                    <a:pt x="160389" y="132638"/>
                    <a:pt x="160349" y="132074"/>
                    <a:pt x="160631" y="131630"/>
                  </a:cubicBezTo>
                  <a:cubicBezTo>
                    <a:pt x="160873" y="131187"/>
                    <a:pt x="160873" y="130622"/>
                    <a:pt x="160631" y="130178"/>
                  </a:cubicBezTo>
                  <a:cubicBezTo>
                    <a:pt x="160349" y="129735"/>
                    <a:pt x="160510" y="129452"/>
                    <a:pt x="160914" y="129009"/>
                  </a:cubicBezTo>
                  <a:cubicBezTo>
                    <a:pt x="161156" y="128726"/>
                    <a:pt x="161236" y="128364"/>
                    <a:pt x="161115" y="128001"/>
                  </a:cubicBezTo>
                  <a:cubicBezTo>
                    <a:pt x="161035" y="127718"/>
                    <a:pt x="160752" y="127517"/>
                    <a:pt x="160470" y="127436"/>
                  </a:cubicBezTo>
                  <a:cubicBezTo>
                    <a:pt x="160389" y="127436"/>
                    <a:pt x="160389" y="127436"/>
                    <a:pt x="160349" y="127275"/>
                  </a:cubicBezTo>
                  <a:cubicBezTo>
                    <a:pt x="160268" y="126831"/>
                    <a:pt x="159986" y="126508"/>
                    <a:pt x="159623" y="126347"/>
                  </a:cubicBezTo>
                  <a:cubicBezTo>
                    <a:pt x="159301" y="126226"/>
                    <a:pt x="159260" y="126145"/>
                    <a:pt x="159260" y="125863"/>
                  </a:cubicBezTo>
                  <a:cubicBezTo>
                    <a:pt x="159260" y="125742"/>
                    <a:pt x="159220" y="125621"/>
                    <a:pt x="159220" y="125500"/>
                  </a:cubicBezTo>
                  <a:cubicBezTo>
                    <a:pt x="159139" y="125339"/>
                    <a:pt x="159139" y="125137"/>
                    <a:pt x="159220" y="124976"/>
                  </a:cubicBezTo>
                  <a:lnTo>
                    <a:pt x="159381" y="124694"/>
                  </a:lnTo>
                  <a:cubicBezTo>
                    <a:pt x="159704" y="124129"/>
                    <a:pt x="159946" y="123484"/>
                    <a:pt x="160147" y="122838"/>
                  </a:cubicBezTo>
                  <a:cubicBezTo>
                    <a:pt x="160228" y="122314"/>
                    <a:pt x="160470" y="121830"/>
                    <a:pt x="160833" y="121467"/>
                  </a:cubicBezTo>
                  <a:cubicBezTo>
                    <a:pt x="161115" y="121225"/>
                    <a:pt x="161317" y="120903"/>
                    <a:pt x="161438" y="120580"/>
                  </a:cubicBezTo>
                  <a:lnTo>
                    <a:pt x="161519" y="120459"/>
                  </a:lnTo>
                  <a:cubicBezTo>
                    <a:pt x="161720" y="120096"/>
                    <a:pt x="161882" y="119693"/>
                    <a:pt x="162043" y="119330"/>
                  </a:cubicBezTo>
                  <a:cubicBezTo>
                    <a:pt x="162204" y="118886"/>
                    <a:pt x="162366" y="118483"/>
                    <a:pt x="162608" y="118120"/>
                  </a:cubicBezTo>
                  <a:lnTo>
                    <a:pt x="162648" y="118039"/>
                  </a:lnTo>
                  <a:cubicBezTo>
                    <a:pt x="163091" y="117434"/>
                    <a:pt x="163293" y="116708"/>
                    <a:pt x="163293" y="115942"/>
                  </a:cubicBezTo>
                  <a:cubicBezTo>
                    <a:pt x="163293" y="115781"/>
                    <a:pt x="163454" y="115660"/>
                    <a:pt x="163656" y="115620"/>
                  </a:cubicBezTo>
                  <a:cubicBezTo>
                    <a:pt x="164866" y="115378"/>
                    <a:pt x="165148" y="115136"/>
                    <a:pt x="165310" y="114006"/>
                  </a:cubicBezTo>
                  <a:cubicBezTo>
                    <a:pt x="165310" y="113966"/>
                    <a:pt x="165310" y="113926"/>
                    <a:pt x="165310" y="113885"/>
                  </a:cubicBezTo>
                  <a:cubicBezTo>
                    <a:pt x="165436" y="113913"/>
                    <a:pt x="165553" y="113925"/>
                    <a:pt x="165662" y="113925"/>
                  </a:cubicBezTo>
                  <a:cubicBezTo>
                    <a:pt x="166356" y="113925"/>
                    <a:pt x="166725" y="113422"/>
                    <a:pt x="167003" y="113038"/>
                  </a:cubicBezTo>
                  <a:cubicBezTo>
                    <a:pt x="167084" y="112917"/>
                    <a:pt x="167165" y="112796"/>
                    <a:pt x="167245" y="112716"/>
                  </a:cubicBezTo>
                  <a:cubicBezTo>
                    <a:pt x="167568" y="112313"/>
                    <a:pt x="167850" y="111909"/>
                    <a:pt x="168092" y="111466"/>
                  </a:cubicBezTo>
                  <a:cubicBezTo>
                    <a:pt x="168254" y="111183"/>
                    <a:pt x="168415" y="110941"/>
                    <a:pt x="168576" y="110699"/>
                  </a:cubicBezTo>
                  <a:cubicBezTo>
                    <a:pt x="168939" y="110175"/>
                    <a:pt x="169383" y="109691"/>
                    <a:pt x="169826" y="109248"/>
                  </a:cubicBezTo>
                  <a:lnTo>
                    <a:pt x="170391" y="108723"/>
                  </a:lnTo>
                  <a:cubicBezTo>
                    <a:pt x="170673" y="108401"/>
                    <a:pt x="170996" y="108038"/>
                    <a:pt x="171319" y="107715"/>
                  </a:cubicBezTo>
                  <a:cubicBezTo>
                    <a:pt x="172206" y="106707"/>
                    <a:pt x="173174" y="105739"/>
                    <a:pt x="174142" y="104852"/>
                  </a:cubicBezTo>
                  <a:lnTo>
                    <a:pt x="174343" y="104690"/>
                  </a:lnTo>
                  <a:cubicBezTo>
                    <a:pt x="175311" y="103803"/>
                    <a:pt x="176360" y="103037"/>
                    <a:pt x="177489" y="102351"/>
                  </a:cubicBezTo>
                  <a:lnTo>
                    <a:pt x="177691" y="102230"/>
                  </a:lnTo>
                  <a:cubicBezTo>
                    <a:pt x="178578" y="101827"/>
                    <a:pt x="179384" y="101303"/>
                    <a:pt x="180070" y="100617"/>
                  </a:cubicBezTo>
                  <a:lnTo>
                    <a:pt x="180836" y="99810"/>
                  </a:lnTo>
                  <a:cubicBezTo>
                    <a:pt x="182853" y="97713"/>
                    <a:pt x="184910" y="95576"/>
                    <a:pt x="186402" y="92955"/>
                  </a:cubicBezTo>
                  <a:cubicBezTo>
                    <a:pt x="186603" y="92592"/>
                    <a:pt x="186845" y="92229"/>
                    <a:pt x="187047" y="91866"/>
                  </a:cubicBezTo>
                  <a:cubicBezTo>
                    <a:pt x="187813" y="90777"/>
                    <a:pt x="188337" y="89607"/>
                    <a:pt x="188620" y="88317"/>
                  </a:cubicBezTo>
                  <a:cubicBezTo>
                    <a:pt x="188821" y="87470"/>
                    <a:pt x="189265" y="86663"/>
                    <a:pt x="189870" y="85978"/>
                  </a:cubicBezTo>
                  <a:cubicBezTo>
                    <a:pt x="190112" y="85615"/>
                    <a:pt x="190273" y="85211"/>
                    <a:pt x="190354" y="84768"/>
                  </a:cubicBezTo>
                  <a:cubicBezTo>
                    <a:pt x="190435" y="84284"/>
                    <a:pt x="190636" y="83840"/>
                    <a:pt x="190999" y="83518"/>
                  </a:cubicBezTo>
                  <a:cubicBezTo>
                    <a:pt x="191443" y="83074"/>
                    <a:pt x="191725" y="82550"/>
                    <a:pt x="191886" y="81945"/>
                  </a:cubicBezTo>
                  <a:cubicBezTo>
                    <a:pt x="192007" y="81501"/>
                    <a:pt x="192209" y="81098"/>
                    <a:pt x="192451" y="80735"/>
                  </a:cubicBezTo>
                  <a:cubicBezTo>
                    <a:pt x="193016" y="79928"/>
                    <a:pt x="193016" y="79001"/>
                    <a:pt x="193016" y="78073"/>
                  </a:cubicBezTo>
                  <a:lnTo>
                    <a:pt x="193016" y="77226"/>
                  </a:lnTo>
                  <a:cubicBezTo>
                    <a:pt x="193016" y="76944"/>
                    <a:pt x="193056" y="76984"/>
                    <a:pt x="193258" y="76944"/>
                  </a:cubicBezTo>
                  <a:cubicBezTo>
                    <a:pt x="193278" y="76924"/>
                    <a:pt x="193308" y="76914"/>
                    <a:pt x="193338" y="76914"/>
                  </a:cubicBezTo>
                  <a:cubicBezTo>
                    <a:pt x="193369" y="76914"/>
                    <a:pt x="193399" y="76924"/>
                    <a:pt x="193419" y="76944"/>
                  </a:cubicBezTo>
                  <a:lnTo>
                    <a:pt x="193701" y="76944"/>
                  </a:lnTo>
                  <a:cubicBezTo>
                    <a:pt x="193863" y="76944"/>
                    <a:pt x="193984" y="76904"/>
                    <a:pt x="194105" y="76823"/>
                  </a:cubicBezTo>
                  <a:cubicBezTo>
                    <a:pt x="194226" y="76742"/>
                    <a:pt x="194266" y="76621"/>
                    <a:pt x="194266" y="76460"/>
                  </a:cubicBezTo>
                  <a:lnTo>
                    <a:pt x="194266" y="76420"/>
                  </a:lnTo>
                  <a:cubicBezTo>
                    <a:pt x="194306" y="76258"/>
                    <a:pt x="194306" y="76097"/>
                    <a:pt x="194226" y="75936"/>
                  </a:cubicBezTo>
                  <a:cubicBezTo>
                    <a:pt x="194145" y="75855"/>
                    <a:pt x="193984" y="75774"/>
                    <a:pt x="193822" y="75774"/>
                  </a:cubicBezTo>
                  <a:cubicBezTo>
                    <a:pt x="193782" y="75774"/>
                    <a:pt x="193742" y="75774"/>
                    <a:pt x="193742" y="75734"/>
                  </a:cubicBezTo>
                  <a:cubicBezTo>
                    <a:pt x="193701" y="75452"/>
                    <a:pt x="193661" y="75210"/>
                    <a:pt x="193580" y="74927"/>
                  </a:cubicBezTo>
                  <a:cubicBezTo>
                    <a:pt x="193379" y="74323"/>
                    <a:pt x="193379" y="73718"/>
                    <a:pt x="193580" y="73113"/>
                  </a:cubicBezTo>
                  <a:cubicBezTo>
                    <a:pt x="193863" y="72669"/>
                    <a:pt x="193742" y="72145"/>
                    <a:pt x="193379" y="71822"/>
                  </a:cubicBezTo>
                  <a:cubicBezTo>
                    <a:pt x="193078" y="71582"/>
                    <a:pt x="192711" y="71453"/>
                    <a:pt x="192343" y="71453"/>
                  </a:cubicBezTo>
                  <a:cubicBezTo>
                    <a:pt x="192217" y="71453"/>
                    <a:pt x="192091" y="71469"/>
                    <a:pt x="191967" y="71499"/>
                  </a:cubicBezTo>
                  <a:cubicBezTo>
                    <a:pt x="191483" y="71620"/>
                    <a:pt x="191080" y="71903"/>
                    <a:pt x="190798" y="72346"/>
                  </a:cubicBezTo>
                  <a:cubicBezTo>
                    <a:pt x="190757" y="72387"/>
                    <a:pt x="190717" y="72427"/>
                    <a:pt x="190677" y="72467"/>
                  </a:cubicBezTo>
                  <a:cubicBezTo>
                    <a:pt x="190233" y="72709"/>
                    <a:pt x="189749" y="72871"/>
                    <a:pt x="189265" y="72992"/>
                  </a:cubicBezTo>
                  <a:cubicBezTo>
                    <a:pt x="188741" y="73072"/>
                    <a:pt x="188216" y="73274"/>
                    <a:pt x="187773" y="73516"/>
                  </a:cubicBezTo>
                  <a:cubicBezTo>
                    <a:pt x="187458" y="73661"/>
                    <a:pt x="187129" y="73734"/>
                    <a:pt x="186803" y="73734"/>
                  </a:cubicBezTo>
                  <a:cubicBezTo>
                    <a:pt x="186586" y="73734"/>
                    <a:pt x="186369" y="73701"/>
                    <a:pt x="186160" y="73637"/>
                  </a:cubicBezTo>
                  <a:cubicBezTo>
                    <a:pt x="186053" y="73620"/>
                    <a:pt x="185947" y="73612"/>
                    <a:pt x="185844" y="73612"/>
                  </a:cubicBezTo>
                  <a:cubicBezTo>
                    <a:pt x="185441" y="73612"/>
                    <a:pt x="185069" y="73735"/>
                    <a:pt x="184748" y="73960"/>
                  </a:cubicBezTo>
                  <a:cubicBezTo>
                    <a:pt x="184351" y="74183"/>
                    <a:pt x="184030" y="74300"/>
                    <a:pt x="183748" y="74300"/>
                  </a:cubicBezTo>
                  <a:cubicBezTo>
                    <a:pt x="183572" y="74300"/>
                    <a:pt x="183411" y="74254"/>
                    <a:pt x="183256" y="74161"/>
                  </a:cubicBezTo>
                  <a:cubicBezTo>
                    <a:pt x="183104" y="74085"/>
                    <a:pt x="182942" y="74045"/>
                    <a:pt x="182785" y="74045"/>
                  </a:cubicBezTo>
                  <a:cubicBezTo>
                    <a:pt x="182609" y="74045"/>
                    <a:pt x="182437" y="74095"/>
                    <a:pt x="182288" y="74202"/>
                  </a:cubicBezTo>
                  <a:cubicBezTo>
                    <a:pt x="182046" y="74363"/>
                    <a:pt x="181844" y="74524"/>
                    <a:pt x="181603" y="74645"/>
                  </a:cubicBezTo>
                  <a:cubicBezTo>
                    <a:pt x="181280" y="74887"/>
                    <a:pt x="180917" y="75169"/>
                    <a:pt x="180514" y="75371"/>
                  </a:cubicBezTo>
                  <a:cubicBezTo>
                    <a:pt x="180282" y="75500"/>
                    <a:pt x="180116" y="75596"/>
                    <a:pt x="179921" y="75596"/>
                  </a:cubicBezTo>
                  <a:cubicBezTo>
                    <a:pt x="179811" y="75596"/>
                    <a:pt x="179692" y="75565"/>
                    <a:pt x="179546" y="75492"/>
                  </a:cubicBezTo>
                  <a:cubicBezTo>
                    <a:pt x="179233" y="75299"/>
                    <a:pt x="178877" y="75207"/>
                    <a:pt x="178512" y="75207"/>
                  </a:cubicBezTo>
                  <a:cubicBezTo>
                    <a:pt x="178266" y="75207"/>
                    <a:pt x="178015" y="75249"/>
                    <a:pt x="177771" y="75331"/>
                  </a:cubicBezTo>
                  <a:cubicBezTo>
                    <a:pt x="177328" y="75532"/>
                    <a:pt x="176924" y="75774"/>
                    <a:pt x="176561" y="76016"/>
                  </a:cubicBezTo>
                  <a:lnTo>
                    <a:pt x="176440" y="76097"/>
                  </a:lnTo>
                  <a:cubicBezTo>
                    <a:pt x="175993" y="76441"/>
                    <a:pt x="175427" y="76639"/>
                    <a:pt x="174845" y="76639"/>
                  </a:cubicBezTo>
                  <a:cubicBezTo>
                    <a:pt x="174745" y="76639"/>
                    <a:pt x="174645" y="76633"/>
                    <a:pt x="174545" y="76621"/>
                  </a:cubicBezTo>
                  <a:cubicBezTo>
                    <a:pt x="173537" y="76420"/>
                    <a:pt x="172690" y="75774"/>
                    <a:pt x="172206" y="74887"/>
                  </a:cubicBezTo>
                  <a:cubicBezTo>
                    <a:pt x="172166" y="74766"/>
                    <a:pt x="172085" y="74685"/>
                    <a:pt x="172045" y="74564"/>
                  </a:cubicBezTo>
                  <a:cubicBezTo>
                    <a:pt x="171803" y="74040"/>
                    <a:pt x="171399" y="73597"/>
                    <a:pt x="170835" y="73355"/>
                  </a:cubicBezTo>
                  <a:cubicBezTo>
                    <a:pt x="170754" y="73314"/>
                    <a:pt x="170633" y="73274"/>
                    <a:pt x="170512" y="73274"/>
                  </a:cubicBezTo>
                  <a:cubicBezTo>
                    <a:pt x="170633" y="73153"/>
                    <a:pt x="170754" y="73072"/>
                    <a:pt x="170915" y="73032"/>
                  </a:cubicBezTo>
                  <a:cubicBezTo>
                    <a:pt x="171319" y="72951"/>
                    <a:pt x="171601" y="72588"/>
                    <a:pt x="171561" y="72185"/>
                  </a:cubicBezTo>
                  <a:cubicBezTo>
                    <a:pt x="171561" y="71257"/>
                    <a:pt x="170472" y="69483"/>
                    <a:pt x="169625" y="69120"/>
                  </a:cubicBezTo>
                  <a:cubicBezTo>
                    <a:pt x="169544" y="69080"/>
                    <a:pt x="169504" y="69080"/>
                    <a:pt x="169463" y="69039"/>
                  </a:cubicBezTo>
                  <a:cubicBezTo>
                    <a:pt x="168859" y="68999"/>
                    <a:pt x="168334" y="68596"/>
                    <a:pt x="168173" y="67991"/>
                  </a:cubicBezTo>
                  <a:cubicBezTo>
                    <a:pt x="168092" y="67830"/>
                    <a:pt x="167931" y="67628"/>
                    <a:pt x="167770" y="67507"/>
                  </a:cubicBezTo>
                  <a:cubicBezTo>
                    <a:pt x="167729" y="67467"/>
                    <a:pt x="167689" y="67386"/>
                    <a:pt x="167649" y="67346"/>
                  </a:cubicBezTo>
                  <a:cubicBezTo>
                    <a:pt x="167366" y="67023"/>
                    <a:pt x="167044" y="66781"/>
                    <a:pt x="166640" y="66620"/>
                  </a:cubicBezTo>
                  <a:cubicBezTo>
                    <a:pt x="166277" y="66418"/>
                    <a:pt x="165915" y="66136"/>
                    <a:pt x="165713" y="65773"/>
                  </a:cubicBezTo>
                  <a:cubicBezTo>
                    <a:pt x="165431" y="65289"/>
                    <a:pt x="165068" y="64644"/>
                    <a:pt x="164342" y="64482"/>
                  </a:cubicBezTo>
                  <a:cubicBezTo>
                    <a:pt x="163938" y="64402"/>
                    <a:pt x="163535" y="64200"/>
                    <a:pt x="163212" y="63958"/>
                  </a:cubicBezTo>
                  <a:cubicBezTo>
                    <a:pt x="162930" y="63756"/>
                    <a:pt x="162648" y="63595"/>
                    <a:pt x="162325" y="63474"/>
                  </a:cubicBezTo>
                  <a:cubicBezTo>
                    <a:pt x="162325" y="63474"/>
                    <a:pt x="162325" y="63474"/>
                    <a:pt x="162245" y="63353"/>
                  </a:cubicBezTo>
                  <a:cubicBezTo>
                    <a:pt x="162245" y="63313"/>
                    <a:pt x="162204" y="63272"/>
                    <a:pt x="162204" y="63232"/>
                  </a:cubicBezTo>
                  <a:cubicBezTo>
                    <a:pt x="161933" y="62757"/>
                    <a:pt x="161404" y="62338"/>
                    <a:pt x="160882" y="62338"/>
                  </a:cubicBezTo>
                  <a:cubicBezTo>
                    <a:pt x="160784" y="62338"/>
                    <a:pt x="160687" y="62353"/>
                    <a:pt x="160591" y="62385"/>
                  </a:cubicBezTo>
                  <a:cubicBezTo>
                    <a:pt x="160537" y="62407"/>
                    <a:pt x="160480" y="62417"/>
                    <a:pt x="160424" y="62417"/>
                  </a:cubicBezTo>
                  <a:cubicBezTo>
                    <a:pt x="160271" y="62417"/>
                    <a:pt x="160126" y="62342"/>
                    <a:pt x="160067" y="62224"/>
                  </a:cubicBezTo>
                  <a:cubicBezTo>
                    <a:pt x="159946" y="61861"/>
                    <a:pt x="159784" y="61538"/>
                    <a:pt x="159543" y="61256"/>
                  </a:cubicBezTo>
                  <a:cubicBezTo>
                    <a:pt x="159341" y="61054"/>
                    <a:pt x="159180" y="60772"/>
                    <a:pt x="159139" y="60449"/>
                  </a:cubicBezTo>
                  <a:cubicBezTo>
                    <a:pt x="158978" y="59522"/>
                    <a:pt x="158736" y="58554"/>
                    <a:pt x="158333" y="57667"/>
                  </a:cubicBezTo>
                  <a:lnTo>
                    <a:pt x="158333" y="57626"/>
                  </a:lnTo>
                  <a:cubicBezTo>
                    <a:pt x="157889" y="56376"/>
                    <a:pt x="157324" y="55166"/>
                    <a:pt x="156074" y="54481"/>
                  </a:cubicBezTo>
                  <a:lnTo>
                    <a:pt x="155994" y="54400"/>
                  </a:lnTo>
                  <a:cubicBezTo>
                    <a:pt x="155711" y="54319"/>
                    <a:pt x="155510" y="54118"/>
                    <a:pt x="155389" y="53876"/>
                  </a:cubicBezTo>
                  <a:cubicBezTo>
                    <a:pt x="155106" y="53351"/>
                    <a:pt x="154622" y="53029"/>
                    <a:pt x="154058" y="52908"/>
                  </a:cubicBezTo>
                  <a:cubicBezTo>
                    <a:pt x="153735" y="52827"/>
                    <a:pt x="153654" y="52706"/>
                    <a:pt x="153574" y="52545"/>
                  </a:cubicBezTo>
                  <a:cubicBezTo>
                    <a:pt x="153493" y="52343"/>
                    <a:pt x="153453" y="52222"/>
                    <a:pt x="153412" y="52101"/>
                  </a:cubicBezTo>
                  <a:cubicBezTo>
                    <a:pt x="153211" y="51658"/>
                    <a:pt x="153090" y="51174"/>
                    <a:pt x="153009" y="50690"/>
                  </a:cubicBezTo>
                  <a:cubicBezTo>
                    <a:pt x="152969" y="50165"/>
                    <a:pt x="152888" y="49601"/>
                    <a:pt x="152808" y="49117"/>
                  </a:cubicBezTo>
                  <a:cubicBezTo>
                    <a:pt x="152606" y="48230"/>
                    <a:pt x="152566" y="47383"/>
                    <a:pt x="152566" y="46495"/>
                  </a:cubicBezTo>
                  <a:cubicBezTo>
                    <a:pt x="152606" y="46253"/>
                    <a:pt x="152485" y="46052"/>
                    <a:pt x="152364" y="45890"/>
                  </a:cubicBezTo>
                  <a:cubicBezTo>
                    <a:pt x="151880" y="45286"/>
                    <a:pt x="151436" y="44681"/>
                    <a:pt x="151517" y="43914"/>
                  </a:cubicBezTo>
                  <a:cubicBezTo>
                    <a:pt x="151517" y="43551"/>
                    <a:pt x="151356" y="43229"/>
                    <a:pt x="151033" y="43108"/>
                  </a:cubicBezTo>
                  <a:cubicBezTo>
                    <a:pt x="150670" y="42906"/>
                    <a:pt x="150347" y="42664"/>
                    <a:pt x="150065" y="42382"/>
                  </a:cubicBezTo>
                  <a:cubicBezTo>
                    <a:pt x="149622" y="41938"/>
                    <a:pt x="149057" y="41575"/>
                    <a:pt x="148452" y="41414"/>
                  </a:cubicBezTo>
                  <a:cubicBezTo>
                    <a:pt x="148452" y="41414"/>
                    <a:pt x="148452" y="41374"/>
                    <a:pt x="148412" y="41374"/>
                  </a:cubicBezTo>
                  <a:cubicBezTo>
                    <a:pt x="148412" y="41333"/>
                    <a:pt x="148331" y="41253"/>
                    <a:pt x="148291" y="41212"/>
                  </a:cubicBezTo>
                  <a:cubicBezTo>
                    <a:pt x="148008" y="40930"/>
                    <a:pt x="147807" y="40567"/>
                    <a:pt x="147686" y="40204"/>
                  </a:cubicBezTo>
                  <a:cubicBezTo>
                    <a:pt x="147605" y="40043"/>
                    <a:pt x="147565" y="39881"/>
                    <a:pt x="147484" y="39720"/>
                  </a:cubicBezTo>
                  <a:lnTo>
                    <a:pt x="147484" y="39599"/>
                  </a:lnTo>
                  <a:lnTo>
                    <a:pt x="147484" y="39115"/>
                  </a:lnTo>
                  <a:cubicBezTo>
                    <a:pt x="147573" y="39182"/>
                    <a:pt x="147674" y="39212"/>
                    <a:pt x="147780" y="39212"/>
                  </a:cubicBezTo>
                  <a:cubicBezTo>
                    <a:pt x="147867" y="39212"/>
                    <a:pt x="147958" y="39192"/>
                    <a:pt x="148049" y="39156"/>
                  </a:cubicBezTo>
                  <a:cubicBezTo>
                    <a:pt x="148250" y="39035"/>
                    <a:pt x="148412" y="38793"/>
                    <a:pt x="148129" y="38349"/>
                  </a:cubicBezTo>
                  <a:lnTo>
                    <a:pt x="148129" y="38309"/>
                  </a:lnTo>
                  <a:cubicBezTo>
                    <a:pt x="148049" y="38107"/>
                    <a:pt x="147928" y="37946"/>
                    <a:pt x="147766" y="37865"/>
                  </a:cubicBezTo>
                  <a:cubicBezTo>
                    <a:pt x="147000" y="37421"/>
                    <a:pt x="146436" y="36816"/>
                    <a:pt x="146032" y="36050"/>
                  </a:cubicBezTo>
                  <a:cubicBezTo>
                    <a:pt x="145952" y="35929"/>
                    <a:pt x="145911" y="35808"/>
                    <a:pt x="145831" y="35647"/>
                  </a:cubicBezTo>
                  <a:cubicBezTo>
                    <a:pt x="145669" y="35163"/>
                    <a:pt x="145387" y="34719"/>
                    <a:pt x="144984" y="34397"/>
                  </a:cubicBezTo>
                  <a:cubicBezTo>
                    <a:pt x="144661" y="33509"/>
                    <a:pt x="144137" y="32703"/>
                    <a:pt x="143492" y="32017"/>
                  </a:cubicBezTo>
                  <a:lnTo>
                    <a:pt x="143371" y="31856"/>
                  </a:lnTo>
                  <a:cubicBezTo>
                    <a:pt x="143250" y="31574"/>
                    <a:pt x="143129" y="31291"/>
                    <a:pt x="142967" y="31009"/>
                  </a:cubicBezTo>
                  <a:cubicBezTo>
                    <a:pt x="142685" y="30565"/>
                    <a:pt x="142524" y="30081"/>
                    <a:pt x="142403" y="29557"/>
                  </a:cubicBezTo>
                  <a:cubicBezTo>
                    <a:pt x="142362" y="29194"/>
                    <a:pt x="142161" y="28831"/>
                    <a:pt x="141878" y="28589"/>
                  </a:cubicBezTo>
                  <a:cubicBezTo>
                    <a:pt x="141838" y="28549"/>
                    <a:pt x="141798" y="28509"/>
                    <a:pt x="141798" y="28509"/>
                  </a:cubicBezTo>
                  <a:cubicBezTo>
                    <a:pt x="141798" y="28468"/>
                    <a:pt x="141798" y="28428"/>
                    <a:pt x="141838" y="28388"/>
                  </a:cubicBezTo>
                  <a:lnTo>
                    <a:pt x="141838" y="28347"/>
                  </a:lnTo>
                  <a:cubicBezTo>
                    <a:pt x="141919" y="28146"/>
                    <a:pt x="141959" y="27904"/>
                    <a:pt x="141878" y="27742"/>
                  </a:cubicBezTo>
                  <a:lnTo>
                    <a:pt x="141878" y="27742"/>
                  </a:lnTo>
                  <a:cubicBezTo>
                    <a:pt x="142060" y="27843"/>
                    <a:pt x="142251" y="27894"/>
                    <a:pt x="142448" y="27894"/>
                  </a:cubicBezTo>
                  <a:cubicBezTo>
                    <a:pt x="142645" y="27894"/>
                    <a:pt x="142846" y="27843"/>
                    <a:pt x="143048" y="27742"/>
                  </a:cubicBezTo>
                  <a:cubicBezTo>
                    <a:pt x="143411" y="27500"/>
                    <a:pt x="143572" y="27057"/>
                    <a:pt x="143492" y="26654"/>
                  </a:cubicBezTo>
                  <a:cubicBezTo>
                    <a:pt x="143532" y="25726"/>
                    <a:pt x="143653" y="24798"/>
                    <a:pt x="143975" y="23911"/>
                  </a:cubicBezTo>
                  <a:lnTo>
                    <a:pt x="144056" y="23588"/>
                  </a:lnTo>
                  <a:cubicBezTo>
                    <a:pt x="144459" y="22258"/>
                    <a:pt x="144177" y="21048"/>
                    <a:pt x="143250" y="19798"/>
                  </a:cubicBezTo>
                  <a:cubicBezTo>
                    <a:pt x="143088" y="19031"/>
                    <a:pt x="142766" y="18305"/>
                    <a:pt x="142322" y="17660"/>
                  </a:cubicBezTo>
                  <a:cubicBezTo>
                    <a:pt x="142322" y="17499"/>
                    <a:pt x="142282" y="17337"/>
                    <a:pt x="142161" y="17217"/>
                  </a:cubicBezTo>
                  <a:cubicBezTo>
                    <a:pt x="142040" y="17096"/>
                    <a:pt x="141878" y="17055"/>
                    <a:pt x="141717" y="17055"/>
                  </a:cubicBezTo>
                  <a:lnTo>
                    <a:pt x="141636" y="17055"/>
                  </a:lnTo>
                  <a:cubicBezTo>
                    <a:pt x="141354" y="17055"/>
                    <a:pt x="141112" y="17136"/>
                    <a:pt x="140870" y="17257"/>
                  </a:cubicBezTo>
                  <a:cubicBezTo>
                    <a:pt x="140655" y="17425"/>
                    <a:pt x="140396" y="17521"/>
                    <a:pt x="140129" y="17521"/>
                  </a:cubicBezTo>
                  <a:cubicBezTo>
                    <a:pt x="139946" y="17521"/>
                    <a:pt x="139760" y="17476"/>
                    <a:pt x="139580" y="17378"/>
                  </a:cubicBezTo>
                  <a:cubicBezTo>
                    <a:pt x="139411" y="17260"/>
                    <a:pt x="139214" y="17205"/>
                    <a:pt x="139016" y="17205"/>
                  </a:cubicBezTo>
                  <a:cubicBezTo>
                    <a:pt x="138740" y="17205"/>
                    <a:pt x="138460" y="17311"/>
                    <a:pt x="138249" y="17499"/>
                  </a:cubicBezTo>
                  <a:cubicBezTo>
                    <a:pt x="138168" y="17539"/>
                    <a:pt x="138087" y="17620"/>
                    <a:pt x="138007" y="17700"/>
                  </a:cubicBezTo>
                  <a:cubicBezTo>
                    <a:pt x="137886" y="17821"/>
                    <a:pt x="137805" y="17902"/>
                    <a:pt x="137765" y="17902"/>
                  </a:cubicBezTo>
                  <a:cubicBezTo>
                    <a:pt x="137523" y="17579"/>
                    <a:pt x="137200" y="17337"/>
                    <a:pt x="136837" y="17217"/>
                  </a:cubicBezTo>
                  <a:cubicBezTo>
                    <a:pt x="136555" y="17096"/>
                    <a:pt x="136273" y="16934"/>
                    <a:pt x="136111" y="16692"/>
                  </a:cubicBezTo>
                  <a:cubicBezTo>
                    <a:pt x="136031" y="16571"/>
                    <a:pt x="135910" y="16531"/>
                    <a:pt x="135748" y="16531"/>
                  </a:cubicBezTo>
                  <a:cubicBezTo>
                    <a:pt x="135705" y="16520"/>
                    <a:pt x="135659" y="16515"/>
                    <a:pt x="135612" y="16515"/>
                  </a:cubicBezTo>
                  <a:cubicBezTo>
                    <a:pt x="135485" y="16515"/>
                    <a:pt x="135353" y="16553"/>
                    <a:pt x="135264" y="16612"/>
                  </a:cubicBezTo>
                  <a:cubicBezTo>
                    <a:pt x="135155" y="16721"/>
                    <a:pt x="135062" y="16764"/>
                    <a:pt x="134960" y="16764"/>
                  </a:cubicBezTo>
                  <a:cubicBezTo>
                    <a:pt x="134836" y="16764"/>
                    <a:pt x="134697" y="16700"/>
                    <a:pt x="134498" y="16612"/>
                  </a:cubicBezTo>
                  <a:cubicBezTo>
                    <a:pt x="134377" y="16571"/>
                    <a:pt x="134297" y="16531"/>
                    <a:pt x="134176" y="16491"/>
                  </a:cubicBezTo>
                  <a:cubicBezTo>
                    <a:pt x="133998" y="16424"/>
                    <a:pt x="133820" y="16394"/>
                    <a:pt x="133643" y="16394"/>
                  </a:cubicBezTo>
                  <a:cubicBezTo>
                    <a:pt x="133498" y="16394"/>
                    <a:pt x="133353" y="16414"/>
                    <a:pt x="133208" y="16450"/>
                  </a:cubicBezTo>
                  <a:cubicBezTo>
                    <a:pt x="132038" y="16773"/>
                    <a:pt x="130949" y="17297"/>
                    <a:pt x="129941" y="17983"/>
                  </a:cubicBezTo>
                  <a:cubicBezTo>
                    <a:pt x="129860" y="18063"/>
                    <a:pt x="129780" y="18144"/>
                    <a:pt x="129699" y="18225"/>
                  </a:cubicBezTo>
                  <a:cubicBezTo>
                    <a:pt x="129350" y="18510"/>
                    <a:pt x="129026" y="18771"/>
                    <a:pt x="128629" y="18771"/>
                  </a:cubicBezTo>
                  <a:cubicBezTo>
                    <a:pt x="128521" y="18771"/>
                    <a:pt x="128408" y="18752"/>
                    <a:pt x="128287" y="18709"/>
                  </a:cubicBezTo>
                  <a:cubicBezTo>
                    <a:pt x="127918" y="18339"/>
                    <a:pt x="127447" y="18139"/>
                    <a:pt x="126937" y="18139"/>
                  </a:cubicBezTo>
                  <a:cubicBezTo>
                    <a:pt x="126890" y="18139"/>
                    <a:pt x="126843" y="18141"/>
                    <a:pt x="126795" y="18144"/>
                  </a:cubicBezTo>
                  <a:lnTo>
                    <a:pt x="126352" y="18144"/>
                  </a:lnTo>
                  <a:cubicBezTo>
                    <a:pt x="126308" y="18155"/>
                    <a:pt x="126262" y="18160"/>
                    <a:pt x="126215" y="18160"/>
                  </a:cubicBezTo>
                  <a:cubicBezTo>
                    <a:pt x="126085" y="18160"/>
                    <a:pt x="125945" y="18122"/>
                    <a:pt x="125827" y="18063"/>
                  </a:cubicBezTo>
                  <a:cubicBezTo>
                    <a:pt x="125545" y="17902"/>
                    <a:pt x="125222" y="17781"/>
                    <a:pt x="124900" y="17741"/>
                  </a:cubicBezTo>
                  <a:cubicBezTo>
                    <a:pt x="124618" y="17660"/>
                    <a:pt x="124376" y="17579"/>
                    <a:pt x="124134" y="17458"/>
                  </a:cubicBezTo>
                  <a:cubicBezTo>
                    <a:pt x="123448" y="17136"/>
                    <a:pt x="122762" y="16975"/>
                    <a:pt x="122036" y="16975"/>
                  </a:cubicBezTo>
                  <a:cubicBezTo>
                    <a:pt x="121754" y="16975"/>
                    <a:pt x="121432" y="16934"/>
                    <a:pt x="121190" y="16934"/>
                  </a:cubicBezTo>
                  <a:cubicBezTo>
                    <a:pt x="120860" y="16818"/>
                    <a:pt x="120530" y="16757"/>
                    <a:pt x="120205" y="16757"/>
                  </a:cubicBezTo>
                  <a:cubicBezTo>
                    <a:pt x="119854" y="16757"/>
                    <a:pt x="119508" y="16828"/>
                    <a:pt x="119173" y="16975"/>
                  </a:cubicBezTo>
                  <a:cubicBezTo>
                    <a:pt x="119045" y="17022"/>
                    <a:pt x="118962" y="17051"/>
                    <a:pt x="118903" y="17051"/>
                  </a:cubicBezTo>
                  <a:cubicBezTo>
                    <a:pt x="118812" y="17051"/>
                    <a:pt x="118778" y="16984"/>
                    <a:pt x="118729" y="16813"/>
                  </a:cubicBezTo>
                  <a:cubicBezTo>
                    <a:pt x="118339" y="15882"/>
                    <a:pt x="118038" y="15600"/>
                    <a:pt x="117393" y="15600"/>
                  </a:cubicBezTo>
                  <a:cubicBezTo>
                    <a:pt x="117172" y="15600"/>
                    <a:pt x="116911" y="15633"/>
                    <a:pt x="116592" y="15684"/>
                  </a:cubicBezTo>
                  <a:cubicBezTo>
                    <a:pt x="116481" y="15732"/>
                    <a:pt x="116357" y="15754"/>
                    <a:pt x="116230" y="15754"/>
                  </a:cubicBezTo>
                  <a:cubicBezTo>
                    <a:pt x="116036" y="15754"/>
                    <a:pt x="115835" y="15701"/>
                    <a:pt x="115664" y="15603"/>
                  </a:cubicBezTo>
                  <a:cubicBezTo>
                    <a:pt x="115302" y="15313"/>
                    <a:pt x="114874" y="15154"/>
                    <a:pt x="114411" y="15154"/>
                  </a:cubicBezTo>
                  <a:cubicBezTo>
                    <a:pt x="114358" y="15154"/>
                    <a:pt x="114306" y="15156"/>
                    <a:pt x="114253" y="15160"/>
                  </a:cubicBezTo>
                  <a:cubicBezTo>
                    <a:pt x="113809" y="15160"/>
                    <a:pt x="113608" y="14998"/>
                    <a:pt x="113608" y="14595"/>
                  </a:cubicBezTo>
                  <a:cubicBezTo>
                    <a:pt x="113608" y="14555"/>
                    <a:pt x="113608" y="14555"/>
                    <a:pt x="113608" y="14514"/>
                  </a:cubicBezTo>
                  <a:cubicBezTo>
                    <a:pt x="113608" y="14353"/>
                    <a:pt x="113608" y="13950"/>
                    <a:pt x="113164" y="13869"/>
                  </a:cubicBezTo>
                  <a:cubicBezTo>
                    <a:pt x="112841" y="13829"/>
                    <a:pt x="112559" y="13708"/>
                    <a:pt x="112277" y="13587"/>
                  </a:cubicBezTo>
                  <a:cubicBezTo>
                    <a:pt x="111954" y="13466"/>
                    <a:pt x="111632" y="13345"/>
                    <a:pt x="111309" y="13305"/>
                  </a:cubicBezTo>
                  <a:cubicBezTo>
                    <a:pt x="110944" y="13228"/>
                    <a:pt x="110572" y="13193"/>
                    <a:pt x="110202" y="13193"/>
                  </a:cubicBezTo>
                  <a:cubicBezTo>
                    <a:pt x="109591" y="13193"/>
                    <a:pt x="108983" y="13290"/>
                    <a:pt x="108405" y="13466"/>
                  </a:cubicBezTo>
                  <a:cubicBezTo>
                    <a:pt x="107397" y="13748"/>
                    <a:pt x="106429" y="14192"/>
                    <a:pt x="105582" y="14797"/>
                  </a:cubicBezTo>
                  <a:cubicBezTo>
                    <a:pt x="104493" y="15563"/>
                    <a:pt x="104171" y="17015"/>
                    <a:pt x="104816" y="18144"/>
                  </a:cubicBezTo>
                  <a:cubicBezTo>
                    <a:pt x="105179" y="18668"/>
                    <a:pt x="105058" y="18991"/>
                    <a:pt x="104695" y="19435"/>
                  </a:cubicBezTo>
                  <a:cubicBezTo>
                    <a:pt x="104018" y="20280"/>
                    <a:pt x="103486" y="20677"/>
                    <a:pt x="102934" y="20677"/>
                  </a:cubicBezTo>
                  <a:cubicBezTo>
                    <a:pt x="102565" y="20677"/>
                    <a:pt x="102187" y="20500"/>
                    <a:pt x="101751" y="20161"/>
                  </a:cubicBezTo>
                  <a:lnTo>
                    <a:pt x="101711" y="20120"/>
                  </a:lnTo>
                  <a:cubicBezTo>
                    <a:pt x="101186" y="19677"/>
                    <a:pt x="100622" y="19354"/>
                    <a:pt x="100057" y="19031"/>
                  </a:cubicBezTo>
                  <a:cubicBezTo>
                    <a:pt x="98888" y="18426"/>
                    <a:pt x="97597" y="18063"/>
                    <a:pt x="96307" y="17983"/>
                  </a:cubicBezTo>
                  <a:cubicBezTo>
                    <a:pt x="94693" y="17942"/>
                    <a:pt x="94008" y="17337"/>
                    <a:pt x="93806" y="15684"/>
                  </a:cubicBezTo>
                  <a:cubicBezTo>
                    <a:pt x="93727" y="15290"/>
                    <a:pt x="93610" y="14473"/>
                    <a:pt x="92665" y="14473"/>
                  </a:cubicBezTo>
                  <a:cubicBezTo>
                    <a:pt x="92642" y="14473"/>
                    <a:pt x="92620" y="14473"/>
                    <a:pt x="92596" y="14474"/>
                  </a:cubicBezTo>
                  <a:cubicBezTo>
                    <a:pt x="92435" y="14474"/>
                    <a:pt x="92274" y="14434"/>
                    <a:pt x="92112" y="14353"/>
                  </a:cubicBezTo>
                  <a:lnTo>
                    <a:pt x="91790" y="14272"/>
                  </a:lnTo>
                  <a:cubicBezTo>
                    <a:pt x="91507" y="14192"/>
                    <a:pt x="91225" y="14071"/>
                    <a:pt x="90943" y="13869"/>
                  </a:cubicBezTo>
                  <a:cubicBezTo>
                    <a:pt x="90580" y="13587"/>
                    <a:pt x="90096" y="13426"/>
                    <a:pt x="89652" y="13345"/>
                  </a:cubicBezTo>
                  <a:cubicBezTo>
                    <a:pt x="89370" y="13345"/>
                    <a:pt x="89128" y="13264"/>
                    <a:pt x="88886" y="13184"/>
                  </a:cubicBezTo>
                  <a:cubicBezTo>
                    <a:pt x="88591" y="13057"/>
                    <a:pt x="88285" y="12997"/>
                    <a:pt x="87979" y="12997"/>
                  </a:cubicBezTo>
                  <a:cubicBezTo>
                    <a:pt x="87700" y="12997"/>
                    <a:pt x="87421" y="13047"/>
                    <a:pt x="87152" y="13143"/>
                  </a:cubicBezTo>
                  <a:cubicBezTo>
                    <a:pt x="86960" y="13232"/>
                    <a:pt x="86773" y="13277"/>
                    <a:pt x="86580" y="13277"/>
                  </a:cubicBezTo>
                  <a:cubicBezTo>
                    <a:pt x="86246" y="13277"/>
                    <a:pt x="85892" y="13142"/>
                    <a:pt x="85458" y="12861"/>
                  </a:cubicBezTo>
                  <a:cubicBezTo>
                    <a:pt x="85055" y="12579"/>
                    <a:pt x="84571" y="12417"/>
                    <a:pt x="84127" y="12296"/>
                  </a:cubicBezTo>
                  <a:lnTo>
                    <a:pt x="83885" y="12256"/>
                  </a:lnTo>
                  <a:cubicBezTo>
                    <a:pt x="83522" y="12175"/>
                    <a:pt x="83240" y="12095"/>
                    <a:pt x="83200" y="11933"/>
                  </a:cubicBezTo>
                  <a:cubicBezTo>
                    <a:pt x="83159" y="11691"/>
                    <a:pt x="83119" y="11490"/>
                    <a:pt x="83038" y="11288"/>
                  </a:cubicBezTo>
                  <a:cubicBezTo>
                    <a:pt x="82958" y="11046"/>
                    <a:pt x="82917" y="10845"/>
                    <a:pt x="82877" y="10603"/>
                  </a:cubicBezTo>
                  <a:cubicBezTo>
                    <a:pt x="82837" y="10159"/>
                    <a:pt x="82595" y="9917"/>
                    <a:pt x="82191" y="9917"/>
                  </a:cubicBezTo>
                  <a:lnTo>
                    <a:pt x="82151" y="9917"/>
                  </a:lnTo>
                  <a:cubicBezTo>
                    <a:pt x="82104" y="9908"/>
                    <a:pt x="82058" y="9903"/>
                    <a:pt x="82014" y="9903"/>
                  </a:cubicBezTo>
                  <a:cubicBezTo>
                    <a:pt x="81677" y="9903"/>
                    <a:pt x="81425" y="10161"/>
                    <a:pt x="81425" y="10482"/>
                  </a:cubicBezTo>
                  <a:cubicBezTo>
                    <a:pt x="81425" y="10522"/>
                    <a:pt x="81425" y="10522"/>
                    <a:pt x="81385" y="10562"/>
                  </a:cubicBezTo>
                  <a:cubicBezTo>
                    <a:pt x="81358" y="10562"/>
                    <a:pt x="81331" y="10580"/>
                    <a:pt x="81316" y="10580"/>
                  </a:cubicBezTo>
                  <a:cubicBezTo>
                    <a:pt x="81309" y="10580"/>
                    <a:pt x="81304" y="10576"/>
                    <a:pt x="81304" y="10562"/>
                  </a:cubicBezTo>
                  <a:cubicBezTo>
                    <a:pt x="80981" y="10522"/>
                    <a:pt x="80780" y="10361"/>
                    <a:pt x="80618" y="9877"/>
                  </a:cubicBezTo>
                  <a:cubicBezTo>
                    <a:pt x="80578" y="9836"/>
                    <a:pt x="80498" y="9594"/>
                    <a:pt x="80860" y="9433"/>
                  </a:cubicBezTo>
                  <a:cubicBezTo>
                    <a:pt x="81707" y="9070"/>
                    <a:pt x="82474" y="8425"/>
                    <a:pt x="82998" y="7659"/>
                  </a:cubicBezTo>
                  <a:cubicBezTo>
                    <a:pt x="83321" y="7134"/>
                    <a:pt x="83482" y="6529"/>
                    <a:pt x="83361" y="5924"/>
                  </a:cubicBezTo>
                  <a:cubicBezTo>
                    <a:pt x="83321" y="5279"/>
                    <a:pt x="82958" y="4714"/>
                    <a:pt x="82353" y="4473"/>
                  </a:cubicBezTo>
                  <a:cubicBezTo>
                    <a:pt x="82232" y="4352"/>
                    <a:pt x="82151" y="4190"/>
                    <a:pt x="82151" y="4029"/>
                  </a:cubicBezTo>
                  <a:cubicBezTo>
                    <a:pt x="82111" y="3908"/>
                    <a:pt x="82111" y="3787"/>
                    <a:pt x="82191" y="3706"/>
                  </a:cubicBezTo>
                  <a:cubicBezTo>
                    <a:pt x="82595" y="3505"/>
                    <a:pt x="82958" y="3222"/>
                    <a:pt x="83200" y="2859"/>
                  </a:cubicBezTo>
                  <a:cubicBezTo>
                    <a:pt x="83280" y="2738"/>
                    <a:pt x="83401" y="2617"/>
                    <a:pt x="83482" y="2496"/>
                  </a:cubicBezTo>
                  <a:cubicBezTo>
                    <a:pt x="83804" y="2214"/>
                    <a:pt x="83925" y="1770"/>
                    <a:pt x="83804" y="1367"/>
                  </a:cubicBezTo>
                  <a:cubicBezTo>
                    <a:pt x="83684" y="1085"/>
                    <a:pt x="83442" y="843"/>
                    <a:pt x="83119" y="803"/>
                  </a:cubicBezTo>
                  <a:cubicBezTo>
                    <a:pt x="83038" y="762"/>
                    <a:pt x="82958" y="762"/>
                    <a:pt x="82877" y="682"/>
                  </a:cubicBezTo>
                  <a:cubicBezTo>
                    <a:pt x="82796" y="601"/>
                    <a:pt x="82695" y="561"/>
                    <a:pt x="82595" y="561"/>
                  </a:cubicBezTo>
                  <a:cubicBezTo>
                    <a:pt x="82494" y="561"/>
                    <a:pt x="82393" y="601"/>
                    <a:pt x="82312" y="682"/>
                  </a:cubicBezTo>
                  <a:cubicBezTo>
                    <a:pt x="82111" y="843"/>
                    <a:pt x="82111" y="1125"/>
                    <a:pt x="82272" y="1327"/>
                  </a:cubicBezTo>
                  <a:cubicBezTo>
                    <a:pt x="82070" y="1327"/>
                    <a:pt x="81909" y="1407"/>
                    <a:pt x="81788" y="1488"/>
                  </a:cubicBezTo>
                  <a:cubicBezTo>
                    <a:pt x="81788" y="1448"/>
                    <a:pt x="81788" y="1407"/>
                    <a:pt x="81748" y="1327"/>
                  </a:cubicBezTo>
                  <a:cubicBezTo>
                    <a:pt x="81707" y="1246"/>
                    <a:pt x="81707" y="1166"/>
                    <a:pt x="81707" y="1045"/>
                  </a:cubicBezTo>
                  <a:lnTo>
                    <a:pt x="81707" y="1004"/>
                  </a:lnTo>
                  <a:cubicBezTo>
                    <a:pt x="81748" y="682"/>
                    <a:pt x="81546" y="359"/>
                    <a:pt x="81223" y="278"/>
                  </a:cubicBezTo>
                  <a:cubicBezTo>
                    <a:pt x="80812" y="134"/>
                    <a:pt x="80296" y="1"/>
                    <a:pt x="79755"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7"/>
            <p:cNvSpPr/>
            <p:nvPr/>
          </p:nvSpPr>
          <p:spPr>
            <a:xfrm>
              <a:off x="1204134" y="2450193"/>
              <a:ext cx="178940" cy="335543"/>
            </a:xfrm>
            <a:custGeom>
              <a:avLst/>
              <a:gdLst/>
              <a:ahLst/>
              <a:cxnLst/>
              <a:rect l="l" t="t" r="r" b="b"/>
              <a:pathLst>
                <a:path w="12544" h="23518" extrusionOk="0">
                  <a:moveTo>
                    <a:pt x="2842" y="0"/>
                  </a:moveTo>
                  <a:cubicBezTo>
                    <a:pt x="2424" y="0"/>
                    <a:pt x="2104" y="72"/>
                    <a:pt x="1937" y="233"/>
                  </a:cubicBezTo>
                  <a:cubicBezTo>
                    <a:pt x="1009" y="1160"/>
                    <a:pt x="1" y="23260"/>
                    <a:pt x="1" y="23260"/>
                  </a:cubicBezTo>
                  <a:cubicBezTo>
                    <a:pt x="224" y="23428"/>
                    <a:pt x="504" y="23518"/>
                    <a:pt x="776" y="23518"/>
                  </a:cubicBezTo>
                  <a:cubicBezTo>
                    <a:pt x="898" y="23518"/>
                    <a:pt x="1018" y="23500"/>
                    <a:pt x="1130" y="23462"/>
                  </a:cubicBezTo>
                  <a:lnTo>
                    <a:pt x="1251" y="23462"/>
                  </a:lnTo>
                  <a:cubicBezTo>
                    <a:pt x="1533" y="23381"/>
                    <a:pt x="1816" y="23220"/>
                    <a:pt x="2058" y="23018"/>
                  </a:cubicBezTo>
                  <a:cubicBezTo>
                    <a:pt x="2259" y="22857"/>
                    <a:pt x="2461" y="22777"/>
                    <a:pt x="2663" y="22696"/>
                  </a:cubicBezTo>
                  <a:cubicBezTo>
                    <a:pt x="3671" y="22575"/>
                    <a:pt x="4639" y="22252"/>
                    <a:pt x="5566" y="21809"/>
                  </a:cubicBezTo>
                  <a:lnTo>
                    <a:pt x="5647" y="21728"/>
                  </a:lnTo>
                  <a:cubicBezTo>
                    <a:pt x="6608" y="21194"/>
                    <a:pt x="7506" y="20692"/>
                    <a:pt x="8535" y="20692"/>
                  </a:cubicBezTo>
                  <a:cubicBezTo>
                    <a:pt x="8672" y="20692"/>
                    <a:pt x="8812" y="20701"/>
                    <a:pt x="8954" y="20720"/>
                  </a:cubicBezTo>
                  <a:cubicBezTo>
                    <a:pt x="9039" y="20746"/>
                    <a:pt x="9125" y="20758"/>
                    <a:pt x="9209" y="20758"/>
                  </a:cubicBezTo>
                  <a:cubicBezTo>
                    <a:pt x="9646" y="20758"/>
                    <a:pt x="10043" y="20427"/>
                    <a:pt x="10043" y="19953"/>
                  </a:cubicBezTo>
                  <a:cubicBezTo>
                    <a:pt x="10083" y="19832"/>
                    <a:pt x="10164" y="19671"/>
                    <a:pt x="10245" y="19671"/>
                  </a:cubicBezTo>
                  <a:cubicBezTo>
                    <a:pt x="10608" y="19671"/>
                    <a:pt x="10930" y="19591"/>
                    <a:pt x="11293" y="19470"/>
                  </a:cubicBezTo>
                  <a:cubicBezTo>
                    <a:pt x="11495" y="19389"/>
                    <a:pt x="11696" y="19349"/>
                    <a:pt x="11938" y="19308"/>
                  </a:cubicBezTo>
                  <a:cubicBezTo>
                    <a:pt x="11616" y="18340"/>
                    <a:pt x="11374" y="17372"/>
                    <a:pt x="11454" y="16848"/>
                  </a:cubicBezTo>
                  <a:cubicBezTo>
                    <a:pt x="11777" y="15517"/>
                    <a:pt x="11616" y="11888"/>
                    <a:pt x="11616" y="10678"/>
                  </a:cubicBezTo>
                  <a:cubicBezTo>
                    <a:pt x="11616" y="9468"/>
                    <a:pt x="12543" y="7935"/>
                    <a:pt x="11454" y="7492"/>
                  </a:cubicBezTo>
                  <a:cubicBezTo>
                    <a:pt x="10406" y="7048"/>
                    <a:pt x="10567" y="4790"/>
                    <a:pt x="9519" y="2975"/>
                  </a:cubicBezTo>
                  <a:cubicBezTo>
                    <a:pt x="8659" y="1488"/>
                    <a:pt x="4739" y="0"/>
                    <a:pt x="2842" y="0"/>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7"/>
            <p:cNvSpPr/>
            <p:nvPr/>
          </p:nvSpPr>
          <p:spPr>
            <a:xfrm>
              <a:off x="1647129" y="2821175"/>
              <a:ext cx="316997" cy="315055"/>
            </a:xfrm>
            <a:custGeom>
              <a:avLst/>
              <a:gdLst/>
              <a:ahLst/>
              <a:cxnLst/>
              <a:rect l="l" t="t" r="r" b="b"/>
              <a:pathLst>
                <a:path w="22222" h="22082" extrusionOk="0">
                  <a:moveTo>
                    <a:pt x="15124" y="1"/>
                  </a:moveTo>
                  <a:lnTo>
                    <a:pt x="4114" y="485"/>
                  </a:lnTo>
                  <a:lnTo>
                    <a:pt x="3428" y="1816"/>
                  </a:lnTo>
                  <a:cubicBezTo>
                    <a:pt x="3549" y="2017"/>
                    <a:pt x="3549" y="2259"/>
                    <a:pt x="3469" y="2501"/>
                  </a:cubicBezTo>
                  <a:cubicBezTo>
                    <a:pt x="3267" y="3388"/>
                    <a:pt x="3146" y="4276"/>
                    <a:pt x="3146" y="5203"/>
                  </a:cubicBezTo>
                  <a:cubicBezTo>
                    <a:pt x="3186" y="5405"/>
                    <a:pt x="3146" y="5607"/>
                    <a:pt x="3025" y="5768"/>
                  </a:cubicBezTo>
                  <a:cubicBezTo>
                    <a:pt x="2904" y="5970"/>
                    <a:pt x="2783" y="6131"/>
                    <a:pt x="2662" y="6332"/>
                  </a:cubicBezTo>
                  <a:cubicBezTo>
                    <a:pt x="2541" y="6494"/>
                    <a:pt x="2339" y="6816"/>
                    <a:pt x="2178" y="7099"/>
                  </a:cubicBezTo>
                  <a:lnTo>
                    <a:pt x="2138" y="7139"/>
                  </a:lnTo>
                  <a:cubicBezTo>
                    <a:pt x="1936" y="7381"/>
                    <a:pt x="1855" y="7663"/>
                    <a:pt x="1936" y="7946"/>
                  </a:cubicBezTo>
                  <a:cubicBezTo>
                    <a:pt x="2057" y="8147"/>
                    <a:pt x="2259" y="8268"/>
                    <a:pt x="2501" y="8309"/>
                  </a:cubicBezTo>
                  <a:cubicBezTo>
                    <a:pt x="2460" y="8470"/>
                    <a:pt x="2501" y="8631"/>
                    <a:pt x="2541" y="8793"/>
                  </a:cubicBezTo>
                  <a:cubicBezTo>
                    <a:pt x="2514" y="8789"/>
                    <a:pt x="2486" y="8787"/>
                    <a:pt x="2459" y="8787"/>
                  </a:cubicBezTo>
                  <a:cubicBezTo>
                    <a:pt x="2166" y="8787"/>
                    <a:pt x="1892" y="8981"/>
                    <a:pt x="1855" y="9277"/>
                  </a:cubicBezTo>
                  <a:cubicBezTo>
                    <a:pt x="1775" y="9559"/>
                    <a:pt x="1815" y="9881"/>
                    <a:pt x="1936" y="10164"/>
                  </a:cubicBezTo>
                  <a:lnTo>
                    <a:pt x="1815" y="10164"/>
                  </a:lnTo>
                  <a:lnTo>
                    <a:pt x="1815" y="10406"/>
                  </a:lnTo>
                  <a:lnTo>
                    <a:pt x="1815" y="10688"/>
                  </a:lnTo>
                  <a:cubicBezTo>
                    <a:pt x="1815" y="10849"/>
                    <a:pt x="1815" y="11011"/>
                    <a:pt x="1815" y="11172"/>
                  </a:cubicBezTo>
                  <a:cubicBezTo>
                    <a:pt x="1735" y="11858"/>
                    <a:pt x="1614" y="12301"/>
                    <a:pt x="1331" y="12503"/>
                  </a:cubicBezTo>
                  <a:cubicBezTo>
                    <a:pt x="1210" y="12563"/>
                    <a:pt x="1069" y="12594"/>
                    <a:pt x="923" y="12594"/>
                  </a:cubicBezTo>
                  <a:cubicBezTo>
                    <a:pt x="777" y="12594"/>
                    <a:pt x="625" y="12563"/>
                    <a:pt x="484" y="12503"/>
                  </a:cubicBezTo>
                  <a:lnTo>
                    <a:pt x="242" y="12382"/>
                  </a:lnTo>
                  <a:lnTo>
                    <a:pt x="121" y="12664"/>
                  </a:lnTo>
                  <a:cubicBezTo>
                    <a:pt x="0" y="13067"/>
                    <a:pt x="41" y="13471"/>
                    <a:pt x="323" y="13834"/>
                  </a:cubicBezTo>
                  <a:cubicBezTo>
                    <a:pt x="807" y="14519"/>
                    <a:pt x="1170" y="15245"/>
                    <a:pt x="1493" y="16011"/>
                  </a:cubicBezTo>
                  <a:cubicBezTo>
                    <a:pt x="1855" y="16979"/>
                    <a:pt x="2420" y="17826"/>
                    <a:pt x="3106" y="18593"/>
                  </a:cubicBezTo>
                  <a:lnTo>
                    <a:pt x="3267" y="18754"/>
                  </a:lnTo>
                  <a:cubicBezTo>
                    <a:pt x="3630" y="19157"/>
                    <a:pt x="4033" y="19560"/>
                    <a:pt x="4477" y="19883"/>
                  </a:cubicBezTo>
                  <a:cubicBezTo>
                    <a:pt x="4840" y="20165"/>
                    <a:pt x="5162" y="20448"/>
                    <a:pt x="5485" y="20770"/>
                  </a:cubicBezTo>
                  <a:cubicBezTo>
                    <a:pt x="5888" y="21174"/>
                    <a:pt x="6251" y="21617"/>
                    <a:pt x="6614" y="22021"/>
                  </a:cubicBezTo>
                  <a:cubicBezTo>
                    <a:pt x="7219" y="22061"/>
                    <a:pt x="7814" y="22081"/>
                    <a:pt x="8404" y="22081"/>
                  </a:cubicBezTo>
                  <a:cubicBezTo>
                    <a:pt x="8994" y="22081"/>
                    <a:pt x="9579" y="22061"/>
                    <a:pt x="10163" y="22021"/>
                  </a:cubicBezTo>
                  <a:lnTo>
                    <a:pt x="16818" y="20528"/>
                  </a:lnTo>
                  <a:cubicBezTo>
                    <a:pt x="18068" y="19923"/>
                    <a:pt x="19237" y="19117"/>
                    <a:pt x="20286" y="18109"/>
                  </a:cubicBezTo>
                  <a:cubicBezTo>
                    <a:pt x="22222" y="16294"/>
                    <a:pt x="21173" y="8026"/>
                    <a:pt x="20407" y="5445"/>
                  </a:cubicBezTo>
                  <a:cubicBezTo>
                    <a:pt x="19681" y="2905"/>
                    <a:pt x="15124" y="1"/>
                    <a:pt x="15124"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7"/>
            <p:cNvSpPr/>
            <p:nvPr/>
          </p:nvSpPr>
          <p:spPr>
            <a:xfrm>
              <a:off x="2400780" y="3095068"/>
              <a:ext cx="213447" cy="300688"/>
            </a:xfrm>
            <a:custGeom>
              <a:avLst/>
              <a:gdLst/>
              <a:ahLst/>
              <a:cxnLst/>
              <a:rect l="l" t="t" r="r" b="b"/>
              <a:pathLst>
                <a:path w="14963" h="21075" extrusionOk="0">
                  <a:moveTo>
                    <a:pt x="5445" y="0"/>
                  </a:moveTo>
                  <a:lnTo>
                    <a:pt x="0" y="7381"/>
                  </a:lnTo>
                  <a:cubicBezTo>
                    <a:pt x="0" y="7381"/>
                    <a:pt x="283" y="11293"/>
                    <a:pt x="1049" y="12341"/>
                  </a:cubicBezTo>
                  <a:cubicBezTo>
                    <a:pt x="1761" y="13315"/>
                    <a:pt x="9745" y="21074"/>
                    <a:pt x="12461" y="21074"/>
                  </a:cubicBezTo>
                  <a:cubicBezTo>
                    <a:pt x="12669" y="21074"/>
                    <a:pt x="12846" y="21029"/>
                    <a:pt x="12986" y="20931"/>
                  </a:cubicBezTo>
                  <a:cubicBezTo>
                    <a:pt x="14963" y="19600"/>
                    <a:pt x="11777" y="15205"/>
                    <a:pt x="11938" y="14156"/>
                  </a:cubicBezTo>
                  <a:cubicBezTo>
                    <a:pt x="12059" y="13107"/>
                    <a:pt x="11333" y="12785"/>
                    <a:pt x="11010" y="12341"/>
                  </a:cubicBezTo>
                  <a:cubicBezTo>
                    <a:pt x="10688" y="11898"/>
                    <a:pt x="10405" y="12059"/>
                    <a:pt x="10244" y="10526"/>
                  </a:cubicBezTo>
                  <a:cubicBezTo>
                    <a:pt x="10203" y="10143"/>
                    <a:pt x="10172" y="10018"/>
                    <a:pt x="10131" y="10018"/>
                  </a:cubicBezTo>
                  <a:cubicBezTo>
                    <a:pt x="10055" y="10018"/>
                    <a:pt x="9944" y="10454"/>
                    <a:pt x="9665" y="10454"/>
                  </a:cubicBezTo>
                  <a:cubicBezTo>
                    <a:pt x="9512" y="10454"/>
                    <a:pt x="9309" y="10324"/>
                    <a:pt x="9034" y="9921"/>
                  </a:cubicBezTo>
                  <a:cubicBezTo>
                    <a:pt x="8712" y="9437"/>
                    <a:pt x="8429" y="9478"/>
                    <a:pt x="9195" y="8429"/>
                  </a:cubicBezTo>
                  <a:cubicBezTo>
                    <a:pt x="9962" y="7381"/>
                    <a:pt x="8147" y="6010"/>
                    <a:pt x="8147" y="6010"/>
                  </a:cubicBezTo>
                  <a:cubicBezTo>
                    <a:pt x="8026" y="5243"/>
                    <a:pt x="7824" y="4477"/>
                    <a:pt x="7542" y="3751"/>
                  </a:cubicBezTo>
                  <a:cubicBezTo>
                    <a:pt x="7098" y="2541"/>
                    <a:pt x="7381" y="3307"/>
                    <a:pt x="7219" y="1775"/>
                  </a:cubicBezTo>
                  <a:cubicBezTo>
                    <a:pt x="7098" y="283"/>
                    <a:pt x="5445" y="0"/>
                    <a:pt x="5445" y="0"/>
                  </a:cubicBezTo>
                  <a:close/>
                </a:path>
              </a:pathLst>
            </a:custGeom>
            <a:solidFill>
              <a:srgbClr val="FFB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7"/>
            <p:cNvSpPr/>
            <p:nvPr/>
          </p:nvSpPr>
          <p:spPr>
            <a:xfrm>
              <a:off x="2400780" y="3095068"/>
              <a:ext cx="213447" cy="318208"/>
            </a:xfrm>
            <a:custGeom>
              <a:avLst/>
              <a:gdLst/>
              <a:ahLst/>
              <a:cxnLst/>
              <a:rect l="l" t="t" r="r" b="b"/>
              <a:pathLst>
                <a:path w="14963" h="22303" fill="none" extrusionOk="0">
                  <a:moveTo>
                    <a:pt x="5445" y="0"/>
                  </a:moveTo>
                  <a:cubicBezTo>
                    <a:pt x="5445" y="0"/>
                    <a:pt x="7098" y="283"/>
                    <a:pt x="7219" y="1775"/>
                  </a:cubicBezTo>
                  <a:cubicBezTo>
                    <a:pt x="7381" y="3307"/>
                    <a:pt x="7098" y="2541"/>
                    <a:pt x="7542" y="3751"/>
                  </a:cubicBezTo>
                  <a:cubicBezTo>
                    <a:pt x="7824" y="4477"/>
                    <a:pt x="8026" y="5243"/>
                    <a:pt x="8147" y="6010"/>
                  </a:cubicBezTo>
                  <a:cubicBezTo>
                    <a:pt x="8147" y="6010"/>
                    <a:pt x="9962" y="7381"/>
                    <a:pt x="9195" y="8429"/>
                  </a:cubicBezTo>
                  <a:cubicBezTo>
                    <a:pt x="8429" y="9478"/>
                    <a:pt x="8712" y="9437"/>
                    <a:pt x="9034" y="9921"/>
                  </a:cubicBezTo>
                  <a:cubicBezTo>
                    <a:pt x="10083" y="11454"/>
                    <a:pt x="10083" y="9034"/>
                    <a:pt x="10244" y="10526"/>
                  </a:cubicBezTo>
                  <a:cubicBezTo>
                    <a:pt x="10405" y="12059"/>
                    <a:pt x="10688" y="11898"/>
                    <a:pt x="11010" y="12341"/>
                  </a:cubicBezTo>
                  <a:cubicBezTo>
                    <a:pt x="11333" y="12785"/>
                    <a:pt x="12059" y="13107"/>
                    <a:pt x="11938" y="14156"/>
                  </a:cubicBezTo>
                  <a:cubicBezTo>
                    <a:pt x="11777" y="15205"/>
                    <a:pt x="14963" y="19600"/>
                    <a:pt x="12986" y="20931"/>
                  </a:cubicBezTo>
                  <a:cubicBezTo>
                    <a:pt x="11010" y="22302"/>
                    <a:pt x="1815" y="13390"/>
                    <a:pt x="1049" y="12341"/>
                  </a:cubicBezTo>
                  <a:cubicBezTo>
                    <a:pt x="283" y="11293"/>
                    <a:pt x="0" y="7381"/>
                    <a:pt x="0" y="7381"/>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7"/>
            <p:cNvSpPr/>
            <p:nvPr/>
          </p:nvSpPr>
          <p:spPr>
            <a:xfrm>
              <a:off x="1977928" y="3725703"/>
              <a:ext cx="708200" cy="680702"/>
            </a:xfrm>
            <a:custGeom>
              <a:avLst/>
              <a:gdLst/>
              <a:ahLst/>
              <a:cxnLst/>
              <a:rect l="l" t="t" r="r" b="b"/>
              <a:pathLst>
                <a:path w="49646" h="47710" extrusionOk="0">
                  <a:moveTo>
                    <a:pt x="33716" y="0"/>
                  </a:moveTo>
                  <a:lnTo>
                    <a:pt x="1573" y="11454"/>
                  </a:lnTo>
                  <a:lnTo>
                    <a:pt x="1130" y="25609"/>
                  </a:lnTo>
                  <a:cubicBezTo>
                    <a:pt x="1049" y="25851"/>
                    <a:pt x="565" y="27666"/>
                    <a:pt x="1" y="30086"/>
                  </a:cubicBezTo>
                  <a:lnTo>
                    <a:pt x="81" y="30166"/>
                  </a:lnTo>
                  <a:cubicBezTo>
                    <a:pt x="122" y="30207"/>
                    <a:pt x="162" y="30247"/>
                    <a:pt x="202" y="30287"/>
                  </a:cubicBezTo>
                  <a:cubicBezTo>
                    <a:pt x="847" y="31417"/>
                    <a:pt x="1412" y="32586"/>
                    <a:pt x="1775" y="33836"/>
                  </a:cubicBezTo>
                  <a:lnTo>
                    <a:pt x="1977" y="34320"/>
                  </a:lnTo>
                  <a:cubicBezTo>
                    <a:pt x="2420" y="35691"/>
                    <a:pt x="3146" y="36901"/>
                    <a:pt x="4033" y="38031"/>
                  </a:cubicBezTo>
                  <a:cubicBezTo>
                    <a:pt x="4638" y="38756"/>
                    <a:pt x="4921" y="39684"/>
                    <a:pt x="4880" y="40612"/>
                  </a:cubicBezTo>
                  <a:cubicBezTo>
                    <a:pt x="4880" y="40894"/>
                    <a:pt x="4800" y="40975"/>
                    <a:pt x="4800" y="40975"/>
                  </a:cubicBezTo>
                  <a:cubicBezTo>
                    <a:pt x="4759" y="40995"/>
                    <a:pt x="4709" y="41005"/>
                    <a:pt x="4664" y="41005"/>
                  </a:cubicBezTo>
                  <a:cubicBezTo>
                    <a:pt x="4618" y="41005"/>
                    <a:pt x="4578" y="40995"/>
                    <a:pt x="4558" y="40975"/>
                  </a:cubicBezTo>
                  <a:cubicBezTo>
                    <a:pt x="4504" y="40964"/>
                    <a:pt x="4450" y="40959"/>
                    <a:pt x="4396" y="40959"/>
                  </a:cubicBezTo>
                  <a:cubicBezTo>
                    <a:pt x="4251" y="40959"/>
                    <a:pt x="4111" y="40996"/>
                    <a:pt x="3993" y="41055"/>
                  </a:cubicBezTo>
                  <a:cubicBezTo>
                    <a:pt x="3792" y="41257"/>
                    <a:pt x="3671" y="41499"/>
                    <a:pt x="3711" y="41741"/>
                  </a:cubicBezTo>
                  <a:cubicBezTo>
                    <a:pt x="3711" y="41781"/>
                    <a:pt x="3711" y="41862"/>
                    <a:pt x="3711" y="41902"/>
                  </a:cubicBezTo>
                  <a:cubicBezTo>
                    <a:pt x="3671" y="42225"/>
                    <a:pt x="3792" y="42588"/>
                    <a:pt x="4033" y="42870"/>
                  </a:cubicBezTo>
                  <a:cubicBezTo>
                    <a:pt x="4235" y="43112"/>
                    <a:pt x="4316" y="43233"/>
                    <a:pt x="4235" y="43394"/>
                  </a:cubicBezTo>
                  <a:cubicBezTo>
                    <a:pt x="4195" y="43515"/>
                    <a:pt x="4235" y="43596"/>
                    <a:pt x="4275" y="43717"/>
                  </a:cubicBezTo>
                  <a:cubicBezTo>
                    <a:pt x="4396" y="43838"/>
                    <a:pt x="4517" y="43878"/>
                    <a:pt x="4679" y="43878"/>
                  </a:cubicBezTo>
                  <a:lnTo>
                    <a:pt x="4719" y="43878"/>
                  </a:lnTo>
                  <a:cubicBezTo>
                    <a:pt x="4880" y="43919"/>
                    <a:pt x="5001" y="43999"/>
                    <a:pt x="5082" y="44161"/>
                  </a:cubicBezTo>
                  <a:cubicBezTo>
                    <a:pt x="5163" y="44282"/>
                    <a:pt x="5163" y="44443"/>
                    <a:pt x="5082" y="44564"/>
                  </a:cubicBezTo>
                  <a:cubicBezTo>
                    <a:pt x="4800" y="45048"/>
                    <a:pt x="4840" y="45612"/>
                    <a:pt x="5122" y="46096"/>
                  </a:cubicBezTo>
                  <a:cubicBezTo>
                    <a:pt x="5163" y="46258"/>
                    <a:pt x="5324" y="46419"/>
                    <a:pt x="5485" y="46500"/>
                  </a:cubicBezTo>
                  <a:cubicBezTo>
                    <a:pt x="5566" y="46540"/>
                    <a:pt x="5637" y="46560"/>
                    <a:pt x="5707" y="46560"/>
                  </a:cubicBezTo>
                  <a:cubicBezTo>
                    <a:pt x="5778" y="46560"/>
                    <a:pt x="5848" y="46540"/>
                    <a:pt x="5929" y="46500"/>
                  </a:cubicBezTo>
                  <a:cubicBezTo>
                    <a:pt x="6090" y="46459"/>
                    <a:pt x="6211" y="46298"/>
                    <a:pt x="6252" y="46137"/>
                  </a:cubicBezTo>
                  <a:lnTo>
                    <a:pt x="6252" y="46096"/>
                  </a:lnTo>
                  <a:cubicBezTo>
                    <a:pt x="6453" y="46298"/>
                    <a:pt x="6695" y="46459"/>
                    <a:pt x="7018" y="46500"/>
                  </a:cubicBezTo>
                  <a:lnTo>
                    <a:pt x="7099" y="46500"/>
                  </a:lnTo>
                  <a:cubicBezTo>
                    <a:pt x="7219" y="46540"/>
                    <a:pt x="7300" y="46621"/>
                    <a:pt x="7421" y="46782"/>
                  </a:cubicBezTo>
                  <a:cubicBezTo>
                    <a:pt x="7502" y="46984"/>
                    <a:pt x="7623" y="47105"/>
                    <a:pt x="7824" y="47226"/>
                  </a:cubicBezTo>
                  <a:cubicBezTo>
                    <a:pt x="8228" y="47508"/>
                    <a:pt x="8752" y="47669"/>
                    <a:pt x="9276" y="47710"/>
                  </a:cubicBezTo>
                  <a:cubicBezTo>
                    <a:pt x="9841" y="47669"/>
                    <a:pt x="10365" y="47427"/>
                    <a:pt x="10768" y="47064"/>
                  </a:cubicBezTo>
                  <a:cubicBezTo>
                    <a:pt x="11333" y="46822"/>
                    <a:pt x="11938" y="46701"/>
                    <a:pt x="12543" y="46621"/>
                  </a:cubicBezTo>
                  <a:cubicBezTo>
                    <a:pt x="12644" y="46600"/>
                    <a:pt x="12745" y="46590"/>
                    <a:pt x="12845" y="46590"/>
                  </a:cubicBezTo>
                  <a:cubicBezTo>
                    <a:pt x="12946" y="46590"/>
                    <a:pt x="13047" y="46600"/>
                    <a:pt x="13148" y="46621"/>
                  </a:cubicBezTo>
                  <a:cubicBezTo>
                    <a:pt x="13204" y="46621"/>
                    <a:pt x="13263" y="46621"/>
                    <a:pt x="13323" y="46621"/>
                  </a:cubicBezTo>
                  <a:cubicBezTo>
                    <a:pt x="13863" y="46621"/>
                    <a:pt x="14531" y="46588"/>
                    <a:pt x="15003" y="45935"/>
                  </a:cubicBezTo>
                  <a:cubicBezTo>
                    <a:pt x="15205" y="45693"/>
                    <a:pt x="15527" y="45572"/>
                    <a:pt x="15810" y="45572"/>
                  </a:cubicBezTo>
                  <a:cubicBezTo>
                    <a:pt x="15896" y="45561"/>
                    <a:pt x="15982" y="45556"/>
                    <a:pt x="16068" y="45556"/>
                  </a:cubicBezTo>
                  <a:cubicBezTo>
                    <a:pt x="16302" y="45556"/>
                    <a:pt x="16530" y="45594"/>
                    <a:pt x="16737" y="45653"/>
                  </a:cubicBezTo>
                  <a:cubicBezTo>
                    <a:pt x="17060" y="45733"/>
                    <a:pt x="17342" y="45774"/>
                    <a:pt x="17665" y="45774"/>
                  </a:cubicBezTo>
                  <a:cubicBezTo>
                    <a:pt x="17866" y="45733"/>
                    <a:pt x="18108" y="45693"/>
                    <a:pt x="18310" y="45572"/>
                  </a:cubicBezTo>
                  <a:cubicBezTo>
                    <a:pt x="18471" y="45491"/>
                    <a:pt x="18592" y="45451"/>
                    <a:pt x="18673" y="45451"/>
                  </a:cubicBezTo>
                  <a:cubicBezTo>
                    <a:pt x="18955" y="45532"/>
                    <a:pt x="19197" y="45572"/>
                    <a:pt x="19439" y="45612"/>
                  </a:cubicBezTo>
                  <a:cubicBezTo>
                    <a:pt x="19923" y="45693"/>
                    <a:pt x="20367" y="45814"/>
                    <a:pt x="20810" y="46016"/>
                  </a:cubicBezTo>
                  <a:cubicBezTo>
                    <a:pt x="20999" y="46123"/>
                    <a:pt x="21223" y="46177"/>
                    <a:pt x="21447" y="46177"/>
                  </a:cubicBezTo>
                  <a:cubicBezTo>
                    <a:pt x="21559" y="46177"/>
                    <a:pt x="21671" y="46164"/>
                    <a:pt x="21778" y="46137"/>
                  </a:cubicBezTo>
                  <a:cubicBezTo>
                    <a:pt x="21899" y="46096"/>
                    <a:pt x="21980" y="46016"/>
                    <a:pt x="22061" y="45895"/>
                  </a:cubicBezTo>
                  <a:cubicBezTo>
                    <a:pt x="22178" y="45636"/>
                    <a:pt x="22296" y="45514"/>
                    <a:pt x="22494" y="45514"/>
                  </a:cubicBezTo>
                  <a:cubicBezTo>
                    <a:pt x="22635" y="45514"/>
                    <a:pt x="22817" y="45576"/>
                    <a:pt x="23069" y="45693"/>
                  </a:cubicBezTo>
                  <a:cubicBezTo>
                    <a:pt x="23183" y="45722"/>
                    <a:pt x="23317" y="45750"/>
                    <a:pt x="23443" y="45750"/>
                  </a:cubicBezTo>
                  <a:cubicBezTo>
                    <a:pt x="23495" y="45750"/>
                    <a:pt x="23546" y="45745"/>
                    <a:pt x="23593" y="45733"/>
                  </a:cubicBezTo>
                  <a:lnTo>
                    <a:pt x="23795" y="45733"/>
                  </a:lnTo>
                  <a:cubicBezTo>
                    <a:pt x="23916" y="45733"/>
                    <a:pt x="24077" y="45693"/>
                    <a:pt x="24158" y="45612"/>
                  </a:cubicBezTo>
                  <a:cubicBezTo>
                    <a:pt x="24279" y="45491"/>
                    <a:pt x="24319" y="45330"/>
                    <a:pt x="24319" y="45209"/>
                  </a:cubicBezTo>
                  <a:cubicBezTo>
                    <a:pt x="24319" y="45048"/>
                    <a:pt x="24359" y="44886"/>
                    <a:pt x="24480" y="44765"/>
                  </a:cubicBezTo>
                  <a:cubicBezTo>
                    <a:pt x="24521" y="44745"/>
                    <a:pt x="24561" y="44735"/>
                    <a:pt x="24601" y="44735"/>
                  </a:cubicBezTo>
                  <a:cubicBezTo>
                    <a:pt x="24642" y="44735"/>
                    <a:pt x="24682" y="44745"/>
                    <a:pt x="24722" y="44765"/>
                  </a:cubicBezTo>
                  <a:cubicBezTo>
                    <a:pt x="25071" y="44922"/>
                    <a:pt x="25397" y="44985"/>
                    <a:pt x="25706" y="44985"/>
                  </a:cubicBezTo>
                  <a:cubicBezTo>
                    <a:pt x="26433" y="44985"/>
                    <a:pt x="27060" y="44633"/>
                    <a:pt x="27626" y="44322"/>
                  </a:cubicBezTo>
                  <a:lnTo>
                    <a:pt x="27868" y="44201"/>
                  </a:lnTo>
                  <a:cubicBezTo>
                    <a:pt x="28634" y="43717"/>
                    <a:pt x="29400" y="43193"/>
                    <a:pt x="30086" y="42628"/>
                  </a:cubicBezTo>
                  <a:cubicBezTo>
                    <a:pt x="30409" y="42386"/>
                    <a:pt x="30731" y="42144"/>
                    <a:pt x="31054" y="41902"/>
                  </a:cubicBezTo>
                  <a:lnTo>
                    <a:pt x="31094" y="41862"/>
                  </a:lnTo>
                  <a:cubicBezTo>
                    <a:pt x="31941" y="41338"/>
                    <a:pt x="32707" y="40652"/>
                    <a:pt x="33353" y="39845"/>
                  </a:cubicBezTo>
                  <a:cubicBezTo>
                    <a:pt x="33595" y="39523"/>
                    <a:pt x="33877" y="39240"/>
                    <a:pt x="34240" y="39039"/>
                  </a:cubicBezTo>
                  <a:cubicBezTo>
                    <a:pt x="35772" y="38111"/>
                    <a:pt x="36781" y="36700"/>
                    <a:pt x="37708" y="35328"/>
                  </a:cubicBezTo>
                  <a:lnTo>
                    <a:pt x="38031" y="34845"/>
                  </a:lnTo>
                  <a:cubicBezTo>
                    <a:pt x="38233" y="34562"/>
                    <a:pt x="38394" y="34240"/>
                    <a:pt x="38596" y="33917"/>
                  </a:cubicBezTo>
                  <a:cubicBezTo>
                    <a:pt x="38878" y="33312"/>
                    <a:pt x="39281" y="32747"/>
                    <a:pt x="39805" y="32263"/>
                  </a:cubicBezTo>
                  <a:lnTo>
                    <a:pt x="40088" y="32021"/>
                  </a:lnTo>
                  <a:cubicBezTo>
                    <a:pt x="40410" y="31739"/>
                    <a:pt x="40773" y="31457"/>
                    <a:pt x="41177" y="31296"/>
                  </a:cubicBezTo>
                  <a:cubicBezTo>
                    <a:pt x="42104" y="30812"/>
                    <a:pt x="42790" y="29924"/>
                    <a:pt x="42951" y="28876"/>
                  </a:cubicBezTo>
                  <a:cubicBezTo>
                    <a:pt x="43112" y="28311"/>
                    <a:pt x="43274" y="27747"/>
                    <a:pt x="43516" y="27182"/>
                  </a:cubicBezTo>
                  <a:cubicBezTo>
                    <a:pt x="43919" y="26335"/>
                    <a:pt x="44121" y="25448"/>
                    <a:pt x="44201" y="24520"/>
                  </a:cubicBezTo>
                  <a:cubicBezTo>
                    <a:pt x="44242" y="24278"/>
                    <a:pt x="44242" y="24077"/>
                    <a:pt x="44282" y="23875"/>
                  </a:cubicBezTo>
                  <a:cubicBezTo>
                    <a:pt x="44403" y="23351"/>
                    <a:pt x="44403" y="22867"/>
                    <a:pt x="44282" y="22342"/>
                  </a:cubicBezTo>
                  <a:lnTo>
                    <a:pt x="44161" y="21899"/>
                  </a:lnTo>
                  <a:cubicBezTo>
                    <a:pt x="44363" y="21697"/>
                    <a:pt x="44605" y="21536"/>
                    <a:pt x="44887" y="21415"/>
                  </a:cubicBezTo>
                  <a:cubicBezTo>
                    <a:pt x="46056" y="20810"/>
                    <a:pt x="47307" y="20326"/>
                    <a:pt x="48597" y="20003"/>
                  </a:cubicBezTo>
                  <a:cubicBezTo>
                    <a:pt x="49242" y="16777"/>
                    <a:pt x="49646" y="14640"/>
                    <a:pt x="49646" y="14640"/>
                  </a:cubicBezTo>
                  <a:lnTo>
                    <a:pt x="33716" y="0"/>
                  </a:lnTo>
                  <a:close/>
                </a:path>
              </a:pathLst>
            </a:custGeom>
            <a:solidFill>
              <a:schemeClr val="accent1"/>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7"/>
            <p:cNvSpPr/>
            <p:nvPr/>
          </p:nvSpPr>
          <p:spPr>
            <a:xfrm>
              <a:off x="1776002" y="3504957"/>
              <a:ext cx="668501" cy="657475"/>
            </a:xfrm>
            <a:custGeom>
              <a:avLst/>
              <a:gdLst/>
              <a:ahLst/>
              <a:cxnLst/>
              <a:rect l="l" t="t" r="r" b="b"/>
              <a:pathLst>
                <a:path w="46863" h="46082" extrusionOk="0">
                  <a:moveTo>
                    <a:pt x="19510" y="1"/>
                  </a:moveTo>
                  <a:cubicBezTo>
                    <a:pt x="14840" y="1"/>
                    <a:pt x="2783" y="5511"/>
                    <a:pt x="2783" y="5511"/>
                  </a:cubicBezTo>
                  <a:lnTo>
                    <a:pt x="403" y="9181"/>
                  </a:lnTo>
                  <a:lnTo>
                    <a:pt x="403" y="9342"/>
                  </a:lnTo>
                  <a:cubicBezTo>
                    <a:pt x="403" y="9463"/>
                    <a:pt x="444" y="9584"/>
                    <a:pt x="484" y="9705"/>
                  </a:cubicBezTo>
                  <a:cubicBezTo>
                    <a:pt x="524" y="9866"/>
                    <a:pt x="565" y="10028"/>
                    <a:pt x="565" y="10189"/>
                  </a:cubicBezTo>
                  <a:cubicBezTo>
                    <a:pt x="161" y="10350"/>
                    <a:pt x="0" y="10875"/>
                    <a:pt x="242" y="11238"/>
                  </a:cubicBezTo>
                  <a:lnTo>
                    <a:pt x="282" y="11318"/>
                  </a:lnTo>
                  <a:cubicBezTo>
                    <a:pt x="484" y="11843"/>
                    <a:pt x="524" y="12447"/>
                    <a:pt x="363" y="13012"/>
                  </a:cubicBezTo>
                  <a:cubicBezTo>
                    <a:pt x="282" y="13294"/>
                    <a:pt x="282" y="13577"/>
                    <a:pt x="323" y="13859"/>
                  </a:cubicBezTo>
                  <a:cubicBezTo>
                    <a:pt x="484" y="15150"/>
                    <a:pt x="1129" y="16319"/>
                    <a:pt x="2097" y="17206"/>
                  </a:cubicBezTo>
                  <a:cubicBezTo>
                    <a:pt x="2178" y="17287"/>
                    <a:pt x="2299" y="17408"/>
                    <a:pt x="2379" y="17569"/>
                  </a:cubicBezTo>
                  <a:lnTo>
                    <a:pt x="2379" y="17610"/>
                  </a:lnTo>
                  <a:cubicBezTo>
                    <a:pt x="3105" y="18739"/>
                    <a:pt x="3710" y="19908"/>
                    <a:pt x="4275" y="21118"/>
                  </a:cubicBezTo>
                  <a:cubicBezTo>
                    <a:pt x="4759" y="22046"/>
                    <a:pt x="5203" y="23014"/>
                    <a:pt x="5727" y="23941"/>
                  </a:cubicBezTo>
                  <a:cubicBezTo>
                    <a:pt x="5848" y="24103"/>
                    <a:pt x="5928" y="24264"/>
                    <a:pt x="6049" y="24425"/>
                  </a:cubicBezTo>
                  <a:cubicBezTo>
                    <a:pt x="6412" y="25151"/>
                    <a:pt x="6856" y="25796"/>
                    <a:pt x="7340" y="26442"/>
                  </a:cubicBezTo>
                  <a:lnTo>
                    <a:pt x="7501" y="26603"/>
                  </a:lnTo>
                  <a:cubicBezTo>
                    <a:pt x="8187" y="27410"/>
                    <a:pt x="8751" y="28095"/>
                    <a:pt x="8268" y="29144"/>
                  </a:cubicBezTo>
                  <a:cubicBezTo>
                    <a:pt x="8187" y="29305"/>
                    <a:pt x="8187" y="29507"/>
                    <a:pt x="8268" y="29708"/>
                  </a:cubicBezTo>
                  <a:lnTo>
                    <a:pt x="8268" y="29829"/>
                  </a:lnTo>
                  <a:cubicBezTo>
                    <a:pt x="8268" y="29950"/>
                    <a:pt x="8348" y="30112"/>
                    <a:pt x="8348" y="30273"/>
                  </a:cubicBezTo>
                  <a:cubicBezTo>
                    <a:pt x="8469" y="30636"/>
                    <a:pt x="8510" y="31039"/>
                    <a:pt x="8429" y="31443"/>
                  </a:cubicBezTo>
                  <a:cubicBezTo>
                    <a:pt x="8227" y="32209"/>
                    <a:pt x="8389" y="33015"/>
                    <a:pt x="8832" y="33661"/>
                  </a:cubicBezTo>
                  <a:lnTo>
                    <a:pt x="8953" y="33943"/>
                  </a:lnTo>
                  <a:cubicBezTo>
                    <a:pt x="9235" y="34427"/>
                    <a:pt x="9397" y="34991"/>
                    <a:pt x="9437" y="35516"/>
                  </a:cubicBezTo>
                  <a:cubicBezTo>
                    <a:pt x="9437" y="36806"/>
                    <a:pt x="9719" y="38097"/>
                    <a:pt x="10284" y="39266"/>
                  </a:cubicBezTo>
                  <a:cubicBezTo>
                    <a:pt x="10284" y="39307"/>
                    <a:pt x="10284" y="39307"/>
                    <a:pt x="10284" y="39307"/>
                  </a:cubicBezTo>
                  <a:cubicBezTo>
                    <a:pt x="10284" y="40194"/>
                    <a:pt x="10486" y="41000"/>
                    <a:pt x="10970" y="41726"/>
                  </a:cubicBezTo>
                  <a:lnTo>
                    <a:pt x="11050" y="41928"/>
                  </a:lnTo>
                  <a:cubicBezTo>
                    <a:pt x="11776" y="43420"/>
                    <a:pt x="12825" y="44670"/>
                    <a:pt x="14156" y="45638"/>
                  </a:cubicBezTo>
                  <a:cubicBezTo>
                    <a:pt x="14196" y="45679"/>
                    <a:pt x="14236" y="45719"/>
                    <a:pt x="14277" y="45759"/>
                  </a:cubicBezTo>
                  <a:cubicBezTo>
                    <a:pt x="14317" y="45840"/>
                    <a:pt x="14398" y="45921"/>
                    <a:pt x="14438" y="46042"/>
                  </a:cubicBezTo>
                  <a:cubicBezTo>
                    <a:pt x="15244" y="45235"/>
                    <a:pt x="15002" y="44267"/>
                    <a:pt x="15648" y="43501"/>
                  </a:cubicBezTo>
                  <a:cubicBezTo>
                    <a:pt x="15938" y="43173"/>
                    <a:pt x="16122" y="43050"/>
                    <a:pt x="16237" y="43050"/>
                  </a:cubicBezTo>
                  <a:cubicBezTo>
                    <a:pt x="16490" y="43050"/>
                    <a:pt x="16414" y="43640"/>
                    <a:pt x="16414" y="43945"/>
                  </a:cubicBezTo>
                  <a:cubicBezTo>
                    <a:pt x="16414" y="44388"/>
                    <a:pt x="17019" y="45154"/>
                    <a:pt x="17180" y="45598"/>
                  </a:cubicBezTo>
                  <a:cubicBezTo>
                    <a:pt x="17234" y="45759"/>
                    <a:pt x="17436" y="45813"/>
                    <a:pt x="17681" y="45813"/>
                  </a:cubicBezTo>
                  <a:cubicBezTo>
                    <a:pt x="18171" y="45813"/>
                    <a:pt x="18834" y="45598"/>
                    <a:pt x="18834" y="45598"/>
                  </a:cubicBezTo>
                  <a:lnTo>
                    <a:pt x="20810" y="46082"/>
                  </a:lnTo>
                  <a:lnTo>
                    <a:pt x="21979" y="44872"/>
                  </a:lnTo>
                  <a:cubicBezTo>
                    <a:pt x="21979" y="44872"/>
                    <a:pt x="23673" y="44267"/>
                    <a:pt x="23794" y="43501"/>
                  </a:cubicBezTo>
                  <a:cubicBezTo>
                    <a:pt x="23956" y="42735"/>
                    <a:pt x="23351" y="34145"/>
                    <a:pt x="23351" y="34145"/>
                  </a:cubicBezTo>
                  <a:lnTo>
                    <a:pt x="36458" y="23296"/>
                  </a:lnTo>
                  <a:cubicBezTo>
                    <a:pt x="36458" y="23296"/>
                    <a:pt x="43555" y="14222"/>
                    <a:pt x="45209" y="10915"/>
                  </a:cubicBezTo>
                  <a:cubicBezTo>
                    <a:pt x="46862" y="7608"/>
                    <a:pt x="36417" y="3535"/>
                    <a:pt x="36417" y="3535"/>
                  </a:cubicBezTo>
                  <a:cubicBezTo>
                    <a:pt x="36417" y="3535"/>
                    <a:pt x="24198" y="833"/>
                    <a:pt x="20286" y="66"/>
                  </a:cubicBezTo>
                  <a:cubicBezTo>
                    <a:pt x="20058" y="22"/>
                    <a:pt x="19798" y="1"/>
                    <a:pt x="19510"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7"/>
            <p:cNvSpPr/>
            <p:nvPr/>
          </p:nvSpPr>
          <p:spPr>
            <a:xfrm>
              <a:off x="2110253" y="3699808"/>
              <a:ext cx="393885" cy="372139"/>
            </a:xfrm>
            <a:custGeom>
              <a:avLst/>
              <a:gdLst/>
              <a:ahLst/>
              <a:cxnLst/>
              <a:rect l="l" t="t" r="r" b="b"/>
              <a:pathLst>
                <a:path w="27612" h="26083" extrusionOk="0">
                  <a:moveTo>
                    <a:pt x="15688" y="0"/>
                  </a:moveTo>
                  <a:cubicBezTo>
                    <a:pt x="15688" y="0"/>
                    <a:pt x="13873" y="121"/>
                    <a:pt x="13430" y="605"/>
                  </a:cubicBezTo>
                  <a:lnTo>
                    <a:pt x="11454" y="726"/>
                  </a:lnTo>
                  <a:lnTo>
                    <a:pt x="10405" y="1936"/>
                  </a:lnTo>
                  <a:lnTo>
                    <a:pt x="9195" y="726"/>
                  </a:lnTo>
                  <a:lnTo>
                    <a:pt x="3025" y="1815"/>
                  </a:lnTo>
                  <a:lnTo>
                    <a:pt x="2702" y="12059"/>
                  </a:lnTo>
                  <a:lnTo>
                    <a:pt x="444" y="11938"/>
                  </a:lnTo>
                  <a:lnTo>
                    <a:pt x="0" y="20528"/>
                  </a:lnTo>
                  <a:cubicBezTo>
                    <a:pt x="60" y="20520"/>
                    <a:pt x="120" y="20517"/>
                    <a:pt x="179" y="20517"/>
                  </a:cubicBezTo>
                  <a:cubicBezTo>
                    <a:pt x="755" y="20517"/>
                    <a:pt x="1277" y="20866"/>
                    <a:pt x="1533" y="21415"/>
                  </a:cubicBezTo>
                  <a:cubicBezTo>
                    <a:pt x="1976" y="22464"/>
                    <a:pt x="3025" y="22625"/>
                    <a:pt x="2420" y="23996"/>
                  </a:cubicBezTo>
                  <a:cubicBezTo>
                    <a:pt x="1815" y="25367"/>
                    <a:pt x="1210" y="25932"/>
                    <a:pt x="2259" y="25932"/>
                  </a:cubicBezTo>
                  <a:cubicBezTo>
                    <a:pt x="2866" y="25932"/>
                    <a:pt x="3462" y="26083"/>
                    <a:pt x="3974" y="26083"/>
                  </a:cubicBezTo>
                  <a:cubicBezTo>
                    <a:pt x="4380" y="26083"/>
                    <a:pt x="4734" y="25988"/>
                    <a:pt x="5001" y="25650"/>
                  </a:cubicBezTo>
                  <a:cubicBezTo>
                    <a:pt x="5566" y="24883"/>
                    <a:pt x="4840" y="25488"/>
                    <a:pt x="6332" y="24440"/>
                  </a:cubicBezTo>
                  <a:cubicBezTo>
                    <a:pt x="7730" y="23483"/>
                    <a:pt x="7953" y="21519"/>
                    <a:pt x="8686" y="21519"/>
                  </a:cubicBezTo>
                  <a:cubicBezTo>
                    <a:pt x="8757" y="21519"/>
                    <a:pt x="8832" y="21538"/>
                    <a:pt x="8913" y="21576"/>
                  </a:cubicBezTo>
                  <a:cubicBezTo>
                    <a:pt x="9712" y="21976"/>
                    <a:pt x="12242" y="23617"/>
                    <a:pt x="13181" y="23617"/>
                  </a:cubicBezTo>
                  <a:cubicBezTo>
                    <a:pt x="13285" y="23617"/>
                    <a:pt x="13369" y="23597"/>
                    <a:pt x="13430" y="23553"/>
                  </a:cubicBezTo>
                  <a:cubicBezTo>
                    <a:pt x="14075" y="23069"/>
                    <a:pt x="15567" y="22020"/>
                    <a:pt x="16172" y="20649"/>
                  </a:cubicBezTo>
                  <a:cubicBezTo>
                    <a:pt x="16777" y="19318"/>
                    <a:pt x="17826" y="19600"/>
                    <a:pt x="18269" y="19157"/>
                  </a:cubicBezTo>
                  <a:cubicBezTo>
                    <a:pt x="18713" y="18713"/>
                    <a:pt x="18874" y="18390"/>
                    <a:pt x="19641" y="17060"/>
                  </a:cubicBezTo>
                  <a:cubicBezTo>
                    <a:pt x="20343" y="15732"/>
                    <a:pt x="23502" y="13422"/>
                    <a:pt x="24106" y="13422"/>
                  </a:cubicBezTo>
                  <a:cubicBezTo>
                    <a:pt x="24126" y="13422"/>
                    <a:pt x="24143" y="13425"/>
                    <a:pt x="24157" y="13430"/>
                  </a:cubicBezTo>
                  <a:cubicBezTo>
                    <a:pt x="24165" y="13433"/>
                    <a:pt x="24173" y="13434"/>
                    <a:pt x="24182" y="13434"/>
                  </a:cubicBezTo>
                  <a:cubicBezTo>
                    <a:pt x="24735" y="13434"/>
                    <a:pt x="27612" y="8569"/>
                    <a:pt x="26738" y="7219"/>
                  </a:cubicBezTo>
                  <a:cubicBezTo>
                    <a:pt x="25811" y="5888"/>
                    <a:pt x="22060" y="888"/>
                    <a:pt x="22060" y="888"/>
                  </a:cubicBezTo>
                  <a:lnTo>
                    <a:pt x="156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7"/>
            <p:cNvSpPr/>
            <p:nvPr/>
          </p:nvSpPr>
          <p:spPr>
            <a:xfrm>
              <a:off x="2110253" y="3699808"/>
              <a:ext cx="394085" cy="376890"/>
            </a:xfrm>
            <a:custGeom>
              <a:avLst/>
              <a:gdLst/>
              <a:ahLst/>
              <a:cxnLst/>
              <a:rect l="l" t="t" r="r" b="b"/>
              <a:pathLst>
                <a:path w="27626" h="26416" fill="none" extrusionOk="0">
                  <a:moveTo>
                    <a:pt x="15688" y="0"/>
                  </a:moveTo>
                  <a:cubicBezTo>
                    <a:pt x="15688" y="0"/>
                    <a:pt x="13873" y="121"/>
                    <a:pt x="13430" y="605"/>
                  </a:cubicBezTo>
                  <a:lnTo>
                    <a:pt x="11454" y="726"/>
                  </a:lnTo>
                  <a:lnTo>
                    <a:pt x="10405" y="1936"/>
                  </a:lnTo>
                  <a:lnTo>
                    <a:pt x="9195" y="726"/>
                  </a:lnTo>
                  <a:lnTo>
                    <a:pt x="3025" y="1815"/>
                  </a:lnTo>
                  <a:lnTo>
                    <a:pt x="2702" y="12059"/>
                  </a:lnTo>
                  <a:lnTo>
                    <a:pt x="444" y="11938"/>
                  </a:lnTo>
                  <a:lnTo>
                    <a:pt x="0" y="20528"/>
                  </a:lnTo>
                  <a:cubicBezTo>
                    <a:pt x="646" y="20447"/>
                    <a:pt x="1250" y="20810"/>
                    <a:pt x="1533" y="21415"/>
                  </a:cubicBezTo>
                  <a:cubicBezTo>
                    <a:pt x="1976" y="22464"/>
                    <a:pt x="3025" y="22625"/>
                    <a:pt x="2420" y="23996"/>
                  </a:cubicBezTo>
                  <a:cubicBezTo>
                    <a:pt x="1815" y="25367"/>
                    <a:pt x="1210" y="25932"/>
                    <a:pt x="2259" y="25932"/>
                  </a:cubicBezTo>
                  <a:cubicBezTo>
                    <a:pt x="3348" y="25932"/>
                    <a:pt x="4396" y="26416"/>
                    <a:pt x="5001" y="25650"/>
                  </a:cubicBezTo>
                  <a:cubicBezTo>
                    <a:pt x="5566" y="24883"/>
                    <a:pt x="4840" y="25488"/>
                    <a:pt x="6332" y="24440"/>
                  </a:cubicBezTo>
                  <a:cubicBezTo>
                    <a:pt x="7864" y="23391"/>
                    <a:pt x="7985" y="21133"/>
                    <a:pt x="8913" y="21576"/>
                  </a:cubicBezTo>
                  <a:cubicBezTo>
                    <a:pt x="9800" y="22020"/>
                    <a:pt x="12825" y="23996"/>
                    <a:pt x="13430" y="23553"/>
                  </a:cubicBezTo>
                  <a:cubicBezTo>
                    <a:pt x="14075" y="23069"/>
                    <a:pt x="15567" y="22020"/>
                    <a:pt x="16172" y="20649"/>
                  </a:cubicBezTo>
                  <a:cubicBezTo>
                    <a:pt x="16777" y="19318"/>
                    <a:pt x="17826" y="19600"/>
                    <a:pt x="18269" y="19157"/>
                  </a:cubicBezTo>
                  <a:cubicBezTo>
                    <a:pt x="18713" y="18713"/>
                    <a:pt x="18874" y="18390"/>
                    <a:pt x="19641" y="17060"/>
                  </a:cubicBezTo>
                  <a:cubicBezTo>
                    <a:pt x="20366" y="15688"/>
                    <a:pt x="23714" y="13269"/>
                    <a:pt x="24157" y="13430"/>
                  </a:cubicBezTo>
                  <a:cubicBezTo>
                    <a:pt x="24641" y="13591"/>
                    <a:pt x="27626" y="8590"/>
                    <a:pt x="26738" y="7219"/>
                  </a:cubicBezTo>
                  <a:cubicBezTo>
                    <a:pt x="25811" y="5888"/>
                    <a:pt x="22060" y="888"/>
                    <a:pt x="22060" y="888"/>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7"/>
            <p:cNvSpPr/>
            <p:nvPr/>
          </p:nvSpPr>
          <p:spPr>
            <a:xfrm>
              <a:off x="2325417" y="3525460"/>
              <a:ext cx="383158" cy="380928"/>
            </a:xfrm>
            <a:custGeom>
              <a:avLst/>
              <a:gdLst/>
              <a:ahLst/>
              <a:cxnLst/>
              <a:rect l="l" t="t" r="r" b="b"/>
              <a:pathLst>
                <a:path w="26860" h="26699" extrusionOk="0">
                  <a:moveTo>
                    <a:pt x="14922" y="1"/>
                  </a:moveTo>
                  <a:cubicBezTo>
                    <a:pt x="11938" y="1"/>
                    <a:pt x="3912" y="2541"/>
                    <a:pt x="3186" y="2864"/>
                  </a:cubicBezTo>
                  <a:lnTo>
                    <a:pt x="162" y="11454"/>
                  </a:lnTo>
                  <a:lnTo>
                    <a:pt x="0" y="13108"/>
                  </a:lnTo>
                  <a:cubicBezTo>
                    <a:pt x="646" y="13874"/>
                    <a:pt x="1170" y="14721"/>
                    <a:pt x="1493" y="15689"/>
                  </a:cubicBezTo>
                  <a:cubicBezTo>
                    <a:pt x="1815" y="16899"/>
                    <a:pt x="1976" y="17624"/>
                    <a:pt x="2702" y="17786"/>
                  </a:cubicBezTo>
                  <a:cubicBezTo>
                    <a:pt x="3469" y="17907"/>
                    <a:pt x="4154" y="18270"/>
                    <a:pt x="4679" y="18834"/>
                  </a:cubicBezTo>
                  <a:cubicBezTo>
                    <a:pt x="4961" y="19278"/>
                    <a:pt x="5687" y="19560"/>
                    <a:pt x="6050" y="20044"/>
                  </a:cubicBezTo>
                  <a:cubicBezTo>
                    <a:pt x="6776" y="21093"/>
                    <a:pt x="5727" y="20972"/>
                    <a:pt x="6776" y="22141"/>
                  </a:cubicBezTo>
                  <a:cubicBezTo>
                    <a:pt x="7865" y="23351"/>
                    <a:pt x="8590" y="23069"/>
                    <a:pt x="9034" y="23513"/>
                  </a:cubicBezTo>
                  <a:cubicBezTo>
                    <a:pt x="9518" y="23956"/>
                    <a:pt x="9357" y="25166"/>
                    <a:pt x="9962" y="25489"/>
                  </a:cubicBezTo>
                  <a:cubicBezTo>
                    <a:pt x="10115" y="25560"/>
                    <a:pt x="10180" y="25585"/>
                    <a:pt x="10219" y="25585"/>
                  </a:cubicBezTo>
                  <a:cubicBezTo>
                    <a:pt x="10309" y="25585"/>
                    <a:pt x="10258" y="25452"/>
                    <a:pt x="10824" y="25452"/>
                  </a:cubicBezTo>
                  <a:cubicBezTo>
                    <a:pt x="10981" y="25452"/>
                    <a:pt x="11185" y="25462"/>
                    <a:pt x="11454" y="25489"/>
                  </a:cubicBezTo>
                  <a:cubicBezTo>
                    <a:pt x="13148" y="25610"/>
                    <a:pt x="13874" y="25610"/>
                    <a:pt x="14801" y="25932"/>
                  </a:cubicBezTo>
                  <a:cubicBezTo>
                    <a:pt x="15688" y="26215"/>
                    <a:pt x="19479" y="26699"/>
                    <a:pt x="19479" y="26699"/>
                  </a:cubicBezTo>
                  <a:cubicBezTo>
                    <a:pt x="19479" y="26699"/>
                    <a:pt x="26860" y="13713"/>
                    <a:pt x="25488" y="10688"/>
                  </a:cubicBezTo>
                  <a:cubicBezTo>
                    <a:pt x="24157" y="7663"/>
                    <a:pt x="17947" y="1"/>
                    <a:pt x="14922" y="1"/>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7"/>
            <p:cNvSpPr/>
            <p:nvPr/>
          </p:nvSpPr>
          <p:spPr>
            <a:xfrm>
              <a:off x="2394446" y="3332136"/>
              <a:ext cx="561513" cy="753196"/>
            </a:xfrm>
            <a:custGeom>
              <a:avLst/>
              <a:gdLst/>
              <a:ahLst/>
              <a:cxnLst/>
              <a:rect l="l" t="t" r="r" b="b"/>
              <a:pathLst>
                <a:path w="39363" h="52791" extrusionOk="0">
                  <a:moveTo>
                    <a:pt x="22021" y="0"/>
                  </a:moveTo>
                  <a:lnTo>
                    <a:pt x="1" y="5525"/>
                  </a:lnTo>
                  <a:lnTo>
                    <a:pt x="8430" y="17745"/>
                  </a:lnTo>
                  <a:lnTo>
                    <a:pt x="9357" y="19277"/>
                  </a:lnTo>
                  <a:cubicBezTo>
                    <a:pt x="9357" y="19277"/>
                    <a:pt x="8873" y="20931"/>
                    <a:pt x="9357" y="20931"/>
                  </a:cubicBezTo>
                  <a:cubicBezTo>
                    <a:pt x="9801" y="20931"/>
                    <a:pt x="9801" y="20931"/>
                    <a:pt x="11293" y="21374"/>
                  </a:cubicBezTo>
                  <a:cubicBezTo>
                    <a:pt x="12825" y="21818"/>
                    <a:pt x="13430" y="22141"/>
                    <a:pt x="14318" y="22423"/>
                  </a:cubicBezTo>
                  <a:cubicBezTo>
                    <a:pt x="15245" y="22746"/>
                    <a:pt x="16576" y="23028"/>
                    <a:pt x="16576" y="24843"/>
                  </a:cubicBezTo>
                  <a:lnTo>
                    <a:pt x="16132" y="28311"/>
                  </a:lnTo>
                  <a:lnTo>
                    <a:pt x="15366" y="29682"/>
                  </a:lnTo>
                  <a:lnTo>
                    <a:pt x="15971" y="31336"/>
                  </a:lnTo>
                  <a:cubicBezTo>
                    <a:pt x="15971" y="31336"/>
                    <a:pt x="15850" y="32546"/>
                    <a:pt x="15850" y="32989"/>
                  </a:cubicBezTo>
                  <a:cubicBezTo>
                    <a:pt x="15850" y="33433"/>
                    <a:pt x="15366" y="34038"/>
                    <a:pt x="15084" y="34522"/>
                  </a:cubicBezTo>
                  <a:cubicBezTo>
                    <a:pt x="14761" y="34965"/>
                    <a:pt x="14035" y="35409"/>
                    <a:pt x="14035" y="35853"/>
                  </a:cubicBezTo>
                  <a:cubicBezTo>
                    <a:pt x="14035" y="36296"/>
                    <a:pt x="12987" y="37990"/>
                    <a:pt x="12987" y="37990"/>
                  </a:cubicBezTo>
                  <a:lnTo>
                    <a:pt x="11454" y="39805"/>
                  </a:lnTo>
                  <a:cubicBezTo>
                    <a:pt x="11212" y="40813"/>
                    <a:pt x="11374" y="41902"/>
                    <a:pt x="11898" y="42830"/>
                  </a:cubicBezTo>
                  <a:cubicBezTo>
                    <a:pt x="12825" y="44322"/>
                    <a:pt x="13269" y="44483"/>
                    <a:pt x="13108" y="45209"/>
                  </a:cubicBezTo>
                  <a:cubicBezTo>
                    <a:pt x="12946" y="45975"/>
                    <a:pt x="12503" y="46741"/>
                    <a:pt x="12503" y="48234"/>
                  </a:cubicBezTo>
                  <a:cubicBezTo>
                    <a:pt x="12503" y="49766"/>
                    <a:pt x="12946" y="49927"/>
                    <a:pt x="12946" y="50653"/>
                  </a:cubicBezTo>
                  <a:cubicBezTo>
                    <a:pt x="12946" y="51420"/>
                    <a:pt x="11293" y="52307"/>
                    <a:pt x="13874" y="52468"/>
                  </a:cubicBezTo>
                  <a:cubicBezTo>
                    <a:pt x="14277" y="52509"/>
                    <a:pt x="14640" y="52630"/>
                    <a:pt x="15003" y="52791"/>
                  </a:cubicBezTo>
                  <a:cubicBezTo>
                    <a:pt x="15044" y="52589"/>
                    <a:pt x="15044" y="52347"/>
                    <a:pt x="15044" y="52146"/>
                  </a:cubicBezTo>
                  <a:cubicBezTo>
                    <a:pt x="15084" y="51904"/>
                    <a:pt x="15084" y="51702"/>
                    <a:pt x="15165" y="51500"/>
                  </a:cubicBezTo>
                  <a:cubicBezTo>
                    <a:pt x="15286" y="50976"/>
                    <a:pt x="15286" y="50452"/>
                    <a:pt x="15165" y="49968"/>
                  </a:cubicBezTo>
                  <a:lnTo>
                    <a:pt x="15003" y="49524"/>
                  </a:lnTo>
                  <a:cubicBezTo>
                    <a:pt x="15205" y="49323"/>
                    <a:pt x="15487" y="49161"/>
                    <a:pt x="15729" y="49040"/>
                  </a:cubicBezTo>
                  <a:cubicBezTo>
                    <a:pt x="17020" y="48355"/>
                    <a:pt x="18391" y="47871"/>
                    <a:pt x="19802" y="47548"/>
                  </a:cubicBezTo>
                  <a:lnTo>
                    <a:pt x="19964" y="47508"/>
                  </a:lnTo>
                  <a:cubicBezTo>
                    <a:pt x="20770" y="47225"/>
                    <a:pt x="21456" y="46701"/>
                    <a:pt x="21940" y="46016"/>
                  </a:cubicBezTo>
                  <a:cubicBezTo>
                    <a:pt x="21980" y="45975"/>
                    <a:pt x="22021" y="45895"/>
                    <a:pt x="22101" y="45814"/>
                  </a:cubicBezTo>
                  <a:cubicBezTo>
                    <a:pt x="22464" y="45532"/>
                    <a:pt x="22625" y="45048"/>
                    <a:pt x="22504" y="44604"/>
                  </a:cubicBezTo>
                  <a:cubicBezTo>
                    <a:pt x="22343" y="43717"/>
                    <a:pt x="22504" y="42830"/>
                    <a:pt x="22988" y="42063"/>
                  </a:cubicBezTo>
                  <a:cubicBezTo>
                    <a:pt x="22988" y="41983"/>
                    <a:pt x="23190" y="41620"/>
                    <a:pt x="22988" y="41418"/>
                  </a:cubicBezTo>
                  <a:cubicBezTo>
                    <a:pt x="22787" y="41176"/>
                    <a:pt x="22787" y="41055"/>
                    <a:pt x="22948" y="40652"/>
                  </a:cubicBezTo>
                  <a:cubicBezTo>
                    <a:pt x="22948" y="40571"/>
                    <a:pt x="22988" y="40450"/>
                    <a:pt x="23029" y="40329"/>
                  </a:cubicBezTo>
                  <a:cubicBezTo>
                    <a:pt x="23109" y="40047"/>
                    <a:pt x="23271" y="39442"/>
                    <a:pt x="22545" y="39200"/>
                  </a:cubicBezTo>
                  <a:cubicBezTo>
                    <a:pt x="22504" y="39200"/>
                    <a:pt x="22504" y="39160"/>
                    <a:pt x="22545" y="39160"/>
                  </a:cubicBezTo>
                  <a:cubicBezTo>
                    <a:pt x="22988" y="39039"/>
                    <a:pt x="23271" y="38595"/>
                    <a:pt x="23109" y="38151"/>
                  </a:cubicBezTo>
                  <a:cubicBezTo>
                    <a:pt x="23109" y="38071"/>
                    <a:pt x="23109" y="37990"/>
                    <a:pt x="23109" y="37909"/>
                  </a:cubicBezTo>
                  <a:lnTo>
                    <a:pt x="23109" y="37829"/>
                  </a:lnTo>
                  <a:cubicBezTo>
                    <a:pt x="23190" y="37385"/>
                    <a:pt x="23069" y="37143"/>
                    <a:pt x="22746" y="37063"/>
                  </a:cubicBezTo>
                  <a:cubicBezTo>
                    <a:pt x="22712" y="37056"/>
                    <a:pt x="22677" y="37052"/>
                    <a:pt x="22643" y="37052"/>
                  </a:cubicBezTo>
                  <a:cubicBezTo>
                    <a:pt x="22478" y="37052"/>
                    <a:pt x="22322" y="37131"/>
                    <a:pt x="22222" y="37264"/>
                  </a:cubicBezTo>
                  <a:cubicBezTo>
                    <a:pt x="21980" y="36942"/>
                    <a:pt x="21859" y="36700"/>
                    <a:pt x="21980" y="36296"/>
                  </a:cubicBezTo>
                  <a:cubicBezTo>
                    <a:pt x="22182" y="35732"/>
                    <a:pt x="22021" y="35127"/>
                    <a:pt x="21537" y="34723"/>
                  </a:cubicBezTo>
                  <a:cubicBezTo>
                    <a:pt x="21133" y="34481"/>
                    <a:pt x="21174" y="34360"/>
                    <a:pt x="21254" y="33796"/>
                  </a:cubicBezTo>
                  <a:lnTo>
                    <a:pt x="21254" y="33756"/>
                  </a:lnTo>
                  <a:cubicBezTo>
                    <a:pt x="21375" y="33231"/>
                    <a:pt x="21416" y="33030"/>
                    <a:pt x="21940" y="32828"/>
                  </a:cubicBezTo>
                  <a:cubicBezTo>
                    <a:pt x="22585" y="32505"/>
                    <a:pt x="23150" y="31981"/>
                    <a:pt x="23553" y="31376"/>
                  </a:cubicBezTo>
                  <a:lnTo>
                    <a:pt x="23674" y="31215"/>
                  </a:lnTo>
                  <a:cubicBezTo>
                    <a:pt x="23876" y="30932"/>
                    <a:pt x="24158" y="30691"/>
                    <a:pt x="24521" y="30570"/>
                  </a:cubicBezTo>
                  <a:cubicBezTo>
                    <a:pt x="25126" y="30529"/>
                    <a:pt x="25731" y="30166"/>
                    <a:pt x="26053" y="29642"/>
                  </a:cubicBezTo>
                  <a:lnTo>
                    <a:pt x="26255" y="29440"/>
                  </a:lnTo>
                  <a:lnTo>
                    <a:pt x="26416" y="29239"/>
                  </a:lnTo>
                  <a:cubicBezTo>
                    <a:pt x="27263" y="28190"/>
                    <a:pt x="28272" y="27263"/>
                    <a:pt x="29481" y="26537"/>
                  </a:cubicBezTo>
                  <a:cubicBezTo>
                    <a:pt x="29643" y="26456"/>
                    <a:pt x="29804" y="26375"/>
                    <a:pt x="29965" y="26254"/>
                  </a:cubicBezTo>
                  <a:cubicBezTo>
                    <a:pt x="30288" y="26053"/>
                    <a:pt x="30611" y="25891"/>
                    <a:pt x="30974" y="25811"/>
                  </a:cubicBezTo>
                  <a:lnTo>
                    <a:pt x="31337" y="25690"/>
                  </a:lnTo>
                  <a:cubicBezTo>
                    <a:pt x="32345" y="25528"/>
                    <a:pt x="33313" y="25206"/>
                    <a:pt x="34160" y="24681"/>
                  </a:cubicBezTo>
                  <a:cubicBezTo>
                    <a:pt x="35047" y="24117"/>
                    <a:pt x="35853" y="23391"/>
                    <a:pt x="36579" y="22625"/>
                  </a:cubicBezTo>
                  <a:lnTo>
                    <a:pt x="36781" y="22423"/>
                  </a:lnTo>
                  <a:cubicBezTo>
                    <a:pt x="37668" y="21495"/>
                    <a:pt x="38555" y="20608"/>
                    <a:pt x="38838" y="19237"/>
                  </a:cubicBezTo>
                  <a:cubicBezTo>
                    <a:pt x="38878" y="19116"/>
                    <a:pt x="38918" y="18995"/>
                    <a:pt x="38959" y="18874"/>
                  </a:cubicBezTo>
                  <a:cubicBezTo>
                    <a:pt x="39080" y="18672"/>
                    <a:pt x="39120" y="18430"/>
                    <a:pt x="39160" y="18229"/>
                  </a:cubicBezTo>
                  <a:cubicBezTo>
                    <a:pt x="39201" y="17664"/>
                    <a:pt x="39080" y="17140"/>
                    <a:pt x="38838" y="16616"/>
                  </a:cubicBezTo>
                  <a:cubicBezTo>
                    <a:pt x="38636" y="16253"/>
                    <a:pt x="38515" y="15849"/>
                    <a:pt x="38515" y="15406"/>
                  </a:cubicBezTo>
                  <a:cubicBezTo>
                    <a:pt x="38515" y="15285"/>
                    <a:pt x="38555" y="15123"/>
                    <a:pt x="38555" y="15002"/>
                  </a:cubicBezTo>
                  <a:cubicBezTo>
                    <a:pt x="38636" y="14680"/>
                    <a:pt x="38636" y="14398"/>
                    <a:pt x="38636" y="14075"/>
                  </a:cubicBezTo>
                  <a:cubicBezTo>
                    <a:pt x="38596" y="13793"/>
                    <a:pt x="38555" y="13510"/>
                    <a:pt x="38434" y="13268"/>
                  </a:cubicBezTo>
                  <a:cubicBezTo>
                    <a:pt x="38757" y="13067"/>
                    <a:pt x="38918" y="12704"/>
                    <a:pt x="38878" y="12341"/>
                  </a:cubicBezTo>
                  <a:cubicBezTo>
                    <a:pt x="38878" y="11736"/>
                    <a:pt x="38838" y="11171"/>
                    <a:pt x="38717" y="10566"/>
                  </a:cubicBezTo>
                  <a:cubicBezTo>
                    <a:pt x="38596" y="9961"/>
                    <a:pt x="38515" y="9356"/>
                    <a:pt x="38555" y="8711"/>
                  </a:cubicBezTo>
                  <a:lnTo>
                    <a:pt x="38555" y="8550"/>
                  </a:lnTo>
                  <a:lnTo>
                    <a:pt x="38555" y="8510"/>
                  </a:lnTo>
                  <a:lnTo>
                    <a:pt x="38636" y="8510"/>
                  </a:lnTo>
                  <a:cubicBezTo>
                    <a:pt x="38676" y="8520"/>
                    <a:pt x="38719" y="8525"/>
                    <a:pt x="38763" y="8525"/>
                  </a:cubicBezTo>
                  <a:cubicBezTo>
                    <a:pt x="38893" y="8525"/>
                    <a:pt x="39029" y="8479"/>
                    <a:pt x="39120" y="8389"/>
                  </a:cubicBezTo>
                  <a:cubicBezTo>
                    <a:pt x="39241" y="8268"/>
                    <a:pt x="39281" y="8106"/>
                    <a:pt x="39281" y="7985"/>
                  </a:cubicBezTo>
                  <a:cubicBezTo>
                    <a:pt x="39241" y="7945"/>
                    <a:pt x="39241" y="7905"/>
                    <a:pt x="39281" y="7864"/>
                  </a:cubicBezTo>
                  <a:cubicBezTo>
                    <a:pt x="39281" y="7703"/>
                    <a:pt x="39362" y="7219"/>
                    <a:pt x="38878" y="7138"/>
                  </a:cubicBezTo>
                  <a:lnTo>
                    <a:pt x="38838" y="7138"/>
                  </a:lnTo>
                  <a:cubicBezTo>
                    <a:pt x="38838" y="7098"/>
                    <a:pt x="38838" y="7058"/>
                    <a:pt x="38838" y="7058"/>
                  </a:cubicBezTo>
                  <a:lnTo>
                    <a:pt x="38838" y="6977"/>
                  </a:lnTo>
                  <a:cubicBezTo>
                    <a:pt x="38999" y="5606"/>
                    <a:pt x="38757" y="5122"/>
                    <a:pt x="37547" y="4598"/>
                  </a:cubicBezTo>
                  <a:cubicBezTo>
                    <a:pt x="37225" y="4477"/>
                    <a:pt x="36942" y="4154"/>
                    <a:pt x="36862" y="3831"/>
                  </a:cubicBezTo>
                  <a:cubicBezTo>
                    <a:pt x="36741" y="3428"/>
                    <a:pt x="36660" y="2984"/>
                    <a:pt x="36579" y="2581"/>
                  </a:cubicBezTo>
                  <a:cubicBezTo>
                    <a:pt x="36539" y="2259"/>
                    <a:pt x="36499" y="1896"/>
                    <a:pt x="36418" y="1573"/>
                  </a:cubicBezTo>
                  <a:lnTo>
                    <a:pt x="22021" y="0"/>
                  </a:ln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7"/>
            <p:cNvSpPr/>
            <p:nvPr/>
          </p:nvSpPr>
          <p:spPr>
            <a:xfrm>
              <a:off x="2254646" y="2804497"/>
              <a:ext cx="694406" cy="883786"/>
            </a:xfrm>
            <a:custGeom>
              <a:avLst/>
              <a:gdLst/>
              <a:ahLst/>
              <a:cxnLst/>
              <a:rect l="l" t="t" r="r" b="b"/>
              <a:pathLst>
                <a:path w="48679" h="61944" extrusionOk="0">
                  <a:moveTo>
                    <a:pt x="18835" y="0"/>
                  </a:moveTo>
                  <a:lnTo>
                    <a:pt x="2542" y="24762"/>
                  </a:lnTo>
                  <a:lnTo>
                    <a:pt x="1" y="53880"/>
                  </a:lnTo>
                  <a:lnTo>
                    <a:pt x="25650" y="51904"/>
                  </a:lnTo>
                  <a:cubicBezTo>
                    <a:pt x="25650" y="52347"/>
                    <a:pt x="27142" y="52952"/>
                    <a:pt x="27142" y="52952"/>
                  </a:cubicBezTo>
                  <a:cubicBezTo>
                    <a:pt x="27142" y="52952"/>
                    <a:pt x="27789" y="54483"/>
                    <a:pt x="28238" y="54483"/>
                  </a:cubicBezTo>
                  <a:cubicBezTo>
                    <a:pt x="28278" y="54483"/>
                    <a:pt x="28316" y="54471"/>
                    <a:pt x="28352" y="54445"/>
                  </a:cubicBezTo>
                  <a:cubicBezTo>
                    <a:pt x="28694" y="54227"/>
                    <a:pt x="29393" y="53723"/>
                    <a:pt x="29845" y="53723"/>
                  </a:cubicBezTo>
                  <a:cubicBezTo>
                    <a:pt x="29980" y="53723"/>
                    <a:pt x="30093" y="53768"/>
                    <a:pt x="30167" y="53880"/>
                  </a:cubicBezTo>
                  <a:cubicBezTo>
                    <a:pt x="30449" y="54324"/>
                    <a:pt x="31216" y="53719"/>
                    <a:pt x="30933" y="55211"/>
                  </a:cubicBezTo>
                  <a:cubicBezTo>
                    <a:pt x="30611" y="56743"/>
                    <a:pt x="29723" y="56864"/>
                    <a:pt x="30006" y="57792"/>
                  </a:cubicBezTo>
                  <a:cubicBezTo>
                    <a:pt x="30328" y="58679"/>
                    <a:pt x="31216" y="58236"/>
                    <a:pt x="31377" y="60050"/>
                  </a:cubicBezTo>
                  <a:cubicBezTo>
                    <a:pt x="31481" y="61225"/>
                    <a:pt x="31957" y="61943"/>
                    <a:pt x="32313" y="61943"/>
                  </a:cubicBezTo>
                  <a:cubicBezTo>
                    <a:pt x="32507" y="61943"/>
                    <a:pt x="32665" y="61730"/>
                    <a:pt x="32708" y="61260"/>
                  </a:cubicBezTo>
                  <a:cubicBezTo>
                    <a:pt x="32869" y="59889"/>
                    <a:pt x="32425" y="59284"/>
                    <a:pt x="33474" y="58679"/>
                  </a:cubicBezTo>
                  <a:cubicBezTo>
                    <a:pt x="34523" y="58074"/>
                    <a:pt x="35128" y="54767"/>
                    <a:pt x="34684" y="54162"/>
                  </a:cubicBezTo>
                  <a:cubicBezTo>
                    <a:pt x="34079" y="53275"/>
                    <a:pt x="33434" y="52388"/>
                    <a:pt x="32708" y="51581"/>
                  </a:cubicBezTo>
                  <a:lnTo>
                    <a:pt x="31054" y="49928"/>
                  </a:lnTo>
                  <a:cubicBezTo>
                    <a:pt x="31054" y="49928"/>
                    <a:pt x="30328" y="45532"/>
                    <a:pt x="31216" y="45088"/>
                  </a:cubicBezTo>
                  <a:cubicBezTo>
                    <a:pt x="31371" y="45011"/>
                    <a:pt x="31513" y="44979"/>
                    <a:pt x="31648" y="44979"/>
                  </a:cubicBezTo>
                  <a:cubicBezTo>
                    <a:pt x="32284" y="44979"/>
                    <a:pt x="32742" y="45693"/>
                    <a:pt x="33474" y="45693"/>
                  </a:cubicBezTo>
                  <a:cubicBezTo>
                    <a:pt x="34194" y="45693"/>
                    <a:pt x="34890" y="45062"/>
                    <a:pt x="35316" y="45062"/>
                  </a:cubicBezTo>
                  <a:cubicBezTo>
                    <a:pt x="35439" y="45062"/>
                    <a:pt x="35539" y="45114"/>
                    <a:pt x="35611" y="45250"/>
                  </a:cubicBezTo>
                  <a:cubicBezTo>
                    <a:pt x="35848" y="45756"/>
                    <a:pt x="36422" y="46374"/>
                    <a:pt x="37029" y="46374"/>
                  </a:cubicBezTo>
                  <a:cubicBezTo>
                    <a:pt x="37147" y="46374"/>
                    <a:pt x="37267" y="46351"/>
                    <a:pt x="37386" y="46298"/>
                  </a:cubicBezTo>
                  <a:cubicBezTo>
                    <a:pt x="37630" y="46208"/>
                    <a:pt x="37902" y="46192"/>
                    <a:pt x="38185" y="46192"/>
                  </a:cubicBezTo>
                  <a:cubicBezTo>
                    <a:pt x="38347" y="46192"/>
                    <a:pt x="38511" y="46197"/>
                    <a:pt x="38676" y="46197"/>
                  </a:cubicBezTo>
                  <a:cubicBezTo>
                    <a:pt x="39130" y="46197"/>
                    <a:pt x="39584" y="46157"/>
                    <a:pt x="39967" y="45854"/>
                  </a:cubicBezTo>
                  <a:cubicBezTo>
                    <a:pt x="40733" y="45250"/>
                    <a:pt x="41338" y="44483"/>
                    <a:pt x="42225" y="44483"/>
                  </a:cubicBezTo>
                  <a:cubicBezTo>
                    <a:pt x="43435" y="44403"/>
                    <a:pt x="44565" y="44161"/>
                    <a:pt x="45694" y="43757"/>
                  </a:cubicBezTo>
                  <a:cubicBezTo>
                    <a:pt x="46420" y="43515"/>
                    <a:pt x="47589" y="43394"/>
                    <a:pt x="48678" y="43152"/>
                  </a:cubicBezTo>
                  <a:cubicBezTo>
                    <a:pt x="48638" y="42346"/>
                    <a:pt x="48275" y="41983"/>
                    <a:pt x="47347" y="41580"/>
                  </a:cubicBezTo>
                  <a:cubicBezTo>
                    <a:pt x="47025" y="41418"/>
                    <a:pt x="46783" y="41136"/>
                    <a:pt x="46702" y="40773"/>
                  </a:cubicBezTo>
                  <a:cubicBezTo>
                    <a:pt x="46541" y="40370"/>
                    <a:pt x="46460" y="39966"/>
                    <a:pt x="46420" y="39563"/>
                  </a:cubicBezTo>
                  <a:cubicBezTo>
                    <a:pt x="46339" y="38878"/>
                    <a:pt x="46137" y="38192"/>
                    <a:pt x="45815" y="37587"/>
                  </a:cubicBezTo>
                  <a:cubicBezTo>
                    <a:pt x="45452" y="37184"/>
                    <a:pt x="45411" y="36579"/>
                    <a:pt x="45734" y="36135"/>
                  </a:cubicBezTo>
                  <a:cubicBezTo>
                    <a:pt x="45976" y="35692"/>
                    <a:pt x="45976" y="35167"/>
                    <a:pt x="45734" y="34724"/>
                  </a:cubicBezTo>
                  <a:cubicBezTo>
                    <a:pt x="45452" y="34280"/>
                    <a:pt x="45573" y="33998"/>
                    <a:pt x="45976" y="33554"/>
                  </a:cubicBezTo>
                  <a:cubicBezTo>
                    <a:pt x="46218" y="33272"/>
                    <a:pt x="46299" y="32909"/>
                    <a:pt x="46218" y="32546"/>
                  </a:cubicBezTo>
                  <a:cubicBezTo>
                    <a:pt x="46097" y="32264"/>
                    <a:pt x="45855" y="32022"/>
                    <a:pt x="45532" y="31981"/>
                  </a:cubicBezTo>
                  <a:cubicBezTo>
                    <a:pt x="45492" y="31981"/>
                    <a:pt x="45452" y="31981"/>
                    <a:pt x="45452" y="31780"/>
                  </a:cubicBezTo>
                  <a:cubicBezTo>
                    <a:pt x="45371" y="31376"/>
                    <a:pt x="45089" y="31013"/>
                    <a:pt x="44686" y="30852"/>
                  </a:cubicBezTo>
                  <a:cubicBezTo>
                    <a:pt x="44363" y="30731"/>
                    <a:pt x="44323" y="30691"/>
                    <a:pt x="44323" y="30408"/>
                  </a:cubicBezTo>
                  <a:cubicBezTo>
                    <a:pt x="44323" y="30247"/>
                    <a:pt x="44323" y="30126"/>
                    <a:pt x="44282" y="30045"/>
                  </a:cubicBezTo>
                  <a:cubicBezTo>
                    <a:pt x="44242" y="29844"/>
                    <a:pt x="44242" y="29683"/>
                    <a:pt x="44282" y="29521"/>
                  </a:cubicBezTo>
                  <a:lnTo>
                    <a:pt x="44444" y="29239"/>
                  </a:lnTo>
                  <a:cubicBezTo>
                    <a:pt x="44766" y="28634"/>
                    <a:pt x="45048" y="28029"/>
                    <a:pt x="45250" y="27384"/>
                  </a:cubicBezTo>
                  <a:cubicBezTo>
                    <a:pt x="45290" y="26859"/>
                    <a:pt x="45532" y="26376"/>
                    <a:pt x="45936" y="25972"/>
                  </a:cubicBezTo>
                  <a:cubicBezTo>
                    <a:pt x="46178" y="25730"/>
                    <a:pt x="46379" y="25448"/>
                    <a:pt x="46541" y="25125"/>
                  </a:cubicBezTo>
                  <a:lnTo>
                    <a:pt x="46621" y="25004"/>
                  </a:lnTo>
                  <a:cubicBezTo>
                    <a:pt x="46783" y="24601"/>
                    <a:pt x="46944" y="24238"/>
                    <a:pt x="47105" y="23835"/>
                  </a:cubicBezTo>
                  <a:cubicBezTo>
                    <a:pt x="47267" y="23431"/>
                    <a:pt x="47468" y="23028"/>
                    <a:pt x="47670" y="22625"/>
                  </a:cubicBezTo>
                  <a:lnTo>
                    <a:pt x="47710" y="22585"/>
                  </a:lnTo>
                  <a:cubicBezTo>
                    <a:pt x="48154" y="21939"/>
                    <a:pt x="48396" y="21213"/>
                    <a:pt x="48396" y="20447"/>
                  </a:cubicBezTo>
                  <a:cubicBezTo>
                    <a:pt x="48355" y="20366"/>
                    <a:pt x="48436" y="20245"/>
                    <a:pt x="48557" y="20205"/>
                  </a:cubicBezTo>
                  <a:lnTo>
                    <a:pt x="41620" y="11454"/>
                  </a:lnTo>
                  <a:lnTo>
                    <a:pt x="18835" y="0"/>
                  </a:ln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7"/>
            <p:cNvSpPr/>
            <p:nvPr/>
          </p:nvSpPr>
          <p:spPr>
            <a:xfrm>
              <a:off x="2148798" y="3291930"/>
              <a:ext cx="510302" cy="420549"/>
            </a:xfrm>
            <a:custGeom>
              <a:avLst/>
              <a:gdLst/>
              <a:ahLst/>
              <a:cxnLst/>
              <a:rect l="l" t="t" r="r" b="b"/>
              <a:pathLst>
                <a:path w="35773" h="29476" extrusionOk="0">
                  <a:moveTo>
                    <a:pt x="21967" y="1"/>
                  </a:moveTo>
                  <a:cubicBezTo>
                    <a:pt x="20260" y="1"/>
                    <a:pt x="17685" y="120"/>
                    <a:pt x="16898" y="802"/>
                  </a:cubicBezTo>
                  <a:cubicBezTo>
                    <a:pt x="15688" y="1850"/>
                    <a:pt x="14357" y="4714"/>
                    <a:pt x="14357" y="4714"/>
                  </a:cubicBezTo>
                  <a:lnTo>
                    <a:pt x="6211" y="5318"/>
                  </a:lnTo>
                  <a:lnTo>
                    <a:pt x="0" y="11811"/>
                  </a:lnTo>
                  <a:lnTo>
                    <a:pt x="162" y="22660"/>
                  </a:lnTo>
                  <a:lnTo>
                    <a:pt x="1372" y="26007"/>
                  </a:lnTo>
                  <a:lnTo>
                    <a:pt x="6937" y="28588"/>
                  </a:lnTo>
                  <a:cubicBezTo>
                    <a:pt x="6937" y="28588"/>
                    <a:pt x="8514" y="27751"/>
                    <a:pt x="9780" y="27751"/>
                  </a:cubicBezTo>
                  <a:cubicBezTo>
                    <a:pt x="10134" y="27751"/>
                    <a:pt x="10464" y="27816"/>
                    <a:pt x="10728" y="27983"/>
                  </a:cubicBezTo>
                  <a:lnTo>
                    <a:pt x="12099" y="28427"/>
                  </a:lnTo>
                  <a:lnTo>
                    <a:pt x="14640" y="29476"/>
                  </a:lnTo>
                  <a:lnTo>
                    <a:pt x="16455" y="29476"/>
                  </a:lnTo>
                  <a:cubicBezTo>
                    <a:pt x="16535" y="28911"/>
                    <a:pt x="16818" y="28387"/>
                    <a:pt x="17221" y="27943"/>
                  </a:cubicBezTo>
                  <a:cubicBezTo>
                    <a:pt x="17826" y="27499"/>
                    <a:pt x="19036" y="26451"/>
                    <a:pt x="19479" y="26451"/>
                  </a:cubicBezTo>
                  <a:cubicBezTo>
                    <a:pt x="19923" y="26451"/>
                    <a:pt x="22020" y="25080"/>
                    <a:pt x="22020" y="25080"/>
                  </a:cubicBezTo>
                  <a:cubicBezTo>
                    <a:pt x="22020" y="25080"/>
                    <a:pt x="20971" y="23870"/>
                    <a:pt x="22343" y="23588"/>
                  </a:cubicBezTo>
                  <a:cubicBezTo>
                    <a:pt x="23714" y="23265"/>
                    <a:pt x="26093" y="22821"/>
                    <a:pt x="26093" y="22821"/>
                  </a:cubicBezTo>
                  <a:cubicBezTo>
                    <a:pt x="26093" y="22821"/>
                    <a:pt x="27021" y="21773"/>
                    <a:pt x="26577" y="21450"/>
                  </a:cubicBezTo>
                  <a:cubicBezTo>
                    <a:pt x="26093" y="21168"/>
                    <a:pt x="29602" y="20119"/>
                    <a:pt x="30933" y="19676"/>
                  </a:cubicBezTo>
                  <a:cubicBezTo>
                    <a:pt x="32304" y="19192"/>
                    <a:pt x="34562" y="18748"/>
                    <a:pt x="34562" y="18748"/>
                  </a:cubicBezTo>
                  <a:cubicBezTo>
                    <a:pt x="34562" y="18748"/>
                    <a:pt x="33796" y="18587"/>
                    <a:pt x="33957" y="17377"/>
                  </a:cubicBezTo>
                  <a:cubicBezTo>
                    <a:pt x="34119" y="16207"/>
                    <a:pt x="34240" y="14836"/>
                    <a:pt x="34240" y="14836"/>
                  </a:cubicBezTo>
                  <a:cubicBezTo>
                    <a:pt x="34482" y="14191"/>
                    <a:pt x="34683" y="13546"/>
                    <a:pt x="34845" y="12860"/>
                  </a:cubicBezTo>
                  <a:cubicBezTo>
                    <a:pt x="34925" y="11892"/>
                    <a:pt x="34925" y="10965"/>
                    <a:pt x="34845" y="9997"/>
                  </a:cubicBezTo>
                  <a:cubicBezTo>
                    <a:pt x="35127" y="9513"/>
                    <a:pt x="35409" y="8988"/>
                    <a:pt x="35611" y="8504"/>
                  </a:cubicBezTo>
                  <a:cubicBezTo>
                    <a:pt x="35772" y="8021"/>
                    <a:pt x="35450" y="6811"/>
                    <a:pt x="35329" y="6367"/>
                  </a:cubicBezTo>
                  <a:cubicBezTo>
                    <a:pt x="35167" y="5923"/>
                    <a:pt x="34845" y="5036"/>
                    <a:pt x="34240" y="4875"/>
                  </a:cubicBezTo>
                  <a:cubicBezTo>
                    <a:pt x="33635" y="4714"/>
                    <a:pt x="32143" y="3826"/>
                    <a:pt x="31699" y="3826"/>
                  </a:cubicBezTo>
                  <a:cubicBezTo>
                    <a:pt x="31094" y="3786"/>
                    <a:pt x="30529" y="3625"/>
                    <a:pt x="30045" y="3342"/>
                  </a:cubicBezTo>
                  <a:cubicBezTo>
                    <a:pt x="29441" y="3060"/>
                    <a:pt x="27464" y="1810"/>
                    <a:pt x="27464" y="1810"/>
                  </a:cubicBezTo>
                  <a:lnTo>
                    <a:pt x="23553" y="35"/>
                  </a:lnTo>
                  <a:cubicBezTo>
                    <a:pt x="23553" y="35"/>
                    <a:pt x="22886" y="1"/>
                    <a:pt x="21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7"/>
            <p:cNvSpPr/>
            <p:nvPr/>
          </p:nvSpPr>
          <p:spPr>
            <a:xfrm>
              <a:off x="2148798" y="3288406"/>
              <a:ext cx="510302" cy="424073"/>
            </a:xfrm>
            <a:custGeom>
              <a:avLst/>
              <a:gdLst/>
              <a:ahLst/>
              <a:cxnLst/>
              <a:rect l="l" t="t" r="r" b="b"/>
              <a:pathLst>
                <a:path w="35773" h="29723" fill="none" extrusionOk="0">
                  <a:moveTo>
                    <a:pt x="6937" y="28835"/>
                  </a:moveTo>
                  <a:cubicBezTo>
                    <a:pt x="6937" y="28835"/>
                    <a:pt x="9518" y="27464"/>
                    <a:pt x="10728" y="28230"/>
                  </a:cubicBezTo>
                  <a:lnTo>
                    <a:pt x="12099" y="28674"/>
                  </a:lnTo>
                  <a:lnTo>
                    <a:pt x="14640" y="29723"/>
                  </a:lnTo>
                  <a:lnTo>
                    <a:pt x="16455" y="29723"/>
                  </a:lnTo>
                  <a:cubicBezTo>
                    <a:pt x="16535" y="29158"/>
                    <a:pt x="16818" y="28634"/>
                    <a:pt x="17221" y="28190"/>
                  </a:cubicBezTo>
                  <a:cubicBezTo>
                    <a:pt x="17826" y="27746"/>
                    <a:pt x="19036" y="26698"/>
                    <a:pt x="19479" y="26698"/>
                  </a:cubicBezTo>
                  <a:cubicBezTo>
                    <a:pt x="19923" y="26698"/>
                    <a:pt x="22020" y="25327"/>
                    <a:pt x="22020" y="25327"/>
                  </a:cubicBezTo>
                  <a:cubicBezTo>
                    <a:pt x="22020" y="25327"/>
                    <a:pt x="20971" y="24117"/>
                    <a:pt x="22343" y="23835"/>
                  </a:cubicBezTo>
                  <a:cubicBezTo>
                    <a:pt x="23714" y="23512"/>
                    <a:pt x="26093" y="23068"/>
                    <a:pt x="26093" y="23068"/>
                  </a:cubicBezTo>
                  <a:cubicBezTo>
                    <a:pt x="26093" y="23068"/>
                    <a:pt x="27021" y="22020"/>
                    <a:pt x="26577" y="21697"/>
                  </a:cubicBezTo>
                  <a:cubicBezTo>
                    <a:pt x="26093" y="21415"/>
                    <a:pt x="29602" y="20366"/>
                    <a:pt x="30933" y="19923"/>
                  </a:cubicBezTo>
                  <a:cubicBezTo>
                    <a:pt x="32304" y="19439"/>
                    <a:pt x="34562" y="18995"/>
                    <a:pt x="34562" y="18995"/>
                  </a:cubicBezTo>
                  <a:cubicBezTo>
                    <a:pt x="34562" y="18995"/>
                    <a:pt x="33796" y="18834"/>
                    <a:pt x="33957" y="17624"/>
                  </a:cubicBezTo>
                  <a:cubicBezTo>
                    <a:pt x="34119" y="16454"/>
                    <a:pt x="34240" y="15083"/>
                    <a:pt x="34240" y="15083"/>
                  </a:cubicBezTo>
                  <a:cubicBezTo>
                    <a:pt x="34482" y="14438"/>
                    <a:pt x="34683" y="13793"/>
                    <a:pt x="34845" y="13107"/>
                  </a:cubicBezTo>
                  <a:cubicBezTo>
                    <a:pt x="34925" y="12139"/>
                    <a:pt x="34925" y="11212"/>
                    <a:pt x="34845" y="10244"/>
                  </a:cubicBezTo>
                  <a:cubicBezTo>
                    <a:pt x="35127" y="9760"/>
                    <a:pt x="35409" y="9235"/>
                    <a:pt x="35611" y="8751"/>
                  </a:cubicBezTo>
                  <a:cubicBezTo>
                    <a:pt x="35772" y="8268"/>
                    <a:pt x="35450" y="7058"/>
                    <a:pt x="35329" y="6614"/>
                  </a:cubicBezTo>
                  <a:cubicBezTo>
                    <a:pt x="35167" y="6170"/>
                    <a:pt x="34845" y="5283"/>
                    <a:pt x="34240" y="5122"/>
                  </a:cubicBezTo>
                  <a:cubicBezTo>
                    <a:pt x="33635" y="4961"/>
                    <a:pt x="32143" y="4073"/>
                    <a:pt x="31699" y="4073"/>
                  </a:cubicBezTo>
                  <a:cubicBezTo>
                    <a:pt x="31094" y="4033"/>
                    <a:pt x="30529" y="3872"/>
                    <a:pt x="30045" y="3589"/>
                  </a:cubicBezTo>
                  <a:cubicBezTo>
                    <a:pt x="29441" y="3307"/>
                    <a:pt x="27464" y="2057"/>
                    <a:pt x="27464" y="2057"/>
                  </a:cubicBezTo>
                  <a:lnTo>
                    <a:pt x="23553" y="282"/>
                  </a:lnTo>
                  <a:cubicBezTo>
                    <a:pt x="23553" y="282"/>
                    <a:pt x="18108" y="0"/>
                    <a:pt x="16898" y="1049"/>
                  </a:cubicBezTo>
                  <a:cubicBezTo>
                    <a:pt x="15688" y="2097"/>
                    <a:pt x="14357" y="4961"/>
                    <a:pt x="14357" y="4961"/>
                  </a:cubicBezTo>
                  <a:lnTo>
                    <a:pt x="6211" y="5565"/>
                  </a:lnTo>
                  <a:lnTo>
                    <a:pt x="0" y="12058"/>
                  </a:lnTo>
                  <a:lnTo>
                    <a:pt x="162" y="22907"/>
                  </a:lnTo>
                  <a:lnTo>
                    <a:pt x="1372" y="26254"/>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7"/>
            <p:cNvSpPr/>
            <p:nvPr/>
          </p:nvSpPr>
          <p:spPr>
            <a:xfrm>
              <a:off x="1761609" y="3146273"/>
              <a:ext cx="536193" cy="566919"/>
            </a:xfrm>
            <a:custGeom>
              <a:avLst/>
              <a:gdLst/>
              <a:ahLst/>
              <a:cxnLst/>
              <a:rect l="l" t="t" r="r" b="b"/>
              <a:pathLst>
                <a:path w="37588" h="39735" extrusionOk="0">
                  <a:moveTo>
                    <a:pt x="1" y="1"/>
                  </a:moveTo>
                  <a:lnTo>
                    <a:pt x="606" y="1453"/>
                  </a:lnTo>
                  <a:cubicBezTo>
                    <a:pt x="807" y="1695"/>
                    <a:pt x="969" y="1977"/>
                    <a:pt x="1130" y="2300"/>
                  </a:cubicBezTo>
                  <a:cubicBezTo>
                    <a:pt x="1251" y="2622"/>
                    <a:pt x="1453" y="2904"/>
                    <a:pt x="1654" y="3187"/>
                  </a:cubicBezTo>
                  <a:cubicBezTo>
                    <a:pt x="1856" y="3429"/>
                    <a:pt x="1977" y="3671"/>
                    <a:pt x="2058" y="3953"/>
                  </a:cubicBezTo>
                  <a:cubicBezTo>
                    <a:pt x="2058" y="3993"/>
                    <a:pt x="2017" y="4034"/>
                    <a:pt x="1977" y="4074"/>
                  </a:cubicBezTo>
                  <a:cubicBezTo>
                    <a:pt x="1896" y="4195"/>
                    <a:pt x="1856" y="4316"/>
                    <a:pt x="1816" y="4437"/>
                  </a:cubicBezTo>
                  <a:lnTo>
                    <a:pt x="1977" y="4840"/>
                  </a:lnTo>
                  <a:cubicBezTo>
                    <a:pt x="2259" y="5163"/>
                    <a:pt x="2421" y="5526"/>
                    <a:pt x="2461" y="5969"/>
                  </a:cubicBezTo>
                  <a:cubicBezTo>
                    <a:pt x="2501" y="6171"/>
                    <a:pt x="2542" y="6413"/>
                    <a:pt x="2622" y="6615"/>
                  </a:cubicBezTo>
                  <a:cubicBezTo>
                    <a:pt x="2784" y="7018"/>
                    <a:pt x="2985" y="7341"/>
                    <a:pt x="3268" y="7623"/>
                  </a:cubicBezTo>
                  <a:cubicBezTo>
                    <a:pt x="3469" y="7865"/>
                    <a:pt x="3630" y="8107"/>
                    <a:pt x="3751" y="8389"/>
                  </a:cubicBezTo>
                  <a:lnTo>
                    <a:pt x="3913" y="8833"/>
                  </a:lnTo>
                  <a:cubicBezTo>
                    <a:pt x="4316" y="10123"/>
                    <a:pt x="4840" y="11333"/>
                    <a:pt x="5526" y="12462"/>
                  </a:cubicBezTo>
                  <a:cubicBezTo>
                    <a:pt x="5607" y="12624"/>
                    <a:pt x="5607" y="12825"/>
                    <a:pt x="5566" y="13027"/>
                  </a:cubicBezTo>
                  <a:cubicBezTo>
                    <a:pt x="5082" y="13309"/>
                    <a:pt x="4760" y="13793"/>
                    <a:pt x="4598" y="14318"/>
                  </a:cubicBezTo>
                  <a:cubicBezTo>
                    <a:pt x="4558" y="14761"/>
                    <a:pt x="4679" y="15205"/>
                    <a:pt x="4961" y="15568"/>
                  </a:cubicBezTo>
                  <a:cubicBezTo>
                    <a:pt x="5203" y="16576"/>
                    <a:pt x="5607" y="17584"/>
                    <a:pt x="6252" y="18431"/>
                  </a:cubicBezTo>
                  <a:cubicBezTo>
                    <a:pt x="6736" y="19036"/>
                    <a:pt x="6937" y="19762"/>
                    <a:pt x="6857" y="20528"/>
                  </a:cubicBezTo>
                  <a:cubicBezTo>
                    <a:pt x="6857" y="20609"/>
                    <a:pt x="6857" y="20690"/>
                    <a:pt x="6816" y="20730"/>
                  </a:cubicBezTo>
                  <a:cubicBezTo>
                    <a:pt x="6736" y="21012"/>
                    <a:pt x="6736" y="21295"/>
                    <a:pt x="6736" y="21577"/>
                  </a:cubicBezTo>
                  <a:cubicBezTo>
                    <a:pt x="6776" y="22948"/>
                    <a:pt x="6494" y="23432"/>
                    <a:pt x="5365" y="24158"/>
                  </a:cubicBezTo>
                  <a:cubicBezTo>
                    <a:pt x="4598" y="24642"/>
                    <a:pt x="4598" y="24964"/>
                    <a:pt x="4598" y="25085"/>
                  </a:cubicBezTo>
                  <a:cubicBezTo>
                    <a:pt x="4598" y="25448"/>
                    <a:pt x="4437" y="25610"/>
                    <a:pt x="4114" y="25892"/>
                  </a:cubicBezTo>
                  <a:cubicBezTo>
                    <a:pt x="3953" y="26013"/>
                    <a:pt x="3832" y="26134"/>
                    <a:pt x="3711" y="26255"/>
                  </a:cubicBezTo>
                  <a:lnTo>
                    <a:pt x="3671" y="26295"/>
                  </a:lnTo>
                  <a:cubicBezTo>
                    <a:pt x="3469" y="26376"/>
                    <a:pt x="3348" y="26578"/>
                    <a:pt x="3348" y="26820"/>
                  </a:cubicBezTo>
                  <a:cubicBezTo>
                    <a:pt x="3348" y="27102"/>
                    <a:pt x="3308" y="27384"/>
                    <a:pt x="3187" y="27667"/>
                  </a:cubicBezTo>
                  <a:cubicBezTo>
                    <a:pt x="3066" y="27909"/>
                    <a:pt x="2985" y="28191"/>
                    <a:pt x="2985" y="28473"/>
                  </a:cubicBezTo>
                  <a:cubicBezTo>
                    <a:pt x="2945" y="29239"/>
                    <a:pt x="2824" y="30006"/>
                    <a:pt x="2542" y="30772"/>
                  </a:cubicBezTo>
                  <a:cubicBezTo>
                    <a:pt x="2340" y="31336"/>
                    <a:pt x="2179" y="31982"/>
                    <a:pt x="2098" y="32587"/>
                  </a:cubicBezTo>
                  <a:lnTo>
                    <a:pt x="2098" y="32667"/>
                  </a:lnTo>
                  <a:cubicBezTo>
                    <a:pt x="2098" y="32788"/>
                    <a:pt x="2058" y="32990"/>
                    <a:pt x="1977" y="33030"/>
                  </a:cubicBezTo>
                  <a:cubicBezTo>
                    <a:pt x="1453" y="33192"/>
                    <a:pt x="1170" y="33756"/>
                    <a:pt x="1412" y="34281"/>
                  </a:cubicBezTo>
                  <a:lnTo>
                    <a:pt x="1412" y="34442"/>
                  </a:lnTo>
                  <a:cubicBezTo>
                    <a:pt x="1453" y="34603"/>
                    <a:pt x="1493" y="34724"/>
                    <a:pt x="1533" y="34845"/>
                  </a:cubicBezTo>
                  <a:cubicBezTo>
                    <a:pt x="1574" y="35006"/>
                    <a:pt x="1614" y="35168"/>
                    <a:pt x="1614" y="35289"/>
                  </a:cubicBezTo>
                  <a:cubicBezTo>
                    <a:pt x="1170" y="35450"/>
                    <a:pt x="1009" y="35974"/>
                    <a:pt x="1291" y="36378"/>
                  </a:cubicBezTo>
                  <a:lnTo>
                    <a:pt x="1291" y="36418"/>
                  </a:lnTo>
                  <a:cubicBezTo>
                    <a:pt x="1533" y="36983"/>
                    <a:pt x="1533" y="37547"/>
                    <a:pt x="1372" y="38112"/>
                  </a:cubicBezTo>
                  <a:cubicBezTo>
                    <a:pt x="1291" y="38394"/>
                    <a:pt x="1291" y="38676"/>
                    <a:pt x="1332" y="38999"/>
                  </a:cubicBezTo>
                  <a:cubicBezTo>
                    <a:pt x="1462" y="37724"/>
                    <a:pt x="1885" y="37377"/>
                    <a:pt x="2684" y="37377"/>
                  </a:cubicBezTo>
                  <a:cubicBezTo>
                    <a:pt x="2871" y="37377"/>
                    <a:pt x="3079" y="37396"/>
                    <a:pt x="3308" y="37426"/>
                  </a:cubicBezTo>
                  <a:cubicBezTo>
                    <a:pt x="3356" y="37433"/>
                    <a:pt x="3401" y="37436"/>
                    <a:pt x="3444" y="37436"/>
                  </a:cubicBezTo>
                  <a:cubicBezTo>
                    <a:pt x="4256" y="37436"/>
                    <a:pt x="4221" y="36352"/>
                    <a:pt x="4845" y="36352"/>
                  </a:cubicBezTo>
                  <a:cubicBezTo>
                    <a:pt x="5022" y="36352"/>
                    <a:pt x="5251" y="36438"/>
                    <a:pt x="5566" y="36660"/>
                  </a:cubicBezTo>
                  <a:cubicBezTo>
                    <a:pt x="6912" y="37581"/>
                    <a:pt x="7884" y="38532"/>
                    <a:pt x="9521" y="38532"/>
                  </a:cubicBezTo>
                  <a:cubicBezTo>
                    <a:pt x="9749" y="38532"/>
                    <a:pt x="9989" y="38514"/>
                    <a:pt x="10244" y="38475"/>
                  </a:cubicBezTo>
                  <a:cubicBezTo>
                    <a:pt x="11820" y="38267"/>
                    <a:pt x="16002" y="37226"/>
                    <a:pt x="18497" y="37226"/>
                  </a:cubicBezTo>
                  <a:cubicBezTo>
                    <a:pt x="19387" y="37226"/>
                    <a:pt x="20062" y="37359"/>
                    <a:pt x="20327" y="37708"/>
                  </a:cubicBezTo>
                  <a:cubicBezTo>
                    <a:pt x="21375" y="39080"/>
                    <a:pt x="21537" y="39241"/>
                    <a:pt x="23351" y="39402"/>
                  </a:cubicBezTo>
                  <a:cubicBezTo>
                    <a:pt x="24612" y="39484"/>
                    <a:pt x="26821" y="39734"/>
                    <a:pt x="28677" y="39734"/>
                  </a:cubicBezTo>
                  <a:cubicBezTo>
                    <a:pt x="29553" y="39734"/>
                    <a:pt x="30351" y="39679"/>
                    <a:pt x="30933" y="39523"/>
                  </a:cubicBezTo>
                  <a:cubicBezTo>
                    <a:pt x="32748" y="39080"/>
                    <a:pt x="34119" y="38797"/>
                    <a:pt x="34119" y="38797"/>
                  </a:cubicBezTo>
                  <a:cubicBezTo>
                    <a:pt x="34119" y="38797"/>
                    <a:pt x="30167" y="36821"/>
                    <a:pt x="30167" y="35006"/>
                  </a:cubicBezTo>
                  <a:cubicBezTo>
                    <a:pt x="30167" y="33192"/>
                    <a:pt x="30490" y="25206"/>
                    <a:pt x="30490" y="25206"/>
                  </a:cubicBezTo>
                  <a:cubicBezTo>
                    <a:pt x="30490" y="25206"/>
                    <a:pt x="34402" y="25045"/>
                    <a:pt x="35006" y="24884"/>
                  </a:cubicBezTo>
                  <a:cubicBezTo>
                    <a:pt x="35652" y="24763"/>
                    <a:pt x="37588" y="21738"/>
                    <a:pt x="36378" y="18713"/>
                  </a:cubicBezTo>
                  <a:cubicBezTo>
                    <a:pt x="35168" y="15689"/>
                    <a:pt x="33192" y="5445"/>
                    <a:pt x="27183" y="2743"/>
                  </a:cubicBezTo>
                  <a:cubicBezTo>
                    <a:pt x="21133" y="1"/>
                    <a:pt x="2421" y="928"/>
                    <a:pt x="1" y="1"/>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7"/>
            <p:cNvSpPr/>
            <p:nvPr/>
          </p:nvSpPr>
          <p:spPr>
            <a:xfrm>
              <a:off x="2428968" y="2991500"/>
              <a:ext cx="131181" cy="158070"/>
            </a:xfrm>
            <a:custGeom>
              <a:avLst/>
              <a:gdLst/>
              <a:ahLst/>
              <a:cxnLst/>
              <a:rect l="l" t="t" r="r" b="b"/>
              <a:pathLst>
                <a:path w="9196" h="11079" extrusionOk="0">
                  <a:moveTo>
                    <a:pt x="7219" y="0"/>
                  </a:moveTo>
                  <a:cubicBezTo>
                    <a:pt x="5727" y="0"/>
                    <a:pt x="1" y="1654"/>
                    <a:pt x="1" y="1654"/>
                  </a:cubicBezTo>
                  <a:lnTo>
                    <a:pt x="283" y="8429"/>
                  </a:lnTo>
                  <a:lnTo>
                    <a:pt x="3308" y="7824"/>
                  </a:lnTo>
                  <a:cubicBezTo>
                    <a:pt x="3590" y="8308"/>
                    <a:pt x="5566" y="11010"/>
                    <a:pt x="5566" y="11010"/>
                  </a:cubicBezTo>
                  <a:cubicBezTo>
                    <a:pt x="5566" y="11010"/>
                    <a:pt x="5684" y="11079"/>
                    <a:pt x="5874" y="11079"/>
                  </a:cubicBezTo>
                  <a:cubicBezTo>
                    <a:pt x="6168" y="11079"/>
                    <a:pt x="6633" y="10915"/>
                    <a:pt x="7099" y="10083"/>
                  </a:cubicBezTo>
                  <a:cubicBezTo>
                    <a:pt x="7502" y="9316"/>
                    <a:pt x="8066" y="8590"/>
                    <a:pt x="8752" y="7985"/>
                  </a:cubicBezTo>
                  <a:cubicBezTo>
                    <a:pt x="8752" y="7985"/>
                    <a:pt x="7219" y="7985"/>
                    <a:pt x="7703" y="6655"/>
                  </a:cubicBezTo>
                  <a:cubicBezTo>
                    <a:pt x="8147" y="5283"/>
                    <a:pt x="9196" y="4356"/>
                    <a:pt x="7824" y="3912"/>
                  </a:cubicBezTo>
                  <a:cubicBezTo>
                    <a:pt x="7824" y="3912"/>
                    <a:pt x="8752" y="0"/>
                    <a:pt x="7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7"/>
            <p:cNvSpPr/>
            <p:nvPr/>
          </p:nvSpPr>
          <p:spPr>
            <a:xfrm>
              <a:off x="2428968" y="2991500"/>
              <a:ext cx="131181" cy="163420"/>
            </a:xfrm>
            <a:custGeom>
              <a:avLst/>
              <a:gdLst/>
              <a:ahLst/>
              <a:cxnLst/>
              <a:rect l="l" t="t" r="r" b="b"/>
              <a:pathLst>
                <a:path w="9196" h="11454" fill="none" extrusionOk="0">
                  <a:moveTo>
                    <a:pt x="3308" y="7824"/>
                  </a:moveTo>
                  <a:cubicBezTo>
                    <a:pt x="3590" y="8308"/>
                    <a:pt x="5566" y="11010"/>
                    <a:pt x="5566" y="11010"/>
                  </a:cubicBezTo>
                  <a:cubicBezTo>
                    <a:pt x="5566" y="11010"/>
                    <a:pt x="6332" y="11454"/>
                    <a:pt x="7099" y="10083"/>
                  </a:cubicBezTo>
                  <a:cubicBezTo>
                    <a:pt x="7502" y="9316"/>
                    <a:pt x="8066" y="8590"/>
                    <a:pt x="8752" y="7985"/>
                  </a:cubicBezTo>
                  <a:cubicBezTo>
                    <a:pt x="8752" y="7985"/>
                    <a:pt x="7219" y="7985"/>
                    <a:pt x="7703" y="6655"/>
                  </a:cubicBezTo>
                  <a:cubicBezTo>
                    <a:pt x="8147" y="5283"/>
                    <a:pt x="9196" y="4356"/>
                    <a:pt x="7824" y="3912"/>
                  </a:cubicBezTo>
                  <a:cubicBezTo>
                    <a:pt x="7824" y="3912"/>
                    <a:pt x="8752" y="0"/>
                    <a:pt x="7219" y="0"/>
                  </a:cubicBezTo>
                  <a:cubicBezTo>
                    <a:pt x="5727" y="0"/>
                    <a:pt x="1" y="1654"/>
                    <a:pt x="1" y="1654"/>
                  </a:cubicBezTo>
                  <a:lnTo>
                    <a:pt x="283" y="8429"/>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7"/>
            <p:cNvSpPr/>
            <p:nvPr/>
          </p:nvSpPr>
          <p:spPr>
            <a:xfrm>
              <a:off x="2431265" y="2980557"/>
              <a:ext cx="131181" cy="118820"/>
            </a:xfrm>
            <a:custGeom>
              <a:avLst/>
              <a:gdLst/>
              <a:ahLst/>
              <a:cxnLst/>
              <a:rect l="l" t="t" r="r" b="b"/>
              <a:pathLst>
                <a:path w="9196" h="8328" extrusionOk="0">
                  <a:moveTo>
                    <a:pt x="4961" y="1"/>
                  </a:moveTo>
                  <a:lnTo>
                    <a:pt x="1" y="4840"/>
                  </a:lnTo>
                  <a:cubicBezTo>
                    <a:pt x="1" y="4840"/>
                    <a:pt x="1775" y="8188"/>
                    <a:pt x="2542" y="8309"/>
                  </a:cubicBezTo>
                  <a:cubicBezTo>
                    <a:pt x="2602" y="8321"/>
                    <a:pt x="2659" y="8327"/>
                    <a:pt x="2714" y="8327"/>
                  </a:cubicBezTo>
                  <a:cubicBezTo>
                    <a:pt x="3352" y="8327"/>
                    <a:pt x="3603" y="7514"/>
                    <a:pt x="3752" y="7180"/>
                  </a:cubicBezTo>
                  <a:cubicBezTo>
                    <a:pt x="3795" y="7082"/>
                    <a:pt x="3879" y="7043"/>
                    <a:pt x="3996" y="7043"/>
                  </a:cubicBezTo>
                  <a:cubicBezTo>
                    <a:pt x="4317" y="7043"/>
                    <a:pt x="4887" y="7336"/>
                    <a:pt x="5566" y="7543"/>
                  </a:cubicBezTo>
                  <a:cubicBezTo>
                    <a:pt x="5849" y="7180"/>
                    <a:pt x="6091" y="6776"/>
                    <a:pt x="6292" y="6333"/>
                  </a:cubicBezTo>
                  <a:cubicBezTo>
                    <a:pt x="6358" y="6152"/>
                    <a:pt x="6471" y="6098"/>
                    <a:pt x="6704" y="6098"/>
                  </a:cubicBezTo>
                  <a:cubicBezTo>
                    <a:pt x="7043" y="6098"/>
                    <a:pt x="7637" y="6212"/>
                    <a:pt x="8712" y="6212"/>
                  </a:cubicBezTo>
                  <a:cubicBezTo>
                    <a:pt x="9196" y="6212"/>
                    <a:pt x="8591" y="4679"/>
                    <a:pt x="8591" y="4679"/>
                  </a:cubicBezTo>
                  <a:lnTo>
                    <a:pt x="7986" y="3187"/>
                  </a:lnTo>
                  <a:lnTo>
                    <a:pt x="7220" y="2138"/>
                  </a:lnTo>
                  <a:lnTo>
                    <a:pt x="49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7"/>
            <p:cNvSpPr/>
            <p:nvPr/>
          </p:nvSpPr>
          <p:spPr>
            <a:xfrm>
              <a:off x="2431265" y="2980557"/>
              <a:ext cx="131181" cy="120860"/>
            </a:xfrm>
            <a:custGeom>
              <a:avLst/>
              <a:gdLst/>
              <a:ahLst/>
              <a:cxnLst/>
              <a:rect l="l" t="t" r="r" b="b"/>
              <a:pathLst>
                <a:path w="9196" h="8471" fill="none" extrusionOk="0">
                  <a:moveTo>
                    <a:pt x="7220" y="2138"/>
                  </a:moveTo>
                  <a:lnTo>
                    <a:pt x="7986" y="3187"/>
                  </a:lnTo>
                  <a:lnTo>
                    <a:pt x="8591" y="4679"/>
                  </a:lnTo>
                  <a:cubicBezTo>
                    <a:pt x="8591" y="4679"/>
                    <a:pt x="9196" y="6212"/>
                    <a:pt x="8712" y="6212"/>
                  </a:cubicBezTo>
                  <a:cubicBezTo>
                    <a:pt x="6897" y="6212"/>
                    <a:pt x="6454" y="5889"/>
                    <a:pt x="6292" y="6333"/>
                  </a:cubicBezTo>
                  <a:cubicBezTo>
                    <a:pt x="6091" y="6776"/>
                    <a:pt x="5849" y="7180"/>
                    <a:pt x="5566" y="7543"/>
                  </a:cubicBezTo>
                  <a:cubicBezTo>
                    <a:pt x="4639" y="7260"/>
                    <a:pt x="3913" y="6817"/>
                    <a:pt x="3752" y="7180"/>
                  </a:cubicBezTo>
                  <a:cubicBezTo>
                    <a:pt x="3590" y="7543"/>
                    <a:pt x="3308" y="8470"/>
                    <a:pt x="2542" y="8309"/>
                  </a:cubicBezTo>
                  <a:cubicBezTo>
                    <a:pt x="1775" y="8188"/>
                    <a:pt x="1" y="4840"/>
                    <a:pt x="1" y="4840"/>
                  </a:cubicBezTo>
                  <a:lnTo>
                    <a:pt x="4961" y="1"/>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7"/>
            <p:cNvSpPr/>
            <p:nvPr/>
          </p:nvSpPr>
          <p:spPr>
            <a:xfrm>
              <a:off x="2319083" y="2676746"/>
              <a:ext cx="495352" cy="355532"/>
            </a:xfrm>
            <a:custGeom>
              <a:avLst/>
              <a:gdLst/>
              <a:ahLst/>
              <a:cxnLst/>
              <a:rect l="l" t="t" r="r" b="b"/>
              <a:pathLst>
                <a:path w="34725" h="24919" extrusionOk="0">
                  <a:moveTo>
                    <a:pt x="22235" y="0"/>
                  </a:moveTo>
                  <a:cubicBezTo>
                    <a:pt x="17237" y="0"/>
                    <a:pt x="12096" y="1766"/>
                    <a:pt x="8470" y="2623"/>
                  </a:cubicBezTo>
                  <a:cubicBezTo>
                    <a:pt x="3308" y="3832"/>
                    <a:pt x="1" y="23271"/>
                    <a:pt x="1" y="23271"/>
                  </a:cubicBezTo>
                  <a:lnTo>
                    <a:pt x="9357" y="23876"/>
                  </a:lnTo>
                  <a:cubicBezTo>
                    <a:pt x="9801" y="24037"/>
                    <a:pt x="12059" y="24642"/>
                    <a:pt x="12503" y="24763"/>
                  </a:cubicBezTo>
                  <a:cubicBezTo>
                    <a:pt x="12779" y="24867"/>
                    <a:pt x="13071" y="24919"/>
                    <a:pt x="13361" y="24919"/>
                  </a:cubicBezTo>
                  <a:cubicBezTo>
                    <a:pt x="13748" y="24919"/>
                    <a:pt x="14133" y="24827"/>
                    <a:pt x="14479" y="24642"/>
                  </a:cubicBezTo>
                  <a:cubicBezTo>
                    <a:pt x="15164" y="24320"/>
                    <a:pt x="15890" y="24118"/>
                    <a:pt x="16576" y="24037"/>
                  </a:cubicBezTo>
                  <a:cubicBezTo>
                    <a:pt x="16576" y="24037"/>
                    <a:pt x="18552" y="23876"/>
                    <a:pt x="18996" y="23876"/>
                  </a:cubicBezTo>
                  <a:cubicBezTo>
                    <a:pt x="19480" y="23876"/>
                    <a:pt x="18996" y="22666"/>
                    <a:pt x="18996" y="22666"/>
                  </a:cubicBezTo>
                  <a:cubicBezTo>
                    <a:pt x="18996" y="22666"/>
                    <a:pt x="19318" y="21456"/>
                    <a:pt x="20044" y="21295"/>
                  </a:cubicBezTo>
                  <a:cubicBezTo>
                    <a:pt x="20685" y="21194"/>
                    <a:pt x="21862" y="20106"/>
                    <a:pt x="23550" y="20106"/>
                  </a:cubicBezTo>
                  <a:cubicBezTo>
                    <a:pt x="23881" y="20106"/>
                    <a:pt x="24232" y="20147"/>
                    <a:pt x="24601" y="20246"/>
                  </a:cubicBezTo>
                  <a:cubicBezTo>
                    <a:pt x="24699" y="20272"/>
                    <a:pt x="24803" y="20285"/>
                    <a:pt x="24914" y="20285"/>
                  </a:cubicBezTo>
                  <a:cubicBezTo>
                    <a:pt x="27380" y="20285"/>
                    <a:pt x="33030" y="14062"/>
                    <a:pt x="33030" y="11051"/>
                  </a:cubicBezTo>
                  <a:cubicBezTo>
                    <a:pt x="33030" y="7906"/>
                    <a:pt x="34724" y="3792"/>
                    <a:pt x="28231" y="1090"/>
                  </a:cubicBezTo>
                  <a:cubicBezTo>
                    <a:pt x="26335" y="301"/>
                    <a:pt x="24297" y="0"/>
                    <a:pt x="22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7"/>
            <p:cNvSpPr/>
            <p:nvPr/>
          </p:nvSpPr>
          <p:spPr>
            <a:xfrm>
              <a:off x="2319083" y="2653747"/>
              <a:ext cx="495352" cy="379772"/>
            </a:xfrm>
            <a:custGeom>
              <a:avLst/>
              <a:gdLst/>
              <a:ahLst/>
              <a:cxnLst/>
              <a:rect l="l" t="t" r="r" b="b"/>
              <a:pathLst>
                <a:path w="34725" h="26618" fill="none" extrusionOk="0">
                  <a:moveTo>
                    <a:pt x="9357" y="25488"/>
                  </a:moveTo>
                  <a:cubicBezTo>
                    <a:pt x="9801" y="25649"/>
                    <a:pt x="12059" y="26254"/>
                    <a:pt x="12503" y="26375"/>
                  </a:cubicBezTo>
                  <a:cubicBezTo>
                    <a:pt x="13148" y="26617"/>
                    <a:pt x="13874" y="26577"/>
                    <a:pt x="14479" y="26254"/>
                  </a:cubicBezTo>
                  <a:cubicBezTo>
                    <a:pt x="15164" y="25932"/>
                    <a:pt x="15890" y="25730"/>
                    <a:pt x="16576" y="25649"/>
                  </a:cubicBezTo>
                  <a:cubicBezTo>
                    <a:pt x="16576" y="25649"/>
                    <a:pt x="18552" y="25488"/>
                    <a:pt x="18996" y="25488"/>
                  </a:cubicBezTo>
                  <a:cubicBezTo>
                    <a:pt x="19480" y="25488"/>
                    <a:pt x="18996" y="24278"/>
                    <a:pt x="18996" y="24278"/>
                  </a:cubicBezTo>
                  <a:cubicBezTo>
                    <a:pt x="18996" y="24278"/>
                    <a:pt x="19318" y="23068"/>
                    <a:pt x="20044" y="22907"/>
                  </a:cubicBezTo>
                  <a:cubicBezTo>
                    <a:pt x="20811" y="22786"/>
                    <a:pt x="22343" y="21253"/>
                    <a:pt x="24601" y="21858"/>
                  </a:cubicBezTo>
                  <a:cubicBezTo>
                    <a:pt x="26860" y="22463"/>
                    <a:pt x="33030" y="15809"/>
                    <a:pt x="33030" y="12663"/>
                  </a:cubicBezTo>
                  <a:cubicBezTo>
                    <a:pt x="33030" y="9518"/>
                    <a:pt x="34724" y="5404"/>
                    <a:pt x="28231" y="2702"/>
                  </a:cubicBezTo>
                  <a:cubicBezTo>
                    <a:pt x="21738" y="0"/>
                    <a:pt x="13592" y="3025"/>
                    <a:pt x="8470" y="4235"/>
                  </a:cubicBezTo>
                  <a:cubicBezTo>
                    <a:pt x="3308" y="5444"/>
                    <a:pt x="1" y="24883"/>
                    <a:pt x="1" y="24883"/>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7"/>
            <p:cNvSpPr/>
            <p:nvPr/>
          </p:nvSpPr>
          <p:spPr>
            <a:xfrm>
              <a:off x="1745503" y="2663905"/>
              <a:ext cx="830166" cy="860473"/>
            </a:xfrm>
            <a:custGeom>
              <a:avLst/>
              <a:gdLst/>
              <a:ahLst/>
              <a:cxnLst/>
              <a:rect l="l" t="t" r="r" b="b"/>
              <a:pathLst>
                <a:path w="58196" h="60310" extrusionOk="0">
                  <a:moveTo>
                    <a:pt x="36220" y="1"/>
                  </a:moveTo>
                  <a:cubicBezTo>
                    <a:pt x="35188" y="1"/>
                    <a:pt x="34162" y="112"/>
                    <a:pt x="33151" y="377"/>
                  </a:cubicBezTo>
                  <a:cubicBezTo>
                    <a:pt x="29320" y="1385"/>
                    <a:pt x="26416" y="4491"/>
                    <a:pt x="23109" y="6749"/>
                  </a:cubicBezTo>
                  <a:cubicBezTo>
                    <a:pt x="18512" y="9975"/>
                    <a:pt x="12987" y="11669"/>
                    <a:pt x="7502" y="12960"/>
                  </a:cubicBezTo>
                  <a:lnTo>
                    <a:pt x="7462" y="15097"/>
                  </a:lnTo>
                  <a:cubicBezTo>
                    <a:pt x="7462" y="15097"/>
                    <a:pt x="4921" y="15420"/>
                    <a:pt x="5808" y="16791"/>
                  </a:cubicBezTo>
                  <a:cubicBezTo>
                    <a:pt x="5808" y="16791"/>
                    <a:pt x="5929" y="18239"/>
                    <a:pt x="7318" y="18239"/>
                  </a:cubicBezTo>
                  <a:cubicBezTo>
                    <a:pt x="7535" y="18239"/>
                    <a:pt x="7783" y="18203"/>
                    <a:pt x="8066" y="18122"/>
                  </a:cubicBezTo>
                  <a:cubicBezTo>
                    <a:pt x="8066" y="18122"/>
                    <a:pt x="8703" y="17781"/>
                    <a:pt x="9234" y="17781"/>
                  </a:cubicBezTo>
                  <a:cubicBezTo>
                    <a:pt x="9703" y="17781"/>
                    <a:pt x="10089" y="18047"/>
                    <a:pt x="9881" y="19049"/>
                  </a:cubicBezTo>
                  <a:cubicBezTo>
                    <a:pt x="9801" y="19574"/>
                    <a:pt x="9518" y="20058"/>
                    <a:pt x="9115" y="20380"/>
                  </a:cubicBezTo>
                  <a:cubicBezTo>
                    <a:pt x="8228" y="21066"/>
                    <a:pt x="8026" y="21832"/>
                    <a:pt x="8954" y="22437"/>
                  </a:cubicBezTo>
                  <a:cubicBezTo>
                    <a:pt x="9236" y="22598"/>
                    <a:pt x="9478" y="22760"/>
                    <a:pt x="9720" y="22961"/>
                  </a:cubicBezTo>
                  <a:cubicBezTo>
                    <a:pt x="10002" y="23365"/>
                    <a:pt x="10123" y="23889"/>
                    <a:pt x="10002" y="24373"/>
                  </a:cubicBezTo>
                  <a:cubicBezTo>
                    <a:pt x="9801" y="25704"/>
                    <a:pt x="9317" y="26994"/>
                    <a:pt x="8591" y="28164"/>
                  </a:cubicBezTo>
                  <a:cubicBezTo>
                    <a:pt x="8218" y="28322"/>
                    <a:pt x="7830" y="28398"/>
                    <a:pt x="7448" y="28398"/>
                  </a:cubicBezTo>
                  <a:cubicBezTo>
                    <a:pt x="6462" y="28398"/>
                    <a:pt x="5513" y="27895"/>
                    <a:pt x="4961" y="26994"/>
                  </a:cubicBezTo>
                  <a:cubicBezTo>
                    <a:pt x="4775" y="28000"/>
                    <a:pt x="3901" y="28661"/>
                    <a:pt x="2942" y="28661"/>
                  </a:cubicBezTo>
                  <a:cubicBezTo>
                    <a:pt x="2863" y="28661"/>
                    <a:pt x="2783" y="28657"/>
                    <a:pt x="2703" y="28648"/>
                  </a:cubicBezTo>
                  <a:cubicBezTo>
                    <a:pt x="2017" y="28728"/>
                    <a:pt x="2057" y="29737"/>
                    <a:pt x="2420" y="30341"/>
                  </a:cubicBezTo>
                  <a:cubicBezTo>
                    <a:pt x="2743" y="30906"/>
                    <a:pt x="3146" y="31753"/>
                    <a:pt x="2622" y="32156"/>
                  </a:cubicBezTo>
                  <a:cubicBezTo>
                    <a:pt x="2422" y="32034"/>
                    <a:pt x="2200" y="31979"/>
                    <a:pt x="1975" y="31979"/>
                  </a:cubicBezTo>
                  <a:cubicBezTo>
                    <a:pt x="1386" y="31979"/>
                    <a:pt x="777" y="32357"/>
                    <a:pt x="485" y="32882"/>
                  </a:cubicBezTo>
                  <a:cubicBezTo>
                    <a:pt x="122" y="33689"/>
                    <a:pt x="1" y="34536"/>
                    <a:pt x="81" y="35342"/>
                  </a:cubicBezTo>
                  <a:cubicBezTo>
                    <a:pt x="81" y="36109"/>
                    <a:pt x="122" y="36875"/>
                    <a:pt x="122" y="37601"/>
                  </a:cubicBezTo>
                  <a:cubicBezTo>
                    <a:pt x="81" y="38407"/>
                    <a:pt x="243" y="39214"/>
                    <a:pt x="565" y="39980"/>
                  </a:cubicBezTo>
                  <a:cubicBezTo>
                    <a:pt x="892" y="40486"/>
                    <a:pt x="1482" y="40860"/>
                    <a:pt x="2061" y="40860"/>
                  </a:cubicBezTo>
                  <a:cubicBezTo>
                    <a:pt x="2267" y="40860"/>
                    <a:pt x="2472" y="40812"/>
                    <a:pt x="2662" y="40706"/>
                  </a:cubicBezTo>
                  <a:cubicBezTo>
                    <a:pt x="3025" y="40383"/>
                    <a:pt x="3348" y="39980"/>
                    <a:pt x="3590" y="39577"/>
                  </a:cubicBezTo>
                  <a:cubicBezTo>
                    <a:pt x="4517" y="38488"/>
                    <a:pt x="6131" y="38327"/>
                    <a:pt x="7542" y="38286"/>
                  </a:cubicBezTo>
                  <a:lnTo>
                    <a:pt x="12503" y="38125"/>
                  </a:lnTo>
                  <a:cubicBezTo>
                    <a:pt x="12690" y="38119"/>
                    <a:pt x="12881" y="38115"/>
                    <a:pt x="13074" y="38115"/>
                  </a:cubicBezTo>
                  <a:cubicBezTo>
                    <a:pt x="14213" y="38115"/>
                    <a:pt x="15414" y="38259"/>
                    <a:pt x="16173" y="39053"/>
                  </a:cubicBezTo>
                  <a:cubicBezTo>
                    <a:pt x="17544" y="40504"/>
                    <a:pt x="16858" y="43327"/>
                    <a:pt x="18471" y="44457"/>
                  </a:cubicBezTo>
                  <a:cubicBezTo>
                    <a:pt x="18990" y="44812"/>
                    <a:pt x="19620" y="44908"/>
                    <a:pt x="20261" y="44908"/>
                  </a:cubicBezTo>
                  <a:cubicBezTo>
                    <a:pt x="20566" y="44908"/>
                    <a:pt x="20874" y="44886"/>
                    <a:pt x="21173" y="44860"/>
                  </a:cubicBezTo>
                  <a:cubicBezTo>
                    <a:pt x="21243" y="44863"/>
                    <a:pt x="21313" y="44864"/>
                    <a:pt x="21382" y="44864"/>
                  </a:cubicBezTo>
                  <a:cubicBezTo>
                    <a:pt x="22275" y="44864"/>
                    <a:pt x="23130" y="44626"/>
                    <a:pt x="23916" y="44215"/>
                  </a:cubicBezTo>
                  <a:cubicBezTo>
                    <a:pt x="24722" y="43690"/>
                    <a:pt x="25247" y="42561"/>
                    <a:pt x="24763" y="41714"/>
                  </a:cubicBezTo>
                  <a:lnTo>
                    <a:pt x="27344" y="41674"/>
                  </a:lnTo>
                  <a:cubicBezTo>
                    <a:pt x="27384" y="42037"/>
                    <a:pt x="27424" y="42400"/>
                    <a:pt x="27465" y="42763"/>
                  </a:cubicBezTo>
                  <a:cubicBezTo>
                    <a:pt x="27440" y="42389"/>
                    <a:pt x="28017" y="42292"/>
                    <a:pt x="28518" y="42292"/>
                  </a:cubicBezTo>
                  <a:cubicBezTo>
                    <a:pt x="28827" y="42292"/>
                    <a:pt x="29107" y="42329"/>
                    <a:pt x="29199" y="42360"/>
                  </a:cubicBezTo>
                  <a:cubicBezTo>
                    <a:pt x="30207" y="42642"/>
                    <a:pt x="30570" y="43650"/>
                    <a:pt x="30893" y="44537"/>
                  </a:cubicBezTo>
                  <a:cubicBezTo>
                    <a:pt x="31457" y="46070"/>
                    <a:pt x="30368" y="48127"/>
                    <a:pt x="31336" y="49377"/>
                  </a:cubicBezTo>
                  <a:cubicBezTo>
                    <a:pt x="31538" y="49659"/>
                    <a:pt x="31820" y="49861"/>
                    <a:pt x="31982" y="50103"/>
                  </a:cubicBezTo>
                  <a:cubicBezTo>
                    <a:pt x="32264" y="50466"/>
                    <a:pt x="32345" y="50950"/>
                    <a:pt x="32264" y="51393"/>
                  </a:cubicBezTo>
                  <a:cubicBezTo>
                    <a:pt x="32103" y="51756"/>
                    <a:pt x="32022" y="52160"/>
                    <a:pt x="31941" y="52603"/>
                  </a:cubicBezTo>
                  <a:cubicBezTo>
                    <a:pt x="31861" y="54136"/>
                    <a:pt x="37547" y="53611"/>
                    <a:pt x="38797" y="53894"/>
                  </a:cubicBezTo>
                  <a:cubicBezTo>
                    <a:pt x="39039" y="53974"/>
                    <a:pt x="39281" y="54015"/>
                    <a:pt x="39563" y="54015"/>
                  </a:cubicBezTo>
                  <a:cubicBezTo>
                    <a:pt x="39664" y="53994"/>
                    <a:pt x="39765" y="53984"/>
                    <a:pt x="39871" y="53984"/>
                  </a:cubicBezTo>
                  <a:cubicBezTo>
                    <a:pt x="39977" y="53984"/>
                    <a:pt x="40088" y="53994"/>
                    <a:pt x="40209" y="54015"/>
                  </a:cubicBezTo>
                  <a:cubicBezTo>
                    <a:pt x="40451" y="54095"/>
                    <a:pt x="40693" y="54297"/>
                    <a:pt x="40814" y="54499"/>
                  </a:cubicBezTo>
                  <a:cubicBezTo>
                    <a:pt x="41652" y="55393"/>
                    <a:pt x="42821" y="55881"/>
                    <a:pt x="44009" y="55881"/>
                  </a:cubicBezTo>
                  <a:cubicBezTo>
                    <a:pt x="44535" y="55881"/>
                    <a:pt x="45065" y="55785"/>
                    <a:pt x="45573" y="55587"/>
                  </a:cubicBezTo>
                  <a:cubicBezTo>
                    <a:pt x="45621" y="55297"/>
                    <a:pt x="45902" y="55152"/>
                    <a:pt x="46197" y="55152"/>
                  </a:cubicBezTo>
                  <a:cubicBezTo>
                    <a:pt x="46394" y="55152"/>
                    <a:pt x="46597" y="55216"/>
                    <a:pt x="46742" y="55346"/>
                  </a:cubicBezTo>
                  <a:cubicBezTo>
                    <a:pt x="47065" y="55749"/>
                    <a:pt x="47226" y="56273"/>
                    <a:pt x="47105" y="56757"/>
                  </a:cubicBezTo>
                  <a:lnTo>
                    <a:pt x="49081" y="56797"/>
                  </a:lnTo>
                  <a:cubicBezTo>
                    <a:pt x="49121" y="57120"/>
                    <a:pt x="49202" y="57443"/>
                    <a:pt x="49283" y="57765"/>
                  </a:cubicBezTo>
                  <a:lnTo>
                    <a:pt x="50735" y="57967"/>
                  </a:lnTo>
                  <a:cubicBezTo>
                    <a:pt x="50461" y="59138"/>
                    <a:pt x="51360" y="60310"/>
                    <a:pt x="52589" y="60310"/>
                  </a:cubicBezTo>
                  <a:cubicBezTo>
                    <a:pt x="52629" y="60310"/>
                    <a:pt x="52670" y="60309"/>
                    <a:pt x="52711" y="60306"/>
                  </a:cubicBezTo>
                  <a:cubicBezTo>
                    <a:pt x="53396" y="59580"/>
                    <a:pt x="53679" y="58532"/>
                    <a:pt x="53437" y="57564"/>
                  </a:cubicBezTo>
                  <a:cubicBezTo>
                    <a:pt x="51783" y="57281"/>
                    <a:pt x="50573" y="55789"/>
                    <a:pt x="50210" y="54176"/>
                  </a:cubicBezTo>
                  <a:cubicBezTo>
                    <a:pt x="49807" y="52563"/>
                    <a:pt x="50049" y="50869"/>
                    <a:pt x="50291" y="49215"/>
                  </a:cubicBezTo>
                  <a:lnTo>
                    <a:pt x="50291" y="49215"/>
                  </a:lnTo>
                  <a:cubicBezTo>
                    <a:pt x="50261" y="49394"/>
                    <a:pt x="50136" y="49478"/>
                    <a:pt x="49978" y="49478"/>
                  </a:cubicBezTo>
                  <a:cubicBezTo>
                    <a:pt x="49495" y="49478"/>
                    <a:pt x="48705" y="48697"/>
                    <a:pt x="49404" y="47481"/>
                  </a:cubicBezTo>
                  <a:cubicBezTo>
                    <a:pt x="50160" y="46252"/>
                    <a:pt x="51778" y="45590"/>
                    <a:pt x="53239" y="45590"/>
                  </a:cubicBezTo>
                  <a:cubicBezTo>
                    <a:pt x="53647" y="45590"/>
                    <a:pt x="54043" y="45641"/>
                    <a:pt x="54405" y="45747"/>
                  </a:cubicBezTo>
                  <a:cubicBezTo>
                    <a:pt x="54670" y="45827"/>
                    <a:pt x="54988" y="45941"/>
                    <a:pt x="55278" y="45941"/>
                  </a:cubicBezTo>
                  <a:cubicBezTo>
                    <a:pt x="55428" y="45941"/>
                    <a:pt x="55571" y="45911"/>
                    <a:pt x="55695" y="45828"/>
                  </a:cubicBezTo>
                  <a:cubicBezTo>
                    <a:pt x="56421" y="45384"/>
                    <a:pt x="55897" y="44336"/>
                    <a:pt x="55413" y="43690"/>
                  </a:cubicBezTo>
                  <a:cubicBezTo>
                    <a:pt x="54042" y="41876"/>
                    <a:pt x="53517" y="39617"/>
                    <a:pt x="52953" y="37399"/>
                  </a:cubicBezTo>
                  <a:cubicBezTo>
                    <a:pt x="52509" y="35867"/>
                    <a:pt x="52267" y="34253"/>
                    <a:pt x="52227" y="32640"/>
                  </a:cubicBezTo>
                  <a:cubicBezTo>
                    <a:pt x="52227" y="31511"/>
                    <a:pt x="52428" y="30261"/>
                    <a:pt x="51824" y="29333"/>
                  </a:cubicBezTo>
                  <a:cubicBezTo>
                    <a:pt x="51541" y="28970"/>
                    <a:pt x="51178" y="28607"/>
                    <a:pt x="51219" y="28164"/>
                  </a:cubicBezTo>
                  <a:cubicBezTo>
                    <a:pt x="51259" y="27720"/>
                    <a:pt x="51783" y="27397"/>
                    <a:pt x="52146" y="27075"/>
                  </a:cubicBezTo>
                  <a:cubicBezTo>
                    <a:pt x="53800" y="25744"/>
                    <a:pt x="53316" y="23163"/>
                    <a:pt x="53800" y="21066"/>
                  </a:cubicBezTo>
                  <a:cubicBezTo>
                    <a:pt x="54122" y="19735"/>
                    <a:pt x="54969" y="18525"/>
                    <a:pt x="56098" y="17718"/>
                  </a:cubicBezTo>
                  <a:cubicBezTo>
                    <a:pt x="56986" y="17114"/>
                    <a:pt x="58196" y="16347"/>
                    <a:pt x="57873" y="15299"/>
                  </a:cubicBezTo>
                  <a:cubicBezTo>
                    <a:pt x="57752" y="14815"/>
                    <a:pt x="57228" y="14492"/>
                    <a:pt x="56905" y="14089"/>
                  </a:cubicBezTo>
                  <a:cubicBezTo>
                    <a:pt x="55856" y="12677"/>
                    <a:pt x="57066" y="10701"/>
                    <a:pt x="57026" y="8967"/>
                  </a:cubicBezTo>
                  <a:cubicBezTo>
                    <a:pt x="56905" y="7677"/>
                    <a:pt x="56219" y="6467"/>
                    <a:pt x="55171" y="5700"/>
                  </a:cubicBezTo>
                  <a:cubicBezTo>
                    <a:pt x="54122" y="4974"/>
                    <a:pt x="52953" y="4370"/>
                    <a:pt x="51743" y="3966"/>
                  </a:cubicBezTo>
                  <a:cubicBezTo>
                    <a:pt x="48839" y="2918"/>
                    <a:pt x="45935" y="1950"/>
                    <a:pt x="42951" y="1143"/>
                  </a:cubicBezTo>
                  <a:cubicBezTo>
                    <a:pt x="40763" y="534"/>
                    <a:pt x="38480" y="1"/>
                    <a:pt x="36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7"/>
            <p:cNvSpPr/>
            <p:nvPr/>
          </p:nvSpPr>
          <p:spPr>
            <a:xfrm>
              <a:off x="1745503" y="2657199"/>
              <a:ext cx="830166" cy="868277"/>
            </a:xfrm>
            <a:custGeom>
              <a:avLst/>
              <a:gdLst/>
              <a:ahLst/>
              <a:cxnLst/>
              <a:rect l="l" t="t" r="r" b="b"/>
              <a:pathLst>
                <a:path w="58196" h="60857" fill="none" extrusionOk="0">
                  <a:moveTo>
                    <a:pt x="7462" y="15567"/>
                  </a:moveTo>
                  <a:cubicBezTo>
                    <a:pt x="7462" y="15567"/>
                    <a:pt x="4921" y="15890"/>
                    <a:pt x="5808" y="17261"/>
                  </a:cubicBezTo>
                  <a:cubicBezTo>
                    <a:pt x="5808" y="17261"/>
                    <a:pt x="5969" y="19197"/>
                    <a:pt x="8066" y="18592"/>
                  </a:cubicBezTo>
                  <a:cubicBezTo>
                    <a:pt x="8066" y="18592"/>
                    <a:pt x="10325" y="17382"/>
                    <a:pt x="9881" y="19519"/>
                  </a:cubicBezTo>
                  <a:cubicBezTo>
                    <a:pt x="9801" y="20044"/>
                    <a:pt x="9518" y="20528"/>
                    <a:pt x="9115" y="20850"/>
                  </a:cubicBezTo>
                  <a:cubicBezTo>
                    <a:pt x="8228" y="21536"/>
                    <a:pt x="8026" y="22302"/>
                    <a:pt x="8954" y="22907"/>
                  </a:cubicBezTo>
                  <a:cubicBezTo>
                    <a:pt x="9236" y="23068"/>
                    <a:pt x="9478" y="23230"/>
                    <a:pt x="9720" y="23431"/>
                  </a:cubicBezTo>
                  <a:cubicBezTo>
                    <a:pt x="10002" y="23835"/>
                    <a:pt x="10123" y="24359"/>
                    <a:pt x="10002" y="24843"/>
                  </a:cubicBezTo>
                  <a:cubicBezTo>
                    <a:pt x="9801" y="26174"/>
                    <a:pt x="9317" y="27464"/>
                    <a:pt x="8591" y="28634"/>
                  </a:cubicBezTo>
                  <a:cubicBezTo>
                    <a:pt x="7260" y="29198"/>
                    <a:pt x="5727" y="28714"/>
                    <a:pt x="4961" y="27464"/>
                  </a:cubicBezTo>
                  <a:cubicBezTo>
                    <a:pt x="4759" y="28553"/>
                    <a:pt x="3751" y="29239"/>
                    <a:pt x="2703" y="29118"/>
                  </a:cubicBezTo>
                  <a:cubicBezTo>
                    <a:pt x="2017" y="29198"/>
                    <a:pt x="2057" y="30207"/>
                    <a:pt x="2420" y="30811"/>
                  </a:cubicBezTo>
                  <a:cubicBezTo>
                    <a:pt x="2743" y="31376"/>
                    <a:pt x="3146" y="32223"/>
                    <a:pt x="2622" y="32626"/>
                  </a:cubicBezTo>
                  <a:cubicBezTo>
                    <a:pt x="1896" y="32183"/>
                    <a:pt x="888" y="32626"/>
                    <a:pt x="485" y="33352"/>
                  </a:cubicBezTo>
                  <a:cubicBezTo>
                    <a:pt x="122" y="34159"/>
                    <a:pt x="1" y="35006"/>
                    <a:pt x="81" y="35812"/>
                  </a:cubicBezTo>
                  <a:cubicBezTo>
                    <a:pt x="81" y="36579"/>
                    <a:pt x="122" y="37345"/>
                    <a:pt x="122" y="38071"/>
                  </a:cubicBezTo>
                  <a:cubicBezTo>
                    <a:pt x="81" y="38877"/>
                    <a:pt x="243" y="39684"/>
                    <a:pt x="565" y="40450"/>
                  </a:cubicBezTo>
                  <a:cubicBezTo>
                    <a:pt x="1009" y="41136"/>
                    <a:pt x="1936" y="41579"/>
                    <a:pt x="2662" y="41176"/>
                  </a:cubicBezTo>
                  <a:cubicBezTo>
                    <a:pt x="3025" y="40853"/>
                    <a:pt x="3348" y="40450"/>
                    <a:pt x="3590" y="40047"/>
                  </a:cubicBezTo>
                  <a:cubicBezTo>
                    <a:pt x="4517" y="38958"/>
                    <a:pt x="6131" y="38797"/>
                    <a:pt x="7542" y="38756"/>
                  </a:cubicBezTo>
                  <a:lnTo>
                    <a:pt x="12503" y="38595"/>
                  </a:lnTo>
                  <a:cubicBezTo>
                    <a:pt x="13793" y="38555"/>
                    <a:pt x="15285" y="38595"/>
                    <a:pt x="16173" y="39523"/>
                  </a:cubicBezTo>
                  <a:cubicBezTo>
                    <a:pt x="17544" y="40974"/>
                    <a:pt x="16858" y="43797"/>
                    <a:pt x="18471" y="44927"/>
                  </a:cubicBezTo>
                  <a:cubicBezTo>
                    <a:pt x="19238" y="45451"/>
                    <a:pt x="20246" y="45411"/>
                    <a:pt x="21173" y="45330"/>
                  </a:cubicBezTo>
                  <a:cubicBezTo>
                    <a:pt x="22141" y="45370"/>
                    <a:pt x="23069" y="45128"/>
                    <a:pt x="23916" y="44685"/>
                  </a:cubicBezTo>
                  <a:cubicBezTo>
                    <a:pt x="24722" y="44160"/>
                    <a:pt x="25247" y="43031"/>
                    <a:pt x="24763" y="42184"/>
                  </a:cubicBezTo>
                  <a:lnTo>
                    <a:pt x="27344" y="42144"/>
                  </a:lnTo>
                  <a:cubicBezTo>
                    <a:pt x="27384" y="42507"/>
                    <a:pt x="27424" y="42870"/>
                    <a:pt x="27465" y="43233"/>
                  </a:cubicBezTo>
                  <a:cubicBezTo>
                    <a:pt x="27424" y="42628"/>
                    <a:pt x="28957" y="42749"/>
                    <a:pt x="29199" y="42830"/>
                  </a:cubicBezTo>
                  <a:cubicBezTo>
                    <a:pt x="30207" y="43112"/>
                    <a:pt x="30570" y="44120"/>
                    <a:pt x="30893" y="45007"/>
                  </a:cubicBezTo>
                  <a:cubicBezTo>
                    <a:pt x="31457" y="46540"/>
                    <a:pt x="30368" y="48597"/>
                    <a:pt x="31336" y="49847"/>
                  </a:cubicBezTo>
                  <a:cubicBezTo>
                    <a:pt x="31538" y="50129"/>
                    <a:pt x="31820" y="50331"/>
                    <a:pt x="31982" y="50573"/>
                  </a:cubicBezTo>
                  <a:cubicBezTo>
                    <a:pt x="32264" y="50936"/>
                    <a:pt x="32345" y="51420"/>
                    <a:pt x="32264" y="51863"/>
                  </a:cubicBezTo>
                  <a:cubicBezTo>
                    <a:pt x="32103" y="52226"/>
                    <a:pt x="32022" y="52630"/>
                    <a:pt x="31941" y="53073"/>
                  </a:cubicBezTo>
                  <a:cubicBezTo>
                    <a:pt x="31861" y="54606"/>
                    <a:pt x="37547" y="54081"/>
                    <a:pt x="38797" y="54364"/>
                  </a:cubicBezTo>
                  <a:cubicBezTo>
                    <a:pt x="39039" y="54444"/>
                    <a:pt x="39281" y="54485"/>
                    <a:pt x="39563" y="54485"/>
                  </a:cubicBezTo>
                  <a:cubicBezTo>
                    <a:pt x="39765" y="54444"/>
                    <a:pt x="39967" y="54444"/>
                    <a:pt x="40209" y="54485"/>
                  </a:cubicBezTo>
                  <a:cubicBezTo>
                    <a:pt x="40451" y="54565"/>
                    <a:pt x="40693" y="54767"/>
                    <a:pt x="40814" y="54969"/>
                  </a:cubicBezTo>
                  <a:cubicBezTo>
                    <a:pt x="42024" y="56259"/>
                    <a:pt x="43919" y="56703"/>
                    <a:pt x="45573" y="56057"/>
                  </a:cubicBezTo>
                  <a:cubicBezTo>
                    <a:pt x="45653" y="55574"/>
                    <a:pt x="46379" y="55493"/>
                    <a:pt x="46742" y="55816"/>
                  </a:cubicBezTo>
                  <a:cubicBezTo>
                    <a:pt x="47065" y="56219"/>
                    <a:pt x="47226" y="56743"/>
                    <a:pt x="47105" y="57227"/>
                  </a:cubicBezTo>
                  <a:lnTo>
                    <a:pt x="49081" y="57267"/>
                  </a:lnTo>
                  <a:cubicBezTo>
                    <a:pt x="49121" y="57590"/>
                    <a:pt x="49202" y="57913"/>
                    <a:pt x="49283" y="58235"/>
                  </a:cubicBezTo>
                  <a:lnTo>
                    <a:pt x="50735" y="58437"/>
                  </a:lnTo>
                  <a:cubicBezTo>
                    <a:pt x="50452" y="59647"/>
                    <a:pt x="51420" y="60857"/>
                    <a:pt x="52711" y="60776"/>
                  </a:cubicBezTo>
                  <a:cubicBezTo>
                    <a:pt x="53396" y="60050"/>
                    <a:pt x="53679" y="59002"/>
                    <a:pt x="53437" y="58034"/>
                  </a:cubicBezTo>
                  <a:cubicBezTo>
                    <a:pt x="51783" y="57751"/>
                    <a:pt x="50573" y="56259"/>
                    <a:pt x="50210" y="54646"/>
                  </a:cubicBezTo>
                  <a:cubicBezTo>
                    <a:pt x="49807" y="53033"/>
                    <a:pt x="50049" y="51339"/>
                    <a:pt x="50291" y="49685"/>
                  </a:cubicBezTo>
                  <a:cubicBezTo>
                    <a:pt x="50170" y="50411"/>
                    <a:pt x="48476" y="49565"/>
                    <a:pt x="49404" y="47951"/>
                  </a:cubicBezTo>
                  <a:cubicBezTo>
                    <a:pt x="50372" y="46379"/>
                    <a:pt x="52751" y="45733"/>
                    <a:pt x="54405" y="46217"/>
                  </a:cubicBezTo>
                  <a:cubicBezTo>
                    <a:pt x="54808" y="46338"/>
                    <a:pt x="55332" y="46540"/>
                    <a:pt x="55695" y="46298"/>
                  </a:cubicBezTo>
                  <a:cubicBezTo>
                    <a:pt x="56421" y="45854"/>
                    <a:pt x="55897" y="44806"/>
                    <a:pt x="55413" y="44160"/>
                  </a:cubicBezTo>
                  <a:cubicBezTo>
                    <a:pt x="54042" y="42346"/>
                    <a:pt x="53517" y="40087"/>
                    <a:pt x="52953" y="37869"/>
                  </a:cubicBezTo>
                  <a:cubicBezTo>
                    <a:pt x="52509" y="36337"/>
                    <a:pt x="52267" y="34723"/>
                    <a:pt x="52227" y="33110"/>
                  </a:cubicBezTo>
                  <a:cubicBezTo>
                    <a:pt x="52227" y="31981"/>
                    <a:pt x="52428" y="30731"/>
                    <a:pt x="51824" y="29803"/>
                  </a:cubicBezTo>
                  <a:cubicBezTo>
                    <a:pt x="51541" y="29440"/>
                    <a:pt x="51178" y="29077"/>
                    <a:pt x="51219" y="28634"/>
                  </a:cubicBezTo>
                  <a:cubicBezTo>
                    <a:pt x="51259" y="28190"/>
                    <a:pt x="51783" y="27867"/>
                    <a:pt x="52146" y="27545"/>
                  </a:cubicBezTo>
                  <a:cubicBezTo>
                    <a:pt x="53800" y="26214"/>
                    <a:pt x="53316" y="23633"/>
                    <a:pt x="53800" y="21536"/>
                  </a:cubicBezTo>
                  <a:cubicBezTo>
                    <a:pt x="54122" y="20205"/>
                    <a:pt x="54969" y="18995"/>
                    <a:pt x="56098" y="18188"/>
                  </a:cubicBezTo>
                  <a:cubicBezTo>
                    <a:pt x="56986" y="17584"/>
                    <a:pt x="58196" y="16817"/>
                    <a:pt x="57873" y="15769"/>
                  </a:cubicBezTo>
                  <a:cubicBezTo>
                    <a:pt x="57752" y="15285"/>
                    <a:pt x="57228" y="14962"/>
                    <a:pt x="56905" y="14559"/>
                  </a:cubicBezTo>
                  <a:cubicBezTo>
                    <a:pt x="55856" y="13147"/>
                    <a:pt x="57066" y="11171"/>
                    <a:pt x="57026" y="9437"/>
                  </a:cubicBezTo>
                  <a:cubicBezTo>
                    <a:pt x="56905" y="8147"/>
                    <a:pt x="56219" y="6937"/>
                    <a:pt x="55171" y="6170"/>
                  </a:cubicBezTo>
                  <a:cubicBezTo>
                    <a:pt x="54122" y="5444"/>
                    <a:pt x="52953" y="4840"/>
                    <a:pt x="51743" y="4436"/>
                  </a:cubicBezTo>
                  <a:cubicBezTo>
                    <a:pt x="48839" y="3388"/>
                    <a:pt x="45935" y="2420"/>
                    <a:pt x="42951" y="1613"/>
                  </a:cubicBezTo>
                  <a:cubicBezTo>
                    <a:pt x="39765" y="726"/>
                    <a:pt x="36377" y="0"/>
                    <a:pt x="33151" y="847"/>
                  </a:cubicBezTo>
                  <a:cubicBezTo>
                    <a:pt x="29320" y="1855"/>
                    <a:pt x="26416" y="4961"/>
                    <a:pt x="23109" y="7219"/>
                  </a:cubicBezTo>
                  <a:cubicBezTo>
                    <a:pt x="18512" y="10445"/>
                    <a:pt x="12987" y="12139"/>
                    <a:pt x="7502" y="13430"/>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7"/>
            <p:cNvSpPr/>
            <p:nvPr/>
          </p:nvSpPr>
          <p:spPr>
            <a:xfrm>
              <a:off x="1720767" y="2412655"/>
              <a:ext cx="746744" cy="483911"/>
            </a:xfrm>
            <a:custGeom>
              <a:avLst/>
              <a:gdLst/>
              <a:ahLst/>
              <a:cxnLst/>
              <a:rect l="l" t="t" r="r" b="b"/>
              <a:pathLst>
                <a:path w="52348" h="33917" extrusionOk="0">
                  <a:moveTo>
                    <a:pt x="14801" y="0"/>
                  </a:moveTo>
                  <a:lnTo>
                    <a:pt x="0" y="21859"/>
                  </a:lnTo>
                  <a:lnTo>
                    <a:pt x="16132" y="33917"/>
                  </a:lnTo>
                  <a:cubicBezTo>
                    <a:pt x="16737" y="33473"/>
                    <a:pt x="17181" y="32868"/>
                    <a:pt x="17342" y="32142"/>
                  </a:cubicBezTo>
                  <a:cubicBezTo>
                    <a:pt x="17544" y="31134"/>
                    <a:pt x="17786" y="30207"/>
                    <a:pt x="18108" y="29239"/>
                  </a:cubicBezTo>
                  <a:cubicBezTo>
                    <a:pt x="18471" y="29319"/>
                    <a:pt x="18844" y="29360"/>
                    <a:pt x="19222" y="29360"/>
                  </a:cubicBezTo>
                  <a:cubicBezTo>
                    <a:pt x="19600" y="29360"/>
                    <a:pt x="19984" y="29319"/>
                    <a:pt x="20367" y="29239"/>
                  </a:cubicBezTo>
                  <a:cubicBezTo>
                    <a:pt x="21011" y="29034"/>
                    <a:pt x="20953" y="28892"/>
                    <a:pt x="21276" y="28892"/>
                  </a:cubicBezTo>
                  <a:cubicBezTo>
                    <a:pt x="21397" y="28892"/>
                    <a:pt x="21572" y="28912"/>
                    <a:pt x="21859" y="28956"/>
                  </a:cubicBezTo>
                  <a:cubicBezTo>
                    <a:pt x="22556" y="29060"/>
                    <a:pt x="22988" y="29460"/>
                    <a:pt x="23252" y="29460"/>
                  </a:cubicBezTo>
                  <a:cubicBezTo>
                    <a:pt x="23400" y="29460"/>
                    <a:pt x="23495" y="29334"/>
                    <a:pt x="23553" y="28956"/>
                  </a:cubicBezTo>
                  <a:cubicBezTo>
                    <a:pt x="23674" y="27908"/>
                    <a:pt x="22786" y="27747"/>
                    <a:pt x="23553" y="26980"/>
                  </a:cubicBezTo>
                  <a:cubicBezTo>
                    <a:pt x="24279" y="26254"/>
                    <a:pt x="24884" y="25327"/>
                    <a:pt x="25650" y="25045"/>
                  </a:cubicBezTo>
                  <a:cubicBezTo>
                    <a:pt x="26179" y="24822"/>
                    <a:pt x="26189" y="24464"/>
                    <a:pt x="26450" y="24464"/>
                  </a:cubicBezTo>
                  <a:cubicBezTo>
                    <a:pt x="26567" y="24464"/>
                    <a:pt x="26735" y="24535"/>
                    <a:pt x="27021" y="24722"/>
                  </a:cubicBezTo>
                  <a:cubicBezTo>
                    <a:pt x="27908" y="25327"/>
                    <a:pt x="28513" y="25166"/>
                    <a:pt x="29118" y="26093"/>
                  </a:cubicBezTo>
                  <a:cubicBezTo>
                    <a:pt x="29590" y="26785"/>
                    <a:pt x="29866" y="27036"/>
                    <a:pt x="30270" y="27036"/>
                  </a:cubicBezTo>
                  <a:cubicBezTo>
                    <a:pt x="30384" y="27036"/>
                    <a:pt x="30509" y="27016"/>
                    <a:pt x="30651" y="26980"/>
                  </a:cubicBezTo>
                  <a:cubicBezTo>
                    <a:pt x="30752" y="26960"/>
                    <a:pt x="30850" y="26951"/>
                    <a:pt x="30944" y="26951"/>
                  </a:cubicBezTo>
                  <a:cubicBezTo>
                    <a:pt x="31410" y="26951"/>
                    <a:pt x="31801" y="27169"/>
                    <a:pt x="32304" y="27303"/>
                  </a:cubicBezTo>
                  <a:cubicBezTo>
                    <a:pt x="32949" y="27464"/>
                    <a:pt x="33595" y="27545"/>
                    <a:pt x="34240" y="27585"/>
                  </a:cubicBezTo>
                  <a:cubicBezTo>
                    <a:pt x="34681" y="27585"/>
                    <a:pt x="34954" y="25713"/>
                    <a:pt x="35578" y="25713"/>
                  </a:cubicBezTo>
                  <a:cubicBezTo>
                    <a:pt x="35639" y="25713"/>
                    <a:pt x="35704" y="25731"/>
                    <a:pt x="35772" y="25770"/>
                  </a:cubicBezTo>
                  <a:cubicBezTo>
                    <a:pt x="36213" y="26049"/>
                    <a:pt x="36800" y="26207"/>
                    <a:pt x="37304" y="26207"/>
                  </a:cubicBezTo>
                  <a:cubicBezTo>
                    <a:pt x="37676" y="26207"/>
                    <a:pt x="38004" y="26120"/>
                    <a:pt x="38192" y="25932"/>
                  </a:cubicBezTo>
                  <a:cubicBezTo>
                    <a:pt x="38595" y="25367"/>
                    <a:pt x="39281" y="24964"/>
                    <a:pt x="40007" y="24883"/>
                  </a:cubicBezTo>
                  <a:cubicBezTo>
                    <a:pt x="40083" y="24871"/>
                    <a:pt x="40160" y="24866"/>
                    <a:pt x="40236" y="24866"/>
                  </a:cubicBezTo>
                  <a:cubicBezTo>
                    <a:pt x="40968" y="24866"/>
                    <a:pt x="41690" y="25355"/>
                    <a:pt x="42306" y="25355"/>
                  </a:cubicBezTo>
                  <a:cubicBezTo>
                    <a:pt x="42506" y="25355"/>
                    <a:pt x="42696" y="25303"/>
                    <a:pt x="42870" y="25166"/>
                  </a:cubicBezTo>
                  <a:cubicBezTo>
                    <a:pt x="43460" y="24674"/>
                    <a:pt x="43172" y="23997"/>
                    <a:pt x="43949" y="23997"/>
                  </a:cubicBezTo>
                  <a:cubicBezTo>
                    <a:pt x="44129" y="23997"/>
                    <a:pt x="44366" y="24034"/>
                    <a:pt x="44685" y="24117"/>
                  </a:cubicBezTo>
                  <a:cubicBezTo>
                    <a:pt x="45892" y="24470"/>
                    <a:pt x="47249" y="25446"/>
                    <a:pt x="48051" y="25446"/>
                  </a:cubicBezTo>
                  <a:cubicBezTo>
                    <a:pt x="48348" y="25446"/>
                    <a:pt x="48569" y="25313"/>
                    <a:pt x="48678" y="24964"/>
                  </a:cubicBezTo>
                  <a:cubicBezTo>
                    <a:pt x="49041" y="23673"/>
                    <a:pt x="52348" y="16414"/>
                    <a:pt x="50855" y="14761"/>
                  </a:cubicBezTo>
                  <a:cubicBezTo>
                    <a:pt x="49363" y="13107"/>
                    <a:pt x="41055" y="3025"/>
                    <a:pt x="41055" y="3025"/>
                  </a:cubicBezTo>
                  <a:lnTo>
                    <a:pt x="148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7"/>
            <p:cNvSpPr/>
            <p:nvPr/>
          </p:nvSpPr>
          <p:spPr>
            <a:xfrm>
              <a:off x="1720767" y="2412655"/>
              <a:ext cx="746744" cy="483911"/>
            </a:xfrm>
            <a:custGeom>
              <a:avLst/>
              <a:gdLst/>
              <a:ahLst/>
              <a:cxnLst/>
              <a:rect l="l" t="t" r="r" b="b"/>
              <a:pathLst>
                <a:path w="52348" h="33917" fill="none" extrusionOk="0">
                  <a:moveTo>
                    <a:pt x="16132" y="33917"/>
                  </a:moveTo>
                  <a:cubicBezTo>
                    <a:pt x="16737" y="33473"/>
                    <a:pt x="17181" y="32868"/>
                    <a:pt x="17342" y="32142"/>
                  </a:cubicBezTo>
                  <a:cubicBezTo>
                    <a:pt x="17544" y="31134"/>
                    <a:pt x="17786" y="30207"/>
                    <a:pt x="18108" y="29239"/>
                  </a:cubicBezTo>
                  <a:cubicBezTo>
                    <a:pt x="18834" y="29400"/>
                    <a:pt x="19600" y="29400"/>
                    <a:pt x="20367" y="29239"/>
                  </a:cubicBezTo>
                  <a:cubicBezTo>
                    <a:pt x="21254" y="28956"/>
                    <a:pt x="20810" y="28795"/>
                    <a:pt x="21859" y="28956"/>
                  </a:cubicBezTo>
                  <a:cubicBezTo>
                    <a:pt x="22948" y="29118"/>
                    <a:pt x="23391" y="30005"/>
                    <a:pt x="23553" y="28956"/>
                  </a:cubicBezTo>
                  <a:cubicBezTo>
                    <a:pt x="23674" y="27908"/>
                    <a:pt x="22786" y="27747"/>
                    <a:pt x="23553" y="26980"/>
                  </a:cubicBezTo>
                  <a:cubicBezTo>
                    <a:pt x="24279" y="26254"/>
                    <a:pt x="24884" y="25327"/>
                    <a:pt x="25650" y="25045"/>
                  </a:cubicBezTo>
                  <a:cubicBezTo>
                    <a:pt x="26416" y="24722"/>
                    <a:pt x="26093" y="24117"/>
                    <a:pt x="27021" y="24722"/>
                  </a:cubicBezTo>
                  <a:cubicBezTo>
                    <a:pt x="27908" y="25327"/>
                    <a:pt x="28513" y="25166"/>
                    <a:pt x="29118" y="26093"/>
                  </a:cubicBezTo>
                  <a:cubicBezTo>
                    <a:pt x="29723" y="26980"/>
                    <a:pt x="30005" y="27142"/>
                    <a:pt x="30651" y="26980"/>
                  </a:cubicBezTo>
                  <a:cubicBezTo>
                    <a:pt x="31256" y="26859"/>
                    <a:pt x="31699" y="27142"/>
                    <a:pt x="32304" y="27303"/>
                  </a:cubicBezTo>
                  <a:cubicBezTo>
                    <a:pt x="32949" y="27464"/>
                    <a:pt x="33595" y="27545"/>
                    <a:pt x="34240" y="27585"/>
                  </a:cubicBezTo>
                  <a:cubicBezTo>
                    <a:pt x="34724" y="27585"/>
                    <a:pt x="35006" y="25327"/>
                    <a:pt x="35772" y="25770"/>
                  </a:cubicBezTo>
                  <a:cubicBezTo>
                    <a:pt x="36539" y="26254"/>
                    <a:pt x="37749" y="26375"/>
                    <a:pt x="38192" y="25932"/>
                  </a:cubicBezTo>
                  <a:cubicBezTo>
                    <a:pt x="38595" y="25367"/>
                    <a:pt x="39281" y="24964"/>
                    <a:pt x="40007" y="24883"/>
                  </a:cubicBezTo>
                  <a:cubicBezTo>
                    <a:pt x="41055" y="24722"/>
                    <a:pt x="42104" y="25770"/>
                    <a:pt x="42870" y="25166"/>
                  </a:cubicBezTo>
                  <a:cubicBezTo>
                    <a:pt x="43596" y="24561"/>
                    <a:pt x="42991" y="23673"/>
                    <a:pt x="44685" y="24117"/>
                  </a:cubicBezTo>
                  <a:cubicBezTo>
                    <a:pt x="46339" y="24601"/>
                    <a:pt x="48274" y="26254"/>
                    <a:pt x="48678" y="24964"/>
                  </a:cubicBezTo>
                  <a:cubicBezTo>
                    <a:pt x="49041" y="23673"/>
                    <a:pt x="52348" y="16414"/>
                    <a:pt x="50855" y="14761"/>
                  </a:cubicBezTo>
                  <a:cubicBezTo>
                    <a:pt x="49363" y="13107"/>
                    <a:pt x="41055" y="3025"/>
                    <a:pt x="41055" y="3025"/>
                  </a:cubicBezTo>
                  <a:lnTo>
                    <a:pt x="14801" y="0"/>
                  </a:lnTo>
                  <a:lnTo>
                    <a:pt x="0" y="21859"/>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7"/>
            <p:cNvSpPr/>
            <p:nvPr/>
          </p:nvSpPr>
          <p:spPr>
            <a:xfrm>
              <a:off x="1055133" y="2419218"/>
              <a:ext cx="297440" cy="366504"/>
            </a:xfrm>
            <a:custGeom>
              <a:avLst/>
              <a:gdLst/>
              <a:ahLst/>
              <a:cxnLst/>
              <a:rect l="l" t="t" r="r" b="b"/>
              <a:pathLst>
                <a:path w="20851" h="25688" extrusionOk="0">
                  <a:moveTo>
                    <a:pt x="12345" y="0"/>
                  </a:moveTo>
                  <a:cubicBezTo>
                    <a:pt x="12063" y="0"/>
                    <a:pt x="11767" y="8"/>
                    <a:pt x="11454" y="24"/>
                  </a:cubicBezTo>
                  <a:cubicBezTo>
                    <a:pt x="3630" y="387"/>
                    <a:pt x="1" y="12929"/>
                    <a:pt x="1" y="12929"/>
                  </a:cubicBezTo>
                  <a:lnTo>
                    <a:pt x="1695" y="24625"/>
                  </a:lnTo>
                  <a:cubicBezTo>
                    <a:pt x="2299" y="24544"/>
                    <a:pt x="2904" y="24504"/>
                    <a:pt x="3509" y="24464"/>
                  </a:cubicBezTo>
                  <a:cubicBezTo>
                    <a:pt x="3993" y="24423"/>
                    <a:pt x="4477" y="24383"/>
                    <a:pt x="4921" y="24343"/>
                  </a:cubicBezTo>
                  <a:cubicBezTo>
                    <a:pt x="5071" y="24336"/>
                    <a:pt x="5222" y="24333"/>
                    <a:pt x="5372" y="24333"/>
                  </a:cubicBezTo>
                  <a:cubicBezTo>
                    <a:pt x="6148" y="24333"/>
                    <a:pt x="6920" y="24422"/>
                    <a:pt x="7663" y="24625"/>
                  </a:cubicBezTo>
                  <a:lnTo>
                    <a:pt x="8389" y="24786"/>
                  </a:lnTo>
                  <a:lnTo>
                    <a:pt x="8913" y="24867"/>
                  </a:lnTo>
                  <a:cubicBezTo>
                    <a:pt x="9438" y="24907"/>
                    <a:pt x="10002" y="25068"/>
                    <a:pt x="10446" y="25391"/>
                  </a:cubicBezTo>
                  <a:cubicBezTo>
                    <a:pt x="10672" y="25589"/>
                    <a:pt x="10937" y="25688"/>
                    <a:pt x="11214" y="25688"/>
                  </a:cubicBezTo>
                  <a:cubicBezTo>
                    <a:pt x="11333" y="25688"/>
                    <a:pt x="11454" y="25669"/>
                    <a:pt x="11575" y="25633"/>
                  </a:cubicBezTo>
                  <a:lnTo>
                    <a:pt x="11656" y="25633"/>
                  </a:lnTo>
                  <a:cubicBezTo>
                    <a:pt x="11978" y="25552"/>
                    <a:pt x="12261" y="25391"/>
                    <a:pt x="12503" y="25189"/>
                  </a:cubicBezTo>
                  <a:cubicBezTo>
                    <a:pt x="12664" y="25028"/>
                    <a:pt x="12866" y="24948"/>
                    <a:pt x="13108" y="24867"/>
                  </a:cubicBezTo>
                  <a:cubicBezTo>
                    <a:pt x="14116" y="24746"/>
                    <a:pt x="15084" y="24423"/>
                    <a:pt x="15971" y="23980"/>
                  </a:cubicBezTo>
                  <a:lnTo>
                    <a:pt x="16092" y="23899"/>
                  </a:lnTo>
                  <a:cubicBezTo>
                    <a:pt x="17017" y="23365"/>
                    <a:pt x="17942" y="22863"/>
                    <a:pt x="18978" y="22863"/>
                  </a:cubicBezTo>
                  <a:cubicBezTo>
                    <a:pt x="19117" y="22863"/>
                    <a:pt x="19257" y="22872"/>
                    <a:pt x="19399" y="22891"/>
                  </a:cubicBezTo>
                  <a:cubicBezTo>
                    <a:pt x="19484" y="22917"/>
                    <a:pt x="19569" y="22929"/>
                    <a:pt x="19652" y="22929"/>
                  </a:cubicBezTo>
                  <a:cubicBezTo>
                    <a:pt x="20080" y="22929"/>
                    <a:pt x="20454" y="22598"/>
                    <a:pt x="20488" y="22124"/>
                  </a:cubicBezTo>
                  <a:cubicBezTo>
                    <a:pt x="20528" y="22003"/>
                    <a:pt x="20609" y="21842"/>
                    <a:pt x="20649" y="21842"/>
                  </a:cubicBezTo>
                  <a:cubicBezTo>
                    <a:pt x="20690" y="21862"/>
                    <a:pt x="20720" y="21872"/>
                    <a:pt x="20750" y="21872"/>
                  </a:cubicBezTo>
                  <a:cubicBezTo>
                    <a:pt x="20780" y="21872"/>
                    <a:pt x="20811" y="21862"/>
                    <a:pt x="20851" y="21842"/>
                  </a:cubicBezTo>
                  <a:lnTo>
                    <a:pt x="20327" y="20552"/>
                  </a:lnTo>
                  <a:cubicBezTo>
                    <a:pt x="20327" y="20552"/>
                    <a:pt x="18310" y="19140"/>
                    <a:pt x="18915" y="17930"/>
                  </a:cubicBezTo>
                  <a:cubicBezTo>
                    <a:pt x="19520" y="16720"/>
                    <a:pt x="18512" y="16317"/>
                    <a:pt x="18915" y="15107"/>
                  </a:cubicBezTo>
                  <a:cubicBezTo>
                    <a:pt x="19318" y="13897"/>
                    <a:pt x="17907" y="13292"/>
                    <a:pt x="18713" y="12486"/>
                  </a:cubicBezTo>
                  <a:cubicBezTo>
                    <a:pt x="19520" y="11679"/>
                    <a:pt x="18512" y="10913"/>
                    <a:pt x="18512" y="9703"/>
                  </a:cubicBezTo>
                  <a:cubicBezTo>
                    <a:pt x="18512" y="8453"/>
                    <a:pt x="18229" y="7203"/>
                    <a:pt x="17705" y="6073"/>
                  </a:cubicBezTo>
                  <a:cubicBezTo>
                    <a:pt x="17124" y="4524"/>
                    <a:pt x="19147" y="0"/>
                    <a:pt x="12345" y="0"/>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7"/>
            <p:cNvSpPr/>
            <p:nvPr/>
          </p:nvSpPr>
          <p:spPr>
            <a:xfrm>
              <a:off x="822709" y="2513341"/>
              <a:ext cx="214032" cy="288232"/>
            </a:xfrm>
            <a:custGeom>
              <a:avLst/>
              <a:gdLst/>
              <a:ahLst/>
              <a:cxnLst/>
              <a:rect l="l" t="t" r="r" b="b"/>
              <a:pathLst>
                <a:path w="15004" h="20202" extrusionOk="0">
                  <a:moveTo>
                    <a:pt x="12583" y="1"/>
                  </a:moveTo>
                  <a:lnTo>
                    <a:pt x="4881" y="6655"/>
                  </a:lnTo>
                  <a:cubicBezTo>
                    <a:pt x="5042" y="7058"/>
                    <a:pt x="4840" y="7542"/>
                    <a:pt x="4397" y="7704"/>
                  </a:cubicBezTo>
                  <a:cubicBezTo>
                    <a:pt x="3671" y="8026"/>
                    <a:pt x="3509" y="8309"/>
                    <a:pt x="2904" y="9518"/>
                  </a:cubicBezTo>
                  <a:cubicBezTo>
                    <a:pt x="2380" y="10527"/>
                    <a:pt x="243" y="9397"/>
                    <a:pt x="1" y="11696"/>
                  </a:cubicBezTo>
                  <a:cubicBezTo>
                    <a:pt x="122" y="11817"/>
                    <a:pt x="243" y="11938"/>
                    <a:pt x="323" y="12059"/>
                  </a:cubicBezTo>
                  <a:cubicBezTo>
                    <a:pt x="848" y="12704"/>
                    <a:pt x="1493" y="13229"/>
                    <a:pt x="2259" y="13592"/>
                  </a:cubicBezTo>
                  <a:cubicBezTo>
                    <a:pt x="2259" y="14035"/>
                    <a:pt x="2542" y="14358"/>
                    <a:pt x="3187" y="14479"/>
                  </a:cubicBezTo>
                  <a:cubicBezTo>
                    <a:pt x="3590" y="14600"/>
                    <a:pt x="3953" y="14802"/>
                    <a:pt x="4235" y="15124"/>
                  </a:cubicBezTo>
                  <a:cubicBezTo>
                    <a:pt x="4356" y="15245"/>
                    <a:pt x="4477" y="15366"/>
                    <a:pt x="4598" y="15487"/>
                  </a:cubicBezTo>
                  <a:cubicBezTo>
                    <a:pt x="5002" y="15810"/>
                    <a:pt x="5365" y="16173"/>
                    <a:pt x="5687" y="16536"/>
                  </a:cubicBezTo>
                  <a:cubicBezTo>
                    <a:pt x="6090" y="17060"/>
                    <a:pt x="6574" y="17544"/>
                    <a:pt x="7139" y="17947"/>
                  </a:cubicBezTo>
                  <a:cubicBezTo>
                    <a:pt x="7986" y="18471"/>
                    <a:pt x="8873" y="18955"/>
                    <a:pt x="9760" y="19359"/>
                  </a:cubicBezTo>
                  <a:cubicBezTo>
                    <a:pt x="10285" y="19601"/>
                    <a:pt x="10769" y="19843"/>
                    <a:pt x="11293" y="20085"/>
                  </a:cubicBezTo>
                  <a:cubicBezTo>
                    <a:pt x="11464" y="20161"/>
                    <a:pt x="11663" y="20201"/>
                    <a:pt x="11862" y="20201"/>
                  </a:cubicBezTo>
                  <a:cubicBezTo>
                    <a:pt x="12086" y="20201"/>
                    <a:pt x="12311" y="20151"/>
                    <a:pt x="12503" y="20044"/>
                  </a:cubicBezTo>
                  <a:lnTo>
                    <a:pt x="13027" y="19802"/>
                  </a:lnTo>
                  <a:cubicBezTo>
                    <a:pt x="13592" y="19480"/>
                    <a:pt x="14156" y="19238"/>
                    <a:pt x="14761" y="19036"/>
                  </a:cubicBezTo>
                  <a:lnTo>
                    <a:pt x="14923" y="18996"/>
                  </a:lnTo>
                  <a:lnTo>
                    <a:pt x="15003" y="17060"/>
                  </a:lnTo>
                  <a:lnTo>
                    <a:pt x="12583" y="1"/>
                  </a:ln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7"/>
            <p:cNvSpPr/>
            <p:nvPr/>
          </p:nvSpPr>
          <p:spPr>
            <a:xfrm>
              <a:off x="919941" y="2446968"/>
              <a:ext cx="290535" cy="354690"/>
            </a:xfrm>
            <a:custGeom>
              <a:avLst/>
              <a:gdLst/>
              <a:ahLst/>
              <a:cxnLst/>
              <a:rect l="l" t="t" r="r" b="b"/>
              <a:pathLst>
                <a:path w="20367" h="24860" extrusionOk="0">
                  <a:moveTo>
                    <a:pt x="5898" y="1"/>
                  </a:moveTo>
                  <a:cubicBezTo>
                    <a:pt x="4382" y="1"/>
                    <a:pt x="3045" y="196"/>
                    <a:pt x="2138" y="580"/>
                  </a:cubicBezTo>
                  <a:cubicBezTo>
                    <a:pt x="0" y="1467"/>
                    <a:pt x="0" y="3282"/>
                    <a:pt x="0" y="3282"/>
                  </a:cubicBezTo>
                  <a:lnTo>
                    <a:pt x="2581" y="12840"/>
                  </a:lnTo>
                  <a:cubicBezTo>
                    <a:pt x="2743" y="13404"/>
                    <a:pt x="3509" y="13888"/>
                    <a:pt x="3348" y="15542"/>
                  </a:cubicBezTo>
                  <a:cubicBezTo>
                    <a:pt x="3186" y="17195"/>
                    <a:pt x="1533" y="18405"/>
                    <a:pt x="2743" y="18405"/>
                  </a:cubicBezTo>
                  <a:cubicBezTo>
                    <a:pt x="3348" y="18405"/>
                    <a:pt x="3721" y="18294"/>
                    <a:pt x="3998" y="18294"/>
                  </a:cubicBezTo>
                  <a:cubicBezTo>
                    <a:pt x="4275" y="18294"/>
                    <a:pt x="4457" y="18405"/>
                    <a:pt x="4679" y="18849"/>
                  </a:cubicBezTo>
                  <a:cubicBezTo>
                    <a:pt x="5163" y="19776"/>
                    <a:pt x="5606" y="19454"/>
                    <a:pt x="5163" y="21712"/>
                  </a:cubicBezTo>
                  <a:cubicBezTo>
                    <a:pt x="4961" y="22640"/>
                    <a:pt x="4638" y="23769"/>
                    <a:pt x="4558" y="24777"/>
                  </a:cubicBezTo>
                  <a:cubicBezTo>
                    <a:pt x="4716" y="24830"/>
                    <a:pt x="4882" y="24860"/>
                    <a:pt x="5049" y="24860"/>
                  </a:cubicBezTo>
                  <a:cubicBezTo>
                    <a:pt x="5265" y="24860"/>
                    <a:pt x="5482" y="24810"/>
                    <a:pt x="5687" y="24696"/>
                  </a:cubicBezTo>
                  <a:lnTo>
                    <a:pt x="6171" y="24454"/>
                  </a:lnTo>
                  <a:cubicBezTo>
                    <a:pt x="6735" y="24172"/>
                    <a:pt x="7340" y="23890"/>
                    <a:pt x="7945" y="23728"/>
                  </a:cubicBezTo>
                  <a:cubicBezTo>
                    <a:pt x="8308" y="23607"/>
                    <a:pt x="8671" y="23446"/>
                    <a:pt x="8994" y="23285"/>
                  </a:cubicBezTo>
                  <a:cubicBezTo>
                    <a:pt x="9357" y="23083"/>
                    <a:pt x="9760" y="22962"/>
                    <a:pt x="10163" y="22841"/>
                  </a:cubicBezTo>
                  <a:cubicBezTo>
                    <a:pt x="11091" y="22680"/>
                    <a:pt x="12059" y="22559"/>
                    <a:pt x="12986" y="22519"/>
                  </a:cubicBezTo>
                  <a:cubicBezTo>
                    <a:pt x="13470" y="22478"/>
                    <a:pt x="13954" y="22438"/>
                    <a:pt x="14398" y="22398"/>
                  </a:cubicBezTo>
                  <a:cubicBezTo>
                    <a:pt x="14548" y="22391"/>
                    <a:pt x="14699" y="22388"/>
                    <a:pt x="14849" y="22388"/>
                  </a:cubicBezTo>
                  <a:cubicBezTo>
                    <a:pt x="15625" y="22388"/>
                    <a:pt x="16397" y="22477"/>
                    <a:pt x="17140" y="22680"/>
                  </a:cubicBezTo>
                  <a:lnTo>
                    <a:pt x="17866" y="22841"/>
                  </a:lnTo>
                  <a:cubicBezTo>
                    <a:pt x="17987" y="22882"/>
                    <a:pt x="18148" y="22882"/>
                    <a:pt x="18269" y="22922"/>
                  </a:cubicBezTo>
                  <a:cubicBezTo>
                    <a:pt x="18350" y="22398"/>
                    <a:pt x="18431" y="21914"/>
                    <a:pt x="18431" y="21389"/>
                  </a:cubicBezTo>
                  <a:cubicBezTo>
                    <a:pt x="18431" y="20220"/>
                    <a:pt x="16898" y="19292"/>
                    <a:pt x="17382" y="18082"/>
                  </a:cubicBezTo>
                  <a:cubicBezTo>
                    <a:pt x="17826" y="16913"/>
                    <a:pt x="17221" y="15542"/>
                    <a:pt x="18431" y="14009"/>
                  </a:cubicBezTo>
                  <a:cubicBezTo>
                    <a:pt x="19641" y="12517"/>
                    <a:pt x="20367" y="12678"/>
                    <a:pt x="18592" y="8605"/>
                  </a:cubicBezTo>
                  <a:cubicBezTo>
                    <a:pt x="16777" y="4532"/>
                    <a:pt x="15850" y="2273"/>
                    <a:pt x="12220" y="1023"/>
                  </a:cubicBezTo>
                  <a:cubicBezTo>
                    <a:pt x="10183" y="337"/>
                    <a:pt x="7887" y="1"/>
                    <a:pt x="5898"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7"/>
            <p:cNvSpPr/>
            <p:nvPr/>
          </p:nvSpPr>
          <p:spPr>
            <a:xfrm>
              <a:off x="690398" y="2457526"/>
              <a:ext cx="240479" cy="227881"/>
            </a:xfrm>
            <a:custGeom>
              <a:avLst/>
              <a:gdLst/>
              <a:ahLst/>
              <a:cxnLst/>
              <a:rect l="l" t="t" r="r" b="b"/>
              <a:pathLst>
                <a:path w="16858" h="15972" extrusionOk="0">
                  <a:moveTo>
                    <a:pt x="11575" y="1"/>
                  </a:moveTo>
                  <a:lnTo>
                    <a:pt x="0" y="3348"/>
                  </a:lnTo>
                  <a:lnTo>
                    <a:pt x="40" y="3348"/>
                  </a:lnTo>
                  <a:cubicBezTo>
                    <a:pt x="202" y="3509"/>
                    <a:pt x="363" y="3671"/>
                    <a:pt x="403" y="3832"/>
                  </a:cubicBezTo>
                  <a:cubicBezTo>
                    <a:pt x="444" y="3993"/>
                    <a:pt x="524" y="4074"/>
                    <a:pt x="686" y="4114"/>
                  </a:cubicBezTo>
                  <a:cubicBezTo>
                    <a:pt x="720" y="4121"/>
                    <a:pt x="755" y="4125"/>
                    <a:pt x="789" y="4125"/>
                  </a:cubicBezTo>
                  <a:cubicBezTo>
                    <a:pt x="954" y="4125"/>
                    <a:pt x="1110" y="4046"/>
                    <a:pt x="1210" y="3913"/>
                  </a:cubicBezTo>
                  <a:lnTo>
                    <a:pt x="1250" y="3913"/>
                  </a:lnTo>
                  <a:cubicBezTo>
                    <a:pt x="1331" y="4155"/>
                    <a:pt x="1371" y="4437"/>
                    <a:pt x="1371" y="4719"/>
                  </a:cubicBezTo>
                  <a:cubicBezTo>
                    <a:pt x="1371" y="4840"/>
                    <a:pt x="1412" y="4961"/>
                    <a:pt x="1492" y="5002"/>
                  </a:cubicBezTo>
                  <a:lnTo>
                    <a:pt x="5364" y="7986"/>
                  </a:lnTo>
                  <a:cubicBezTo>
                    <a:pt x="5364" y="7986"/>
                    <a:pt x="5082" y="8228"/>
                    <a:pt x="4638" y="8591"/>
                  </a:cubicBezTo>
                  <a:cubicBezTo>
                    <a:pt x="4678" y="8672"/>
                    <a:pt x="4678" y="8752"/>
                    <a:pt x="4719" y="8833"/>
                  </a:cubicBezTo>
                  <a:lnTo>
                    <a:pt x="4840" y="9115"/>
                  </a:lnTo>
                  <a:cubicBezTo>
                    <a:pt x="4920" y="9317"/>
                    <a:pt x="4920" y="9559"/>
                    <a:pt x="4920" y="9801"/>
                  </a:cubicBezTo>
                  <a:cubicBezTo>
                    <a:pt x="4920" y="10083"/>
                    <a:pt x="4961" y="10365"/>
                    <a:pt x="5041" y="10607"/>
                  </a:cubicBezTo>
                  <a:cubicBezTo>
                    <a:pt x="4961" y="10648"/>
                    <a:pt x="4880" y="10728"/>
                    <a:pt x="4840" y="10809"/>
                  </a:cubicBezTo>
                  <a:cubicBezTo>
                    <a:pt x="4759" y="11011"/>
                    <a:pt x="4799" y="11253"/>
                    <a:pt x="4961" y="11414"/>
                  </a:cubicBezTo>
                  <a:cubicBezTo>
                    <a:pt x="5082" y="11495"/>
                    <a:pt x="5122" y="11575"/>
                    <a:pt x="4961" y="11979"/>
                  </a:cubicBezTo>
                  <a:lnTo>
                    <a:pt x="4638" y="12584"/>
                  </a:lnTo>
                  <a:lnTo>
                    <a:pt x="5324" y="12382"/>
                  </a:lnTo>
                  <a:cubicBezTo>
                    <a:pt x="5485" y="12301"/>
                    <a:pt x="5646" y="12261"/>
                    <a:pt x="5848" y="12221"/>
                  </a:cubicBezTo>
                  <a:lnTo>
                    <a:pt x="5848" y="12221"/>
                  </a:lnTo>
                  <a:cubicBezTo>
                    <a:pt x="5848" y="12342"/>
                    <a:pt x="5807" y="12463"/>
                    <a:pt x="5807" y="12543"/>
                  </a:cubicBezTo>
                  <a:cubicBezTo>
                    <a:pt x="5727" y="12705"/>
                    <a:pt x="5767" y="12866"/>
                    <a:pt x="5848" y="12987"/>
                  </a:cubicBezTo>
                  <a:cubicBezTo>
                    <a:pt x="5727" y="12987"/>
                    <a:pt x="5646" y="13027"/>
                    <a:pt x="5566" y="13067"/>
                  </a:cubicBezTo>
                  <a:lnTo>
                    <a:pt x="5324" y="13148"/>
                  </a:lnTo>
                  <a:lnTo>
                    <a:pt x="5404" y="13471"/>
                  </a:lnTo>
                  <a:cubicBezTo>
                    <a:pt x="5445" y="13672"/>
                    <a:pt x="5525" y="14076"/>
                    <a:pt x="5888" y="14116"/>
                  </a:cubicBezTo>
                  <a:cubicBezTo>
                    <a:pt x="6251" y="14156"/>
                    <a:pt x="6574" y="14277"/>
                    <a:pt x="6856" y="14479"/>
                  </a:cubicBezTo>
                  <a:cubicBezTo>
                    <a:pt x="7058" y="14600"/>
                    <a:pt x="7219" y="14721"/>
                    <a:pt x="7421" y="14802"/>
                  </a:cubicBezTo>
                  <a:lnTo>
                    <a:pt x="7945" y="15003"/>
                  </a:lnTo>
                  <a:cubicBezTo>
                    <a:pt x="8550" y="15165"/>
                    <a:pt x="9114" y="15487"/>
                    <a:pt x="9558" y="15971"/>
                  </a:cubicBezTo>
                  <a:cubicBezTo>
                    <a:pt x="11736" y="14963"/>
                    <a:pt x="16858" y="8147"/>
                    <a:pt x="16858" y="8147"/>
                  </a:cubicBezTo>
                  <a:lnTo>
                    <a:pt x="11575" y="1"/>
                  </a:lnTo>
                  <a:close/>
                </a:path>
              </a:pathLst>
            </a:custGeom>
            <a:solidFill>
              <a:schemeClr val="accent1"/>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7"/>
            <p:cNvSpPr/>
            <p:nvPr/>
          </p:nvSpPr>
          <p:spPr>
            <a:xfrm>
              <a:off x="629414" y="2240447"/>
              <a:ext cx="368194" cy="422332"/>
            </a:xfrm>
            <a:custGeom>
              <a:avLst/>
              <a:gdLst/>
              <a:ahLst/>
              <a:cxnLst/>
              <a:rect l="l" t="t" r="r" b="b"/>
              <a:pathLst>
                <a:path w="25811" h="29601" extrusionOk="0">
                  <a:moveTo>
                    <a:pt x="12962" y="0"/>
                  </a:moveTo>
                  <a:cubicBezTo>
                    <a:pt x="12466" y="0"/>
                    <a:pt x="11975" y="91"/>
                    <a:pt x="11494" y="294"/>
                  </a:cubicBezTo>
                  <a:cubicBezTo>
                    <a:pt x="8752" y="1423"/>
                    <a:pt x="4033" y="5497"/>
                    <a:pt x="565" y="8683"/>
                  </a:cubicBezTo>
                  <a:cubicBezTo>
                    <a:pt x="645" y="8884"/>
                    <a:pt x="686" y="9126"/>
                    <a:pt x="645" y="9328"/>
                  </a:cubicBezTo>
                  <a:lnTo>
                    <a:pt x="565" y="9610"/>
                  </a:lnTo>
                  <a:lnTo>
                    <a:pt x="887" y="9691"/>
                  </a:lnTo>
                  <a:cubicBezTo>
                    <a:pt x="887" y="9691"/>
                    <a:pt x="887" y="9731"/>
                    <a:pt x="887" y="9771"/>
                  </a:cubicBezTo>
                  <a:cubicBezTo>
                    <a:pt x="887" y="9892"/>
                    <a:pt x="887" y="10013"/>
                    <a:pt x="887" y="10134"/>
                  </a:cubicBezTo>
                  <a:cubicBezTo>
                    <a:pt x="766" y="10134"/>
                    <a:pt x="645" y="10175"/>
                    <a:pt x="524" y="10255"/>
                  </a:cubicBezTo>
                  <a:cubicBezTo>
                    <a:pt x="444" y="10336"/>
                    <a:pt x="403" y="10457"/>
                    <a:pt x="403" y="10538"/>
                  </a:cubicBezTo>
                  <a:cubicBezTo>
                    <a:pt x="363" y="10659"/>
                    <a:pt x="363" y="10739"/>
                    <a:pt x="323" y="10860"/>
                  </a:cubicBezTo>
                  <a:lnTo>
                    <a:pt x="323" y="10901"/>
                  </a:lnTo>
                  <a:cubicBezTo>
                    <a:pt x="363" y="11506"/>
                    <a:pt x="323" y="12070"/>
                    <a:pt x="283" y="12675"/>
                  </a:cubicBezTo>
                  <a:cubicBezTo>
                    <a:pt x="202" y="13159"/>
                    <a:pt x="0" y="14409"/>
                    <a:pt x="1250" y="14893"/>
                  </a:cubicBezTo>
                  <a:cubicBezTo>
                    <a:pt x="1250" y="14934"/>
                    <a:pt x="1250" y="14934"/>
                    <a:pt x="1250" y="14974"/>
                  </a:cubicBezTo>
                  <a:cubicBezTo>
                    <a:pt x="1250" y="15014"/>
                    <a:pt x="1250" y="15055"/>
                    <a:pt x="1250" y="15055"/>
                  </a:cubicBezTo>
                  <a:cubicBezTo>
                    <a:pt x="1250" y="15377"/>
                    <a:pt x="1371" y="15659"/>
                    <a:pt x="1613" y="15901"/>
                  </a:cubicBezTo>
                  <a:cubicBezTo>
                    <a:pt x="1452" y="15901"/>
                    <a:pt x="1331" y="15942"/>
                    <a:pt x="1210" y="16022"/>
                  </a:cubicBezTo>
                  <a:cubicBezTo>
                    <a:pt x="1049" y="16103"/>
                    <a:pt x="928" y="16264"/>
                    <a:pt x="887" y="16426"/>
                  </a:cubicBezTo>
                  <a:cubicBezTo>
                    <a:pt x="887" y="16547"/>
                    <a:pt x="887" y="16668"/>
                    <a:pt x="928" y="16748"/>
                  </a:cubicBezTo>
                  <a:cubicBezTo>
                    <a:pt x="766" y="16789"/>
                    <a:pt x="605" y="16990"/>
                    <a:pt x="645" y="17192"/>
                  </a:cubicBezTo>
                  <a:cubicBezTo>
                    <a:pt x="645" y="17434"/>
                    <a:pt x="686" y="17676"/>
                    <a:pt x="1129" y="17757"/>
                  </a:cubicBezTo>
                  <a:lnTo>
                    <a:pt x="1170" y="17757"/>
                  </a:lnTo>
                  <a:cubicBezTo>
                    <a:pt x="1210" y="17797"/>
                    <a:pt x="1250" y="17837"/>
                    <a:pt x="1331" y="17837"/>
                  </a:cubicBezTo>
                  <a:cubicBezTo>
                    <a:pt x="1291" y="18039"/>
                    <a:pt x="1371" y="18241"/>
                    <a:pt x="1533" y="18402"/>
                  </a:cubicBezTo>
                  <a:cubicBezTo>
                    <a:pt x="1679" y="18500"/>
                    <a:pt x="1841" y="18553"/>
                    <a:pt x="2008" y="18553"/>
                  </a:cubicBezTo>
                  <a:cubicBezTo>
                    <a:pt x="2117" y="18553"/>
                    <a:pt x="2228" y="18530"/>
                    <a:pt x="2339" y="18482"/>
                  </a:cubicBezTo>
                  <a:lnTo>
                    <a:pt x="2460" y="18482"/>
                  </a:lnTo>
                  <a:cubicBezTo>
                    <a:pt x="2622" y="18442"/>
                    <a:pt x="2823" y="18362"/>
                    <a:pt x="2944" y="18241"/>
                  </a:cubicBezTo>
                  <a:cubicBezTo>
                    <a:pt x="3065" y="18120"/>
                    <a:pt x="3186" y="18079"/>
                    <a:pt x="3348" y="18039"/>
                  </a:cubicBezTo>
                  <a:cubicBezTo>
                    <a:pt x="3509" y="18039"/>
                    <a:pt x="3670" y="17958"/>
                    <a:pt x="3751" y="17837"/>
                  </a:cubicBezTo>
                  <a:cubicBezTo>
                    <a:pt x="3831" y="18120"/>
                    <a:pt x="4033" y="18402"/>
                    <a:pt x="4315" y="18563"/>
                  </a:cubicBezTo>
                  <a:cubicBezTo>
                    <a:pt x="4477" y="18724"/>
                    <a:pt x="4638" y="18845"/>
                    <a:pt x="4678" y="19047"/>
                  </a:cubicBezTo>
                  <a:cubicBezTo>
                    <a:pt x="4719" y="19168"/>
                    <a:pt x="4840" y="19289"/>
                    <a:pt x="4961" y="19329"/>
                  </a:cubicBezTo>
                  <a:cubicBezTo>
                    <a:pt x="4995" y="19336"/>
                    <a:pt x="5030" y="19340"/>
                    <a:pt x="5064" y="19340"/>
                  </a:cubicBezTo>
                  <a:cubicBezTo>
                    <a:pt x="5229" y="19340"/>
                    <a:pt x="5385" y="19261"/>
                    <a:pt x="5485" y="19128"/>
                  </a:cubicBezTo>
                  <a:lnTo>
                    <a:pt x="5525" y="19087"/>
                  </a:lnTo>
                  <a:cubicBezTo>
                    <a:pt x="5606" y="19370"/>
                    <a:pt x="5646" y="19652"/>
                    <a:pt x="5646" y="19934"/>
                  </a:cubicBezTo>
                  <a:cubicBezTo>
                    <a:pt x="5646" y="20055"/>
                    <a:pt x="5687" y="20176"/>
                    <a:pt x="5767" y="20217"/>
                  </a:cubicBezTo>
                  <a:cubicBezTo>
                    <a:pt x="5929" y="20378"/>
                    <a:pt x="6050" y="20499"/>
                    <a:pt x="6130" y="20660"/>
                  </a:cubicBezTo>
                  <a:cubicBezTo>
                    <a:pt x="6372" y="21064"/>
                    <a:pt x="6695" y="21386"/>
                    <a:pt x="7098" y="21588"/>
                  </a:cubicBezTo>
                  <a:cubicBezTo>
                    <a:pt x="7380" y="21749"/>
                    <a:pt x="7622" y="21951"/>
                    <a:pt x="7864" y="22152"/>
                  </a:cubicBezTo>
                  <a:cubicBezTo>
                    <a:pt x="7945" y="22273"/>
                    <a:pt x="8066" y="22394"/>
                    <a:pt x="8187" y="22515"/>
                  </a:cubicBezTo>
                  <a:cubicBezTo>
                    <a:pt x="8066" y="22515"/>
                    <a:pt x="7945" y="22596"/>
                    <a:pt x="7864" y="22717"/>
                  </a:cubicBezTo>
                  <a:cubicBezTo>
                    <a:pt x="7784" y="22838"/>
                    <a:pt x="7743" y="22999"/>
                    <a:pt x="7824" y="23161"/>
                  </a:cubicBezTo>
                  <a:lnTo>
                    <a:pt x="7864" y="23443"/>
                  </a:lnTo>
                  <a:lnTo>
                    <a:pt x="8187" y="23362"/>
                  </a:lnTo>
                  <a:cubicBezTo>
                    <a:pt x="8277" y="23340"/>
                    <a:pt x="8354" y="23329"/>
                    <a:pt x="8422" y="23329"/>
                  </a:cubicBezTo>
                  <a:cubicBezTo>
                    <a:pt x="8719" y="23329"/>
                    <a:pt x="8829" y="23548"/>
                    <a:pt x="8994" y="24008"/>
                  </a:cubicBezTo>
                  <a:lnTo>
                    <a:pt x="9115" y="24290"/>
                  </a:lnTo>
                  <a:cubicBezTo>
                    <a:pt x="10728" y="23483"/>
                    <a:pt x="11494" y="24411"/>
                    <a:pt x="11938" y="23040"/>
                  </a:cubicBezTo>
                  <a:cubicBezTo>
                    <a:pt x="12381" y="21709"/>
                    <a:pt x="13147" y="21548"/>
                    <a:pt x="13591" y="21548"/>
                  </a:cubicBezTo>
                  <a:cubicBezTo>
                    <a:pt x="14236" y="21588"/>
                    <a:pt x="14882" y="21709"/>
                    <a:pt x="15567" y="21830"/>
                  </a:cubicBezTo>
                  <a:cubicBezTo>
                    <a:pt x="16172" y="22314"/>
                    <a:pt x="16656" y="22959"/>
                    <a:pt x="16898" y="23685"/>
                  </a:cubicBezTo>
                  <a:cubicBezTo>
                    <a:pt x="17221" y="24734"/>
                    <a:pt x="16132" y="26226"/>
                    <a:pt x="17059" y="26387"/>
                  </a:cubicBezTo>
                  <a:cubicBezTo>
                    <a:pt x="17260" y="26424"/>
                    <a:pt x="17439" y="26435"/>
                    <a:pt x="17607" y="26435"/>
                  </a:cubicBezTo>
                  <a:cubicBezTo>
                    <a:pt x="17907" y="26435"/>
                    <a:pt x="18174" y="26398"/>
                    <a:pt x="18482" y="26398"/>
                  </a:cubicBezTo>
                  <a:cubicBezTo>
                    <a:pt x="18763" y="26398"/>
                    <a:pt x="19077" y="26429"/>
                    <a:pt x="19479" y="26548"/>
                  </a:cubicBezTo>
                  <a:cubicBezTo>
                    <a:pt x="20528" y="26831"/>
                    <a:pt x="19600" y="29412"/>
                    <a:pt x="20689" y="29573"/>
                  </a:cubicBezTo>
                  <a:cubicBezTo>
                    <a:pt x="20811" y="29592"/>
                    <a:pt x="20908" y="29600"/>
                    <a:pt x="20986" y="29600"/>
                  </a:cubicBezTo>
                  <a:cubicBezTo>
                    <a:pt x="21584" y="29600"/>
                    <a:pt x="21093" y="29111"/>
                    <a:pt x="22020" y="28968"/>
                  </a:cubicBezTo>
                  <a:cubicBezTo>
                    <a:pt x="23109" y="28807"/>
                    <a:pt x="24157" y="28968"/>
                    <a:pt x="24157" y="27920"/>
                  </a:cubicBezTo>
                  <a:cubicBezTo>
                    <a:pt x="24157" y="26999"/>
                    <a:pt x="23318" y="26047"/>
                    <a:pt x="23850" y="26047"/>
                  </a:cubicBezTo>
                  <a:cubicBezTo>
                    <a:pt x="23924" y="26047"/>
                    <a:pt x="24025" y="26065"/>
                    <a:pt x="24157" y="26105"/>
                  </a:cubicBezTo>
                  <a:cubicBezTo>
                    <a:pt x="24374" y="26163"/>
                    <a:pt x="24525" y="26190"/>
                    <a:pt x="24630" y="26190"/>
                  </a:cubicBezTo>
                  <a:cubicBezTo>
                    <a:pt x="25034" y="26190"/>
                    <a:pt x="24755" y="25785"/>
                    <a:pt x="24883" y="25177"/>
                  </a:cubicBezTo>
                  <a:cubicBezTo>
                    <a:pt x="25004" y="24653"/>
                    <a:pt x="25045" y="24088"/>
                    <a:pt x="25045" y="23524"/>
                  </a:cubicBezTo>
                  <a:cubicBezTo>
                    <a:pt x="24883" y="21588"/>
                    <a:pt x="25811" y="19289"/>
                    <a:pt x="25811" y="18241"/>
                  </a:cubicBezTo>
                  <a:cubicBezTo>
                    <a:pt x="25811" y="17192"/>
                    <a:pt x="21899" y="6948"/>
                    <a:pt x="21899" y="6948"/>
                  </a:cubicBezTo>
                  <a:cubicBezTo>
                    <a:pt x="21899" y="6948"/>
                    <a:pt x="17288" y="0"/>
                    <a:pt x="12962" y="0"/>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7"/>
            <p:cNvSpPr/>
            <p:nvPr/>
          </p:nvSpPr>
          <p:spPr>
            <a:xfrm>
              <a:off x="629414" y="2381595"/>
              <a:ext cx="166273" cy="134072"/>
            </a:xfrm>
            <a:custGeom>
              <a:avLst/>
              <a:gdLst/>
              <a:ahLst/>
              <a:cxnLst/>
              <a:rect l="l" t="t" r="r" b="b"/>
              <a:pathLst>
                <a:path w="11656" h="9397" extrusionOk="0">
                  <a:moveTo>
                    <a:pt x="6122" y="1"/>
                  </a:moveTo>
                  <a:cubicBezTo>
                    <a:pt x="4464" y="1"/>
                    <a:pt x="2360" y="441"/>
                    <a:pt x="363" y="1008"/>
                  </a:cubicBezTo>
                  <a:cubicBezTo>
                    <a:pt x="363" y="1613"/>
                    <a:pt x="323" y="2177"/>
                    <a:pt x="283" y="2782"/>
                  </a:cubicBezTo>
                  <a:cubicBezTo>
                    <a:pt x="202" y="3266"/>
                    <a:pt x="0" y="4516"/>
                    <a:pt x="1250" y="5000"/>
                  </a:cubicBezTo>
                  <a:cubicBezTo>
                    <a:pt x="1250" y="5041"/>
                    <a:pt x="1250" y="5041"/>
                    <a:pt x="1250" y="5081"/>
                  </a:cubicBezTo>
                  <a:cubicBezTo>
                    <a:pt x="1250" y="5121"/>
                    <a:pt x="1250" y="5162"/>
                    <a:pt x="1250" y="5162"/>
                  </a:cubicBezTo>
                  <a:cubicBezTo>
                    <a:pt x="1250" y="5484"/>
                    <a:pt x="1371" y="5766"/>
                    <a:pt x="1613" y="6008"/>
                  </a:cubicBezTo>
                  <a:cubicBezTo>
                    <a:pt x="1452" y="6008"/>
                    <a:pt x="1331" y="6049"/>
                    <a:pt x="1210" y="6129"/>
                  </a:cubicBezTo>
                  <a:cubicBezTo>
                    <a:pt x="1049" y="6210"/>
                    <a:pt x="928" y="6371"/>
                    <a:pt x="887" y="6533"/>
                  </a:cubicBezTo>
                  <a:cubicBezTo>
                    <a:pt x="887" y="6654"/>
                    <a:pt x="887" y="6775"/>
                    <a:pt x="928" y="6855"/>
                  </a:cubicBezTo>
                  <a:cubicBezTo>
                    <a:pt x="766" y="6896"/>
                    <a:pt x="605" y="7097"/>
                    <a:pt x="645" y="7299"/>
                  </a:cubicBezTo>
                  <a:cubicBezTo>
                    <a:pt x="645" y="7541"/>
                    <a:pt x="686" y="7783"/>
                    <a:pt x="1129" y="7864"/>
                  </a:cubicBezTo>
                  <a:lnTo>
                    <a:pt x="1170" y="7864"/>
                  </a:lnTo>
                  <a:cubicBezTo>
                    <a:pt x="1210" y="7904"/>
                    <a:pt x="1250" y="7944"/>
                    <a:pt x="1331" y="7944"/>
                  </a:cubicBezTo>
                  <a:cubicBezTo>
                    <a:pt x="1291" y="8146"/>
                    <a:pt x="1371" y="8348"/>
                    <a:pt x="1533" y="8509"/>
                  </a:cubicBezTo>
                  <a:cubicBezTo>
                    <a:pt x="1679" y="8607"/>
                    <a:pt x="1841" y="8660"/>
                    <a:pt x="2008" y="8660"/>
                  </a:cubicBezTo>
                  <a:cubicBezTo>
                    <a:pt x="2117" y="8660"/>
                    <a:pt x="2228" y="8637"/>
                    <a:pt x="2339" y="8589"/>
                  </a:cubicBezTo>
                  <a:lnTo>
                    <a:pt x="2460" y="8589"/>
                  </a:lnTo>
                  <a:cubicBezTo>
                    <a:pt x="2622" y="8549"/>
                    <a:pt x="2823" y="8469"/>
                    <a:pt x="2944" y="8348"/>
                  </a:cubicBezTo>
                  <a:cubicBezTo>
                    <a:pt x="3065" y="8227"/>
                    <a:pt x="3186" y="8186"/>
                    <a:pt x="3348" y="8146"/>
                  </a:cubicBezTo>
                  <a:cubicBezTo>
                    <a:pt x="3509" y="8146"/>
                    <a:pt x="3670" y="8065"/>
                    <a:pt x="3751" y="7944"/>
                  </a:cubicBezTo>
                  <a:cubicBezTo>
                    <a:pt x="3831" y="8227"/>
                    <a:pt x="4033" y="8509"/>
                    <a:pt x="4315" y="8670"/>
                  </a:cubicBezTo>
                  <a:cubicBezTo>
                    <a:pt x="4477" y="8831"/>
                    <a:pt x="4638" y="8952"/>
                    <a:pt x="4678" y="9154"/>
                  </a:cubicBezTo>
                  <a:cubicBezTo>
                    <a:pt x="4719" y="9235"/>
                    <a:pt x="4759" y="9315"/>
                    <a:pt x="4840" y="9396"/>
                  </a:cubicBezTo>
                  <a:cubicBezTo>
                    <a:pt x="5203" y="8227"/>
                    <a:pt x="5606" y="7057"/>
                    <a:pt x="6050" y="6815"/>
                  </a:cubicBezTo>
                  <a:cubicBezTo>
                    <a:pt x="6937" y="6371"/>
                    <a:pt x="6816" y="6089"/>
                    <a:pt x="7703" y="6089"/>
                  </a:cubicBezTo>
                  <a:cubicBezTo>
                    <a:pt x="8590" y="6089"/>
                    <a:pt x="9357" y="5605"/>
                    <a:pt x="8913" y="5000"/>
                  </a:cubicBezTo>
                  <a:cubicBezTo>
                    <a:pt x="8469" y="4476"/>
                    <a:pt x="8550" y="3669"/>
                    <a:pt x="9074" y="3226"/>
                  </a:cubicBezTo>
                  <a:cubicBezTo>
                    <a:pt x="9518" y="2903"/>
                    <a:pt x="11655" y="2016"/>
                    <a:pt x="8187" y="362"/>
                  </a:cubicBezTo>
                  <a:cubicBezTo>
                    <a:pt x="7653" y="109"/>
                    <a:pt x="6942" y="1"/>
                    <a:pt x="6122"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7"/>
            <p:cNvSpPr/>
            <p:nvPr/>
          </p:nvSpPr>
          <p:spPr>
            <a:xfrm>
              <a:off x="615020" y="2170964"/>
              <a:ext cx="314130" cy="276704"/>
            </a:xfrm>
            <a:custGeom>
              <a:avLst/>
              <a:gdLst/>
              <a:ahLst/>
              <a:cxnLst/>
              <a:rect l="l" t="t" r="r" b="b"/>
              <a:pathLst>
                <a:path w="22021" h="19394" extrusionOk="0">
                  <a:moveTo>
                    <a:pt x="4155" y="4761"/>
                  </a:moveTo>
                  <a:lnTo>
                    <a:pt x="4195" y="4882"/>
                  </a:lnTo>
                  <a:lnTo>
                    <a:pt x="4074" y="4841"/>
                  </a:lnTo>
                  <a:cubicBezTo>
                    <a:pt x="4115" y="4801"/>
                    <a:pt x="4115" y="4761"/>
                    <a:pt x="4155" y="4761"/>
                  </a:cubicBezTo>
                  <a:close/>
                  <a:moveTo>
                    <a:pt x="5289" y="0"/>
                  </a:moveTo>
                  <a:cubicBezTo>
                    <a:pt x="5260" y="0"/>
                    <a:pt x="5232" y="1"/>
                    <a:pt x="5203" y="2"/>
                  </a:cubicBezTo>
                  <a:cubicBezTo>
                    <a:pt x="5284" y="486"/>
                    <a:pt x="5324" y="970"/>
                    <a:pt x="5284" y="1454"/>
                  </a:cubicBezTo>
                  <a:cubicBezTo>
                    <a:pt x="5082" y="1817"/>
                    <a:pt x="5002" y="2180"/>
                    <a:pt x="5002" y="2583"/>
                  </a:cubicBezTo>
                  <a:cubicBezTo>
                    <a:pt x="4881" y="2704"/>
                    <a:pt x="4840" y="2865"/>
                    <a:pt x="4881" y="3027"/>
                  </a:cubicBezTo>
                  <a:cubicBezTo>
                    <a:pt x="4598" y="3430"/>
                    <a:pt x="4397" y="3833"/>
                    <a:pt x="4236" y="4277"/>
                  </a:cubicBezTo>
                  <a:cubicBezTo>
                    <a:pt x="4155" y="4357"/>
                    <a:pt x="4074" y="4438"/>
                    <a:pt x="4074" y="4559"/>
                  </a:cubicBezTo>
                  <a:cubicBezTo>
                    <a:pt x="3994" y="4680"/>
                    <a:pt x="3953" y="4761"/>
                    <a:pt x="3913" y="4882"/>
                  </a:cubicBezTo>
                  <a:cubicBezTo>
                    <a:pt x="3792" y="5043"/>
                    <a:pt x="3711" y="5204"/>
                    <a:pt x="3671" y="5406"/>
                  </a:cubicBezTo>
                  <a:cubicBezTo>
                    <a:pt x="3550" y="5527"/>
                    <a:pt x="3510" y="5648"/>
                    <a:pt x="3510" y="5809"/>
                  </a:cubicBezTo>
                  <a:cubicBezTo>
                    <a:pt x="3429" y="5930"/>
                    <a:pt x="3389" y="6092"/>
                    <a:pt x="3389" y="6253"/>
                  </a:cubicBezTo>
                  <a:cubicBezTo>
                    <a:pt x="3227" y="6455"/>
                    <a:pt x="3147" y="6737"/>
                    <a:pt x="3106" y="6979"/>
                  </a:cubicBezTo>
                  <a:cubicBezTo>
                    <a:pt x="2985" y="8632"/>
                    <a:pt x="1977" y="10084"/>
                    <a:pt x="485" y="10770"/>
                  </a:cubicBezTo>
                  <a:lnTo>
                    <a:pt x="445" y="10770"/>
                  </a:lnTo>
                  <a:cubicBezTo>
                    <a:pt x="162" y="10810"/>
                    <a:pt x="1" y="11052"/>
                    <a:pt x="41" y="11334"/>
                  </a:cubicBezTo>
                  <a:cubicBezTo>
                    <a:pt x="41" y="11536"/>
                    <a:pt x="122" y="11697"/>
                    <a:pt x="243" y="11818"/>
                  </a:cubicBezTo>
                  <a:cubicBezTo>
                    <a:pt x="334" y="11909"/>
                    <a:pt x="447" y="11954"/>
                    <a:pt x="566" y="11954"/>
                  </a:cubicBezTo>
                  <a:cubicBezTo>
                    <a:pt x="606" y="11954"/>
                    <a:pt x="646" y="11949"/>
                    <a:pt x="687" y="11939"/>
                  </a:cubicBezTo>
                  <a:cubicBezTo>
                    <a:pt x="808" y="11939"/>
                    <a:pt x="848" y="11939"/>
                    <a:pt x="969" y="12262"/>
                  </a:cubicBezTo>
                  <a:cubicBezTo>
                    <a:pt x="1050" y="12504"/>
                    <a:pt x="1171" y="12786"/>
                    <a:pt x="1332" y="13028"/>
                  </a:cubicBezTo>
                  <a:cubicBezTo>
                    <a:pt x="1574" y="13351"/>
                    <a:pt x="1695" y="13794"/>
                    <a:pt x="1654" y="14198"/>
                  </a:cubicBezTo>
                  <a:lnTo>
                    <a:pt x="1574" y="14480"/>
                  </a:lnTo>
                  <a:lnTo>
                    <a:pt x="1896" y="14561"/>
                  </a:lnTo>
                  <a:cubicBezTo>
                    <a:pt x="1896" y="14561"/>
                    <a:pt x="1896" y="14601"/>
                    <a:pt x="1896" y="14641"/>
                  </a:cubicBezTo>
                  <a:cubicBezTo>
                    <a:pt x="1896" y="14762"/>
                    <a:pt x="1896" y="14883"/>
                    <a:pt x="1896" y="15004"/>
                  </a:cubicBezTo>
                  <a:cubicBezTo>
                    <a:pt x="1775" y="15004"/>
                    <a:pt x="1654" y="15045"/>
                    <a:pt x="1533" y="15125"/>
                  </a:cubicBezTo>
                  <a:cubicBezTo>
                    <a:pt x="1453" y="15206"/>
                    <a:pt x="1412" y="15327"/>
                    <a:pt x="1412" y="15408"/>
                  </a:cubicBezTo>
                  <a:cubicBezTo>
                    <a:pt x="1372" y="15529"/>
                    <a:pt x="1372" y="15609"/>
                    <a:pt x="1332" y="15730"/>
                  </a:cubicBezTo>
                  <a:lnTo>
                    <a:pt x="1332" y="15771"/>
                  </a:lnTo>
                  <a:cubicBezTo>
                    <a:pt x="1372" y="16376"/>
                    <a:pt x="1332" y="16940"/>
                    <a:pt x="1292" y="17545"/>
                  </a:cubicBezTo>
                  <a:cubicBezTo>
                    <a:pt x="1130" y="18069"/>
                    <a:pt x="1211" y="18594"/>
                    <a:pt x="1412" y="19078"/>
                  </a:cubicBezTo>
                  <a:lnTo>
                    <a:pt x="1493" y="19078"/>
                  </a:lnTo>
                  <a:cubicBezTo>
                    <a:pt x="2790" y="18925"/>
                    <a:pt x="4483" y="17979"/>
                    <a:pt x="5550" y="17979"/>
                  </a:cubicBezTo>
                  <a:cubicBezTo>
                    <a:pt x="5612" y="17979"/>
                    <a:pt x="5671" y="17982"/>
                    <a:pt x="5728" y="17989"/>
                  </a:cubicBezTo>
                  <a:cubicBezTo>
                    <a:pt x="5898" y="18015"/>
                    <a:pt x="6088" y="18025"/>
                    <a:pt x="6294" y="18025"/>
                  </a:cubicBezTo>
                  <a:cubicBezTo>
                    <a:pt x="7036" y="18025"/>
                    <a:pt x="7982" y="17892"/>
                    <a:pt x="8922" y="17892"/>
                  </a:cubicBezTo>
                  <a:cubicBezTo>
                    <a:pt x="9329" y="17892"/>
                    <a:pt x="9736" y="17917"/>
                    <a:pt x="10124" y="17989"/>
                  </a:cubicBezTo>
                  <a:cubicBezTo>
                    <a:pt x="10521" y="18075"/>
                    <a:pt x="10825" y="18095"/>
                    <a:pt x="11072" y="18095"/>
                  </a:cubicBezTo>
                  <a:cubicBezTo>
                    <a:pt x="11289" y="18095"/>
                    <a:pt x="11463" y="18079"/>
                    <a:pt x="11621" y="18079"/>
                  </a:cubicBezTo>
                  <a:cubicBezTo>
                    <a:pt x="11959" y="18079"/>
                    <a:pt x="12221" y="18150"/>
                    <a:pt x="12664" y="18594"/>
                  </a:cubicBezTo>
                  <a:cubicBezTo>
                    <a:pt x="13248" y="19177"/>
                    <a:pt x="13815" y="19394"/>
                    <a:pt x="14527" y="19394"/>
                  </a:cubicBezTo>
                  <a:cubicBezTo>
                    <a:pt x="14947" y="19394"/>
                    <a:pt x="15418" y="19318"/>
                    <a:pt x="15971" y="19199"/>
                  </a:cubicBezTo>
                  <a:cubicBezTo>
                    <a:pt x="17504" y="18916"/>
                    <a:pt x="17463" y="17666"/>
                    <a:pt x="17463" y="17666"/>
                  </a:cubicBezTo>
                  <a:lnTo>
                    <a:pt x="22021" y="12101"/>
                  </a:lnTo>
                  <a:cubicBezTo>
                    <a:pt x="22021" y="12101"/>
                    <a:pt x="17740" y="6209"/>
                    <a:pt x="16619" y="6209"/>
                  </a:cubicBezTo>
                  <a:cubicBezTo>
                    <a:pt x="16604" y="6209"/>
                    <a:pt x="16590" y="6211"/>
                    <a:pt x="16576" y="6213"/>
                  </a:cubicBezTo>
                  <a:cubicBezTo>
                    <a:pt x="16563" y="6215"/>
                    <a:pt x="16550" y="6216"/>
                    <a:pt x="16535" y="6216"/>
                  </a:cubicBezTo>
                  <a:cubicBezTo>
                    <a:pt x="15361" y="6216"/>
                    <a:pt x="8363" y="0"/>
                    <a:pt x="5289" y="0"/>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7"/>
            <p:cNvSpPr/>
            <p:nvPr/>
          </p:nvSpPr>
          <p:spPr>
            <a:xfrm>
              <a:off x="659328" y="1770791"/>
              <a:ext cx="654692" cy="620008"/>
            </a:xfrm>
            <a:custGeom>
              <a:avLst/>
              <a:gdLst/>
              <a:ahLst/>
              <a:cxnLst/>
              <a:rect l="l" t="t" r="r" b="b"/>
              <a:pathLst>
                <a:path w="45895" h="43456" extrusionOk="0">
                  <a:moveTo>
                    <a:pt x="1049" y="32849"/>
                  </a:moveTo>
                  <a:lnTo>
                    <a:pt x="1089" y="32970"/>
                  </a:lnTo>
                  <a:lnTo>
                    <a:pt x="968" y="32930"/>
                  </a:lnTo>
                  <a:cubicBezTo>
                    <a:pt x="1009" y="32889"/>
                    <a:pt x="1009" y="32849"/>
                    <a:pt x="1049" y="32849"/>
                  </a:cubicBezTo>
                  <a:close/>
                  <a:moveTo>
                    <a:pt x="28849" y="1"/>
                  </a:moveTo>
                  <a:cubicBezTo>
                    <a:pt x="27249" y="1"/>
                    <a:pt x="27549" y="2236"/>
                    <a:pt x="25690" y="3328"/>
                  </a:cubicBezTo>
                  <a:cubicBezTo>
                    <a:pt x="24812" y="3850"/>
                    <a:pt x="23938" y="4035"/>
                    <a:pt x="23042" y="4035"/>
                  </a:cubicBezTo>
                  <a:cubicBezTo>
                    <a:pt x="21305" y="4035"/>
                    <a:pt x="19484" y="3339"/>
                    <a:pt x="17382" y="3046"/>
                  </a:cubicBezTo>
                  <a:cubicBezTo>
                    <a:pt x="17308" y="3035"/>
                    <a:pt x="17230" y="3029"/>
                    <a:pt x="17147" y="3029"/>
                  </a:cubicBezTo>
                  <a:cubicBezTo>
                    <a:pt x="15430" y="3029"/>
                    <a:pt x="11909" y="5375"/>
                    <a:pt x="8792" y="7684"/>
                  </a:cubicBezTo>
                  <a:cubicBezTo>
                    <a:pt x="8671" y="8006"/>
                    <a:pt x="8590" y="8369"/>
                    <a:pt x="8590" y="8732"/>
                  </a:cubicBezTo>
                  <a:cubicBezTo>
                    <a:pt x="8590" y="9176"/>
                    <a:pt x="8308" y="9539"/>
                    <a:pt x="7905" y="9741"/>
                  </a:cubicBezTo>
                  <a:cubicBezTo>
                    <a:pt x="7421" y="10023"/>
                    <a:pt x="6977" y="10345"/>
                    <a:pt x="6574" y="10708"/>
                  </a:cubicBezTo>
                  <a:cubicBezTo>
                    <a:pt x="6251" y="11031"/>
                    <a:pt x="5929" y="11313"/>
                    <a:pt x="5525" y="11555"/>
                  </a:cubicBezTo>
                  <a:lnTo>
                    <a:pt x="5203" y="11838"/>
                  </a:lnTo>
                  <a:cubicBezTo>
                    <a:pt x="5001" y="11999"/>
                    <a:pt x="4880" y="12201"/>
                    <a:pt x="4840" y="12483"/>
                  </a:cubicBezTo>
                  <a:cubicBezTo>
                    <a:pt x="4759" y="12846"/>
                    <a:pt x="4598" y="13249"/>
                    <a:pt x="4356" y="13572"/>
                  </a:cubicBezTo>
                  <a:cubicBezTo>
                    <a:pt x="4154" y="13894"/>
                    <a:pt x="3953" y="14217"/>
                    <a:pt x="3832" y="14580"/>
                  </a:cubicBezTo>
                  <a:cubicBezTo>
                    <a:pt x="3670" y="14701"/>
                    <a:pt x="3549" y="14862"/>
                    <a:pt x="3509" y="15104"/>
                  </a:cubicBezTo>
                  <a:lnTo>
                    <a:pt x="3428" y="15225"/>
                  </a:lnTo>
                  <a:cubicBezTo>
                    <a:pt x="3307" y="15387"/>
                    <a:pt x="3186" y="15588"/>
                    <a:pt x="3065" y="15750"/>
                  </a:cubicBezTo>
                  <a:cubicBezTo>
                    <a:pt x="3025" y="15830"/>
                    <a:pt x="2985" y="15911"/>
                    <a:pt x="2944" y="15992"/>
                  </a:cubicBezTo>
                  <a:cubicBezTo>
                    <a:pt x="2944" y="16032"/>
                    <a:pt x="2944" y="16113"/>
                    <a:pt x="2944" y="16113"/>
                  </a:cubicBezTo>
                  <a:cubicBezTo>
                    <a:pt x="2914" y="16110"/>
                    <a:pt x="2883" y="16109"/>
                    <a:pt x="2853" y="16109"/>
                  </a:cubicBezTo>
                  <a:cubicBezTo>
                    <a:pt x="2405" y="16109"/>
                    <a:pt x="2007" y="16383"/>
                    <a:pt x="1855" y="16798"/>
                  </a:cubicBezTo>
                  <a:lnTo>
                    <a:pt x="1815" y="16879"/>
                  </a:lnTo>
                  <a:cubicBezTo>
                    <a:pt x="1331" y="17685"/>
                    <a:pt x="1009" y="18573"/>
                    <a:pt x="807" y="19500"/>
                  </a:cubicBezTo>
                  <a:cubicBezTo>
                    <a:pt x="726" y="19742"/>
                    <a:pt x="686" y="19984"/>
                    <a:pt x="605" y="20226"/>
                  </a:cubicBezTo>
                  <a:cubicBezTo>
                    <a:pt x="605" y="20266"/>
                    <a:pt x="565" y="20307"/>
                    <a:pt x="525" y="20387"/>
                  </a:cubicBezTo>
                  <a:cubicBezTo>
                    <a:pt x="404" y="20589"/>
                    <a:pt x="363" y="20831"/>
                    <a:pt x="444" y="21073"/>
                  </a:cubicBezTo>
                  <a:cubicBezTo>
                    <a:pt x="525" y="21234"/>
                    <a:pt x="646" y="21315"/>
                    <a:pt x="807" y="21355"/>
                  </a:cubicBezTo>
                  <a:cubicBezTo>
                    <a:pt x="850" y="21366"/>
                    <a:pt x="893" y="21371"/>
                    <a:pt x="937" y="21371"/>
                  </a:cubicBezTo>
                  <a:cubicBezTo>
                    <a:pt x="1055" y="21371"/>
                    <a:pt x="1173" y="21334"/>
                    <a:pt x="1291" y="21275"/>
                  </a:cubicBezTo>
                  <a:cubicBezTo>
                    <a:pt x="1291" y="21234"/>
                    <a:pt x="1331" y="21234"/>
                    <a:pt x="1372" y="21194"/>
                  </a:cubicBezTo>
                  <a:cubicBezTo>
                    <a:pt x="1412" y="21557"/>
                    <a:pt x="1573" y="22041"/>
                    <a:pt x="1936" y="22122"/>
                  </a:cubicBezTo>
                  <a:cubicBezTo>
                    <a:pt x="2097" y="22122"/>
                    <a:pt x="2138" y="22202"/>
                    <a:pt x="2218" y="22364"/>
                  </a:cubicBezTo>
                  <a:cubicBezTo>
                    <a:pt x="2218" y="22444"/>
                    <a:pt x="2259" y="22485"/>
                    <a:pt x="2299" y="22565"/>
                  </a:cubicBezTo>
                  <a:cubicBezTo>
                    <a:pt x="2339" y="22606"/>
                    <a:pt x="2299" y="22686"/>
                    <a:pt x="2339" y="22767"/>
                  </a:cubicBezTo>
                  <a:cubicBezTo>
                    <a:pt x="2380" y="22928"/>
                    <a:pt x="2380" y="23089"/>
                    <a:pt x="2380" y="23251"/>
                  </a:cubicBezTo>
                  <a:cubicBezTo>
                    <a:pt x="2380" y="23372"/>
                    <a:pt x="2299" y="23412"/>
                    <a:pt x="2138" y="23533"/>
                  </a:cubicBezTo>
                  <a:cubicBezTo>
                    <a:pt x="1936" y="23654"/>
                    <a:pt x="1775" y="23856"/>
                    <a:pt x="1734" y="24098"/>
                  </a:cubicBezTo>
                  <a:cubicBezTo>
                    <a:pt x="1613" y="24299"/>
                    <a:pt x="1573" y="24501"/>
                    <a:pt x="1613" y="24743"/>
                  </a:cubicBezTo>
                  <a:lnTo>
                    <a:pt x="1613" y="24904"/>
                  </a:lnTo>
                  <a:cubicBezTo>
                    <a:pt x="1251" y="25227"/>
                    <a:pt x="1210" y="25792"/>
                    <a:pt x="1533" y="26195"/>
                  </a:cubicBezTo>
                  <a:cubicBezTo>
                    <a:pt x="1613" y="26275"/>
                    <a:pt x="1694" y="26396"/>
                    <a:pt x="1734" y="26517"/>
                  </a:cubicBezTo>
                  <a:cubicBezTo>
                    <a:pt x="1815" y="26638"/>
                    <a:pt x="1896" y="26800"/>
                    <a:pt x="2017" y="26921"/>
                  </a:cubicBezTo>
                  <a:cubicBezTo>
                    <a:pt x="2017" y="27284"/>
                    <a:pt x="2057" y="27687"/>
                    <a:pt x="2097" y="28090"/>
                  </a:cubicBezTo>
                  <a:cubicBezTo>
                    <a:pt x="2178" y="28534"/>
                    <a:pt x="2178" y="29018"/>
                    <a:pt x="2138" y="29502"/>
                  </a:cubicBezTo>
                  <a:cubicBezTo>
                    <a:pt x="1976" y="29865"/>
                    <a:pt x="1896" y="30268"/>
                    <a:pt x="1855" y="30671"/>
                  </a:cubicBezTo>
                  <a:cubicBezTo>
                    <a:pt x="1775" y="30792"/>
                    <a:pt x="1734" y="30954"/>
                    <a:pt x="1734" y="31075"/>
                  </a:cubicBezTo>
                  <a:cubicBezTo>
                    <a:pt x="1492" y="31478"/>
                    <a:pt x="1251" y="31881"/>
                    <a:pt x="1130" y="32325"/>
                  </a:cubicBezTo>
                  <a:cubicBezTo>
                    <a:pt x="1009" y="32405"/>
                    <a:pt x="968" y="32526"/>
                    <a:pt x="928" y="32647"/>
                  </a:cubicBezTo>
                  <a:cubicBezTo>
                    <a:pt x="847" y="32728"/>
                    <a:pt x="807" y="32849"/>
                    <a:pt x="807" y="32970"/>
                  </a:cubicBezTo>
                  <a:cubicBezTo>
                    <a:pt x="686" y="33091"/>
                    <a:pt x="605" y="33252"/>
                    <a:pt x="565" y="33454"/>
                  </a:cubicBezTo>
                  <a:cubicBezTo>
                    <a:pt x="444" y="33575"/>
                    <a:pt x="404" y="33736"/>
                    <a:pt x="404" y="33898"/>
                  </a:cubicBezTo>
                  <a:cubicBezTo>
                    <a:pt x="283" y="33978"/>
                    <a:pt x="242" y="34140"/>
                    <a:pt x="283" y="34301"/>
                  </a:cubicBezTo>
                  <a:cubicBezTo>
                    <a:pt x="81" y="34543"/>
                    <a:pt x="0" y="34785"/>
                    <a:pt x="0" y="35067"/>
                  </a:cubicBezTo>
                  <a:cubicBezTo>
                    <a:pt x="0" y="35108"/>
                    <a:pt x="0" y="35148"/>
                    <a:pt x="0" y="35188"/>
                  </a:cubicBezTo>
                  <a:cubicBezTo>
                    <a:pt x="178" y="35122"/>
                    <a:pt x="356" y="35092"/>
                    <a:pt x="540" y="35092"/>
                  </a:cubicBezTo>
                  <a:cubicBezTo>
                    <a:pt x="690" y="35092"/>
                    <a:pt x="845" y="35112"/>
                    <a:pt x="1009" y="35148"/>
                  </a:cubicBezTo>
                  <a:cubicBezTo>
                    <a:pt x="1078" y="35183"/>
                    <a:pt x="1154" y="35198"/>
                    <a:pt x="1236" y="35198"/>
                  </a:cubicBezTo>
                  <a:cubicBezTo>
                    <a:pt x="1723" y="35198"/>
                    <a:pt x="2409" y="34641"/>
                    <a:pt x="3065" y="34261"/>
                  </a:cubicBezTo>
                  <a:cubicBezTo>
                    <a:pt x="3630" y="33938"/>
                    <a:pt x="4235" y="33736"/>
                    <a:pt x="4880" y="33656"/>
                  </a:cubicBezTo>
                  <a:cubicBezTo>
                    <a:pt x="5001" y="33623"/>
                    <a:pt x="5116" y="33611"/>
                    <a:pt x="5225" y="33611"/>
                  </a:cubicBezTo>
                  <a:cubicBezTo>
                    <a:pt x="5663" y="33611"/>
                    <a:pt x="6017" y="33817"/>
                    <a:pt x="6372" y="33817"/>
                  </a:cubicBezTo>
                  <a:cubicBezTo>
                    <a:pt x="6856" y="33817"/>
                    <a:pt x="7582" y="35309"/>
                    <a:pt x="9236" y="36801"/>
                  </a:cubicBezTo>
                  <a:cubicBezTo>
                    <a:pt x="10002" y="37406"/>
                    <a:pt x="10567" y="38213"/>
                    <a:pt x="10930" y="39100"/>
                  </a:cubicBezTo>
                  <a:cubicBezTo>
                    <a:pt x="11131" y="39705"/>
                    <a:pt x="11373" y="40310"/>
                    <a:pt x="11655" y="40915"/>
                  </a:cubicBezTo>
                  <a:lnTo>
                    <a:pt x="13470" y="40915"/>
                  </a:lnTo>
                  <a:lnTo>
                    <a:pt x="26739" y="43456"/>
                  </a:lnTo>
                  <a:lnTo>
                    <a:pt x="41297" y="34382"/>
                  </a:lnTo>
                  <a:cubicBezTo>
                    <a:pt x="41297" y="34382"/>
                    <a:pt x="42588" y="19782"/>
                    <a:pt x="44241" y="12241"/>
                  </a:cubicBezTo>
                  <a:cubicBezTo>
                    <a:pt x="45895" y="4699"/>
                    <a:pt x="36377" y="3933"/>
                    <a:pt x="31578" y="1070"/>
                  </a:cubicBezTo>
                  <a:cubicBezTo>
                    <a:pt x="30279" y="301"/>
                    <a:pt x="29437" y="1"/>
                    <a:pt x="28849" y="1"/>
                  </a:cubicBezTo>
                  <a:close/>
                </a:path>
              </a:pathLst>
            </a:custGeom>
            <a:solidFill>
              <a:schemeClr val="accent1"/>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7"/>
            <p:cNvSpPr/>
            <p:nvPr/>
          </p:nvSpPr>
          <p:spPr>
            <a:xfrm>
              <a:off x="825590" y="1920685"/>
              <a:ext cx="753078" cy="618168"/>
            </a:xfrm>
            <a:custGeom>
              <a:avLst/>
              <a:gdLst/>
              <a:ahLst/>
              <a:cxnLst/>
              <a:rect l="l" t="t" r="r" b="b"/>
              <a:pathLst>
                <a:path w="52792" h="43327" extrusionOk="0">
                  <a:moveTo>
                    <a:pt x="23997" y="0"/>
                  </a:moveTo>
                  <a:cubicBezTo>
                    <a:pt x="22655" y="0"/>
                    <a:pt x="21285" y="86"/>
                    <a:pt x="19951" y="86"/>
                  </a:cubicBezTo>
                  <a:cubicBezTo>
                    <a:pt x="19780" y="86"/>
                    <a:pt x="19609" y="85"/>
                    <a:pt x="19439" y="81"/>
                  </a:cubicBezTo>
                  <a:lnTo>
                    <a:pt x="19157" y="24360"/>
                  </a:lnTo>
                  <a:lnTo>
                    <a:pt x="19923" y="25892"/>
                  </a:lnTo>
                  <a:lnTo>
                    <a:pt x="19318" y="27546"/>
                  </a:lnTo>
                  <a:lnTo>
                    <a:pt x="16898" y="28312"/>
                  </a:lnTo>
                  <a:cubicBezTo>
                    <a:pt x="16898" y="28312"/>
                    <a:pt x="9195" y="27989"/>
                    <a:pt x="8752" y="27828"/>
                  </a:cubicBezTo>
                  <a:cubicBezTo>
                    <a:pt x="8147" y="27737"/>
                    <a:pt x="7542" y="27692"/>
                    <a:pt x="6937" y="27692"/>
                  </a:cubicBezTo>
                  <a:cubicBezTo>
                    <a:pt x="6735" y="27692"/>
                    <a:pt x="6534" y="27697"/>
                    <a:pt x="6332" y="27707"/>
                  </a:cubicBezTo>
                  <a:lnTo>
                    <a:pt x="3751" y="27707"/>
                  </a:lnTo>
                  <a:cubicBezTo>
                    <a:pt x="2098" y="27707"/>
                    <a:pt x="2299" y="28513"/>
                    <a:pt x="1654" y="28876"/>
                  </a:cubicBezTo>
                  <a:cubicBezTo>
                    <a:pt x="283" y="29643"/>
                    <a:pt x="0" y="30409"/>
                    <a:pt x="0" y="30409"/>
                  </a:cubicBezTo>
                  <a:lnTo>
                    <a:pt x="283" y="31457"/>
                  </a:lnTo>
                  <a:lnTo>
                    <a:pt x="283" y="33111"/>
                  </a:lnTo>
                  <a:cubicBezTo>
                    <a:pt x="1210" y="33877"/>
                    <a:pt x="1977" y="33434"/>
                    <a:pt x="1977" y="34764"/>
                  </a:cubicBezTo>
                  <a:lnTo>
                    <a:pt x="1977" y="36741"/>
                  </a:lnTo>
                  <a:cubicBezTo>
                    <a:pt x="1977" y="36741"/>
                    <a:pt x="1372" y="37346"/>
                    <a:pt x="2098" y="37628"/>
                  </a:cubicBezTo>
                  <a:cubicBezTo>
                    <a:pt x="2544" y="37801"/>
                    <a:pt x="3021" y="37884"/>
                    <a:pt x="3500" y="37884"/>
                  </a:cubicBezTo>
                  <a:cubicBezTo>
                    <a:pt x="3800" y="37884"/>
                    <a:pt x="4101" y="37851"/>
                    <a:pt x="4396" y="37789"/>
                  </a:cubicBezTo>
                  <a:cubicBezTo>
                    <a:pt x="4679" y="37708"/>
                    <a:pt x="5001" y="37628"/>
                    <a:pt x="5284" y="37547"/>
                  </a:cubicBezTo>
                  <a:cubicBezTo>
                    <a:pt x="5617" y="37547"/>
                    <a:pt x="5934" y="37662"/>
                    <a:pt x="6225" y="37662"/>
                  </a:cubicBezTo>
                  <a:cubicBezTo>
                    <a:pt x="6391" y="37662"/>
                    <a:pt x="6548" y="37624"/>
                    <a:pt x="6695" y="37507"/>
                  </a:cubicBezTo>
                  <a:cubicBezTo>
                    <a:pt x="7079" y="37238"/>
                    <a:pt x="7207" y="36493"/>
                    <a:pt x="7637" y="36493"/>
                  </a:cubicBezTo>
                  <a:cubicBezTo>
                    <a:pt x="7658" y="36493"/>
                    <a:pt x="7680" y="36495"/>
                    <a:pt x="7703" y="36499"/>
                  </a:cubicBezTo>
                  <a:cubicBezTo>
                    <a:pt x="8066" y="36579"/>
                    <a:pt x="8147" y="37023"/>
                    <a:pt x="8228" y="37386"/>
                  </a:cubicBezTo>
                  <a:cubicBezTo>
                    <a:pt x="8429" y="38071"/>
                    <a:pt x="9074" y="38555"/>
                    <a:pt x="9518" y="39120"/>
                  </a:cubicBezTo>
                  <a:cubicBezTo>
                    <a:pt x="9962" y="39685"/>
                    <a:pt x="10204" y="40612"/>
                    <a:pt x="9639" y="41056"/>
                  </a:cubicBezTo>
                  <a:cubicBezTo>
                    <a:pt x="9679" y="41741"/>
                    <a:pt x="9921" y="42346"/>
                    <a:pt x="10365" y="42830"/>
                  </a:cubicBezTo>
                  <a:cubicBezTo>
                    <a:pt x="10597" y="43026"/>
                    <a:pt x="10899" y="43128"/>
                    <a:pt x="11186" y="43128"/>
                  </a:cubicBezTo>
                  <a:cubicBezTo>
                    <a:pt x="11548" y="43128"/>
                    <a:pt x="11883" y="42966"/>
                    <a:pt x="12018" y="42629"/>
                  </a:cubicBezTo>
                  <a:cubicBezTo>
                    <a:pt x="12348" y="43077"/>
                    <a:pt x="12876" y="43326"/>
                    <a:pt x="13424" y="43326"/>
                  </a:cubicBezTo>
                  <a:cubicBezTo>
                    <a:pt x="13614" y="43326"/>
                    <a:pt x="13807" y="43296"/>
                    <a:pt x="13995" y="43234"/>
                  </a:cubicBezTo>
                  <a:cubicBezTo>
                    <a:pt x="14680" y="42951"/>
                    <a:pt x="15325" y="42548"/>
                    <a:pt x="15809" y="42024"/>
                  </a:cubicBezTo>
                  <a:lnTo>
                    <a:pt x="15809" y="42024"/>
                  </a:lnTo>
                  <a:cubicBezTo>
                    <a:pt x="15688" y="42508"/>
                    <a:pt x="15971" y="42992"/>
                    <a:pt x="16455" y="43072"/>
                  </a:cubicBezTo>
                  <a:cubicBezTo>
                    <a:pt x="16551" y="43088"/>
                    <a:pt x="16648" y="43096"/>
                    <a:pt x="16744" y="43096"/>
                  </a:cubicBezTo>
                  <a:cubicBezTo>
                    <a:pt x="17127" y="43096"/>
                    <a:pt x="17495" y="42967"/>
                    <a:pt x="17786" y="42709"/>
                  </a:cubicBezTo>
                  <a:cubicBezTo>
                    <a:pt x="18995" y="41822"/>
                    <a:pt x="19560" y="40330"/>
                    <a:pt x="19278" y="38878"/>
                  </a:cubicBezTo>
                  <a:cubicBezTo>
                    <a:pt x="19963" y="38313"/>
                    <a:pt x="20488" y="38313"/>
                    <a:pt x="21335" y="38192"/>
                  </a:cubicBezTo>
                  <a:cubicBezTo>
                    <a:pt x="21576" y="37144"/>
                    <a:pt x="21778" y="36055"/>
                    <a:pt x="22020" y="35006"/>
                  </a:cubicBezTo>
                  <a:cubicBezTo>
                    <a:pt x="22060" y="34845"/>
                    <a:pt x="22101" y="34684"/>
                    <a:pt x="22181" y="34522"/>
                  </a:cubicBezTo>
                  <a:cubicBezTo>
                    <a:pt x="22365" y="34385"/>
                    <a:pt x="22587" y="34313"/>
                    <a:pt x="22804" y="34313"/>
                  </a:cubicBezTo>
                  <a:cubicBezTo>
                    <a:pt x="22969" y="34313"/>
                    <a:pt x="23131" y="34355"/>
                    <a:pt x="23270" y="34442"/>
                  </a:cubicBezTo>
                  <a:cubicBezTo>
                    <a:pt x="23633" y="34684"/>
                    <a:pt x="23996" y="34845"/>
                    <a:pt x="24359" y="34966"/>
                  </a:cubicBezTo>
                  <a:cubicBezTo>
                    <a:pt x="24399" y="34970"/>
                    <a:pt x="24437" y="34972"/>
                    <a:pt x="24476" y="34972"/>
                  </a:cubicBezTo>
                  <a:cubicBezTo>
                    <a:pt x="25183" y="34972"/>
                    <a:pt x="25709" y="34286"/>
                    <a:pt x="26053" y="33635"/>
                  </a:cubicBezTo>
                  <a:cubicBezTo>
                    <a:pt x="26416" y="32990"/>
                    <a:pt x="26860" y="32224"/>
                    <a:pt x="27626" y="32143"/>
                  </a:cubicBezTo>
                  <a:cubicBezTo>
                    <a:pt x="27707" y="32130"/>
                    <a:pt x="27787" y="32125"/>
                    <a:pt x="27868" y="32125"/>
                  </a:cubicBezTo>
                  <a:cubicBezTo>
                    <a:pt x="28029" y="32125"/>
                    <a:pt x="28190" y="32143"/>
                    <a:pt x="28352" y="32143"/>
                  </a:cubicBezTo>
                  <a:cubicBezTo>
                    <a:pt x="28957" y="32022"/>
                    <a:pt x="29037" y="31417"/>
                    <a:pt x="29521" y="31135"/>
                  </a:cubicBezTo>
                  <a:cubicBezTo>
                    <a:pt x="30409" y="30611"/>
                    <a:pt x="31376" y="30288"/>
                    <a:pt x="32385" y="30127"/>
                  </a:cubicBezTo>
                  <a:cubicBezTo>
                    <a:pt x="32965" y="30035"/>
                    <a:pt x="33549" y="29996"/>
                    <a:pt x="34137" y="29996"/>
                  </a:cubicBezTo>
                  <a:cubicBezTo>
                    <a:pt x="37658" y="29996"/>
                    <a:pt x="41290" y="31403"/>
                    <a:pt x="44696" y="31403"/>
                  </a:cubicBezTo>
                  <a:cubicBezTo>
                    <a:pt x="45981" y="31403"/>
                    <a:pt x="47234" y="31203"/>
                    <a:pt x="48436" y="30651"/>
                  </a:cubicBezTo>
                  <a:cubicBezTo>
                    <a:pt x="50613" y="29602"/>
                    <a:pt x="52146" y="27546"/>
                    <a:pt x="52509" y="25126"/>
                  </a:cubicBezTo>
                  <a:cubicBezTo>
                    <a:pt x="52791" y="23271"/>
                    <a:pt x="52348" y="21335"/>
                    <a:pt x="51662" y="19560"/>
                  </a:cubicBezTo>
                  <a:cubicBezTo>
                    <a:pt x="50775" y="17262"/>
                    <a:pt x="49646" y="15084"/>
                    <a:pt x="48395" y="12987"/>
                  </a:cubicBezTo>
                  <a:cubicBezTo>
                    <a:pt x="47145" y="10809"/>
                    <a:pt x="45734" y="8591"/>
                    <a:pt x="43798" y="6937"/>
                  </a:cubicBezTo>
                  <a:cubicBezTo>
                    <a:pt x="41297" y="4800"/>
                    <a:pt x="38071" y="3751"/>
                    <a:pt x="34925" y="2743"/>
                  </a:cubicBezTo>
                  <a:cubicBezTo>
                    <a:pt x="32102" y="1856"/>
                    <a:pt x="28916" y="323"/>
                    <a:pt x="25932" y="81"/>
                  </a:cubicBezTo>
                  <a:cubicBezTo>
                    <a:pt x="25299" y="21"/>
                    <a:pt x="24652" y="0"/>
                    <a:pt x="23997" y="0"/>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7"/>
            <p:cNvSpPr/>
            <p:nvPr/>
          </p:nvSpPr>
          <p:spPr>
            <a:xfrm>
              <a:off x="1010269" y="2261891"/>
              <a:ext cx="402715" cy="325114"/>
            </a:xfrm>
            <a:custGeom>
              <a:avLst/>
              <a:gdLst/>
              <a:ahLst/>
              <a:cxnLst/>
              <a:rect l="l" t="t" r="r" b="b"/>
              <a:pathLst>
                <a:path w="28231" h="22787" extrusionOk="0">
                  <a:moveTo>
                    <a:pt x="16696" y="1"/>
                  </a:moveTo>
                  <a:cubicBezTo>
                    <a:pt x="16696" y="41"/>
                    <a:pt x="16656" y="122"/>
                    <a:pt x="16656" y="203"/>
                  </a:cubicBezTo>
                  <a:cubicBezTo>
                    <a:pt x="15769" y="2663"/>
                    <a:pt x="14156" y="4598"/>
                    <a:pt x="12220" y="6292"/>
                  </a:cubicBezTo>
                  <a:cubicBezTo>
                    <a:pt x="12099" y="7301"/>
                    <a:pt x="11575" y="8188"/>
                    <a:pt x="10728" y="8752"/>
                  </a:cubicBezTo>
                  <a:cubicBezTo>
                    <a:pt x="9235" y="9841"/>
                    <a:pt x="7905" y="11091"/>
                    <a:pt x="6372" y="12100"/>
                  </a:cubicBezTo>
                  <a:cubicBezTo>
                    <a:pt x="5915" y="12377"/>
                    <a:pt x="5398" y="12516"/>
                    <a:pt x="4884" y="12516"/>
                  </a:cubicBezTo>
                  <a:cubicBezTo>
                    <a:pt x="4127" y="12516"/>
                    <a:pt x="3375" y="12216"/>
                    <a:pt x="2823" y="11616"/>
                  </a:cubicBezTo>
                  <a:cubicBezTo>
                    <a:pt x="2437" y="11820"/>
                    <a:pt x="2026" y="11922"/>
                    <a:pt x="1611" y="11922"/>
                  </a:cubicBezTo>
                  <a:cubicBezTo>
                    <a:pt x="1288" y="11922"/>
                    <a:pt x="963" y="11860"/>
                    <a:pt x="645" y="11737"/>
                  </a:cubicBezTo>
                  <a:lnTo>
                    <a:pt x="0" y="13108"/>
                  </a:lnTo>
                  <a:lnTo>
                    <a:pt x="5444" y="18714"/>
                  </a:lnTo>
                  <a:lnTo>
                    <a:pt x="5444" y="19762"/>
                  </a:lnTo>
                  <a:cubicBezTo>
                    <a:pt x="5444" y="19762"/>
                    <a:pt x="5982" y="19565"/>
                    <a:pt x="6341" y="19565"/>
                  </a:cubicBezTo>
                  <a:cubicBezTo>
                    <a:pt x="6520" y="19565"/>
                    <a:pt x="6654" y="19614"/>
                    <a:pt x="6654" y="19762"/>
                  </a:cubicBezTo>
                  <a:cubicBezTo>
                    <a:pt x="6654" y="20206"/>
                    <a:pt x="8147" y="21698"/>
                    <a:pt x="8147" y="21698"/>
                  </a:cubicBezTo>
                  <a:cubicBezTo>
                    <a:pt x="8483" y="21110"/>
                    <a:pt x="9110" y="20755"/>
                    <a:pt x="9746" y="20755"/>
                  </a:cubicBezTo>
                  <a:cubicBezTo>
                    <a:pt x="10026" y="20755"/>
                    <a:pt x="10307" y="20824"/>
                    <a:pt x="10566" y="20972"/>
                  </a:cubicBezTo>
                  <a:lnTo>
                    <a:pt x="12220" y="21577"/>
                  </a:lnTo>
                  <a:lnTo>
                    <a:pt x="12825" y="22787"/>
                  </a:lnTo>
                  <a:cubicBezTo>
                    <a:pt x="12825" y="22787"/>
                    <a:pt x="13430" y="20367"/>
                    <a:pt x="12986" y="19440"/>
                  </a:cubicBezTo>
                  <a:cubicBezTo>
                    <a:pt x="12542" y="18552"/>
                    <a:pt x="12381" y="17625"/>
                    <a:pt x="13147" y="17625"/>
                  </a:cubicBezTo>
                  <a:cubicBezTo>
                    <a:pt x="13265" y="17620"/>
                    <a:pt x="13382" y="17617"/>
                    <a:pt x="13499" y="17617"/>
                  </a:cubicBezTo>
                  <a:cubicBezTo>
                    <a:pt x="14300" y="17617"/>
                    <a:pt x="15075" y="17736"/>
                    <a:pt x="15849" y="17947"/>
                  </a:cubicBezTo>
                  <a:cubicBezTo>
                    <a:pt x="15955" y="17986"/>
                    <a:pt x="16088" y="18003"/>
                    <a:pt x="16242" y="18003"/>
                  </a:cubicBezTo>
                  <a:cubicBezTo>
                    <a:pt x="17210" y="18003"/>
                    <a:pt x="18996" y="17342"/>
                    <a:pt x="19761" y="17342"/>
                  </a:cubicBezTo>
                  <a:cubicBezTo>
                    <a:pt x="20689" y="17342"/>
                    <a:pt x="20850" y="17786"/>
                    <a:pt x="21737" y="17947"/>
                  </a:cubicBezTo>
                  <a:cubicBezTo>
                    <a:pt x="22345" y="18058"/>
                    <a:pt x="22687" y="18300"/>
                    <a:pt x="23089" y="18300"/>
                  </a:cubicBezTo>
                  <a:cubicBezTo>
                    <a:pt x="23274" y="18300"/>
                    <a:pt x="23472" y="18249"/>
                    <a:pt x="23714" y="18109"/>
                  </a:cubicBezTo>
                  <a:cubicBezTo>
                    <a:pt x="24439" y="17625"/>
                    <a:pt x="23714" y="16899"/>
                    <a:pt x="24762" y="16899"/>
                  </a:cubicBezTo>
                  <a:cubicBezTo>
                    <a:pt x="25528" y="16859"/>
                    <a:pt x="26254" y="16818"/>
                    <a:pt x="27021" y="16738"/>
                  </a:cubicBezTo>
                  <a:lnTo>
                    <a:pt x="28230" y="14479"/>
                  </a:lnTo>
                  <a:lnTo>
                    <a:pt x="26133" y="1654"/>
                  </a:lnTo>
                  <a:lnTo>
                    <a:pt x="16696" y="1"/>
                  </a:ln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7"/>
            <p:cNvSpPr/>
            <p:nvPr/>
          </p:nvSpPr>
          <p:spPr>
            <a:xfrm>
              <a:off x="1514804" y="2335825"/>
              <a:ext cx="485566" cy="572084"/>
            </a:xfrm>
            <a:custGeom>
              <a:avLst/>
              <a:gdLst/>
              <a:ahLst/>
              <a:cxnLst/>
              <a:rect l="l" t="t" r="r" b="b"/>
              <a:pathLst>
                <a:path w="34039" h="40097" extrusionOk="0">
                  <a:moveTo>
                    <a:pt x="31002" y="0"/>
                  </a:moveTo>
                  <a:cubicBezTo>
                    <a:pt x="28364" y="0"/>
                    <a:pt x="24033" y="2036"/>
                    <a:pt x="22585" y="3248"/>
                  </a:cubicBezTo>
                  <a:cubicBezTo>
                    <a:pt x="20609" y="4901"/>
                    <a:pt x="8712" y="19097"/>
                    <a:pt x="8712" y="19097"/>
                  </a:cubicBezTo>
                  <a:lnTo>
                    <a:pt x="1" y="30793"/>
                  </a:lnTo>
                  <a:lnTo>
                    <a:pt x="202" y="31236"/>
                  </a:lnTo>
                  <a:cubicBezTo>
                    <a:pt x="444" y="32204"/>
                    <a:pt x="1211" y="32930"/>
                    <a:pt x="2219" y="33132"/>
                  </a:cubicBezTo>
                  <a:cubicBezTo>
                    <a:pt x="2461" y="33158"/>
                    <a:pt x="2703" y="33172"/>
                    <a:pt x="2945" y="33172"/>
                  </a:cubicBezTo>
                  <a:cubicBezTo>
                    <a:pt x="3429" y="33172"/>
                    <a:pt x="3913" y="33118"/>
                    <a:pt x="4397" y="33011"/>
                  </a:cubicBezTo>
                  <a:cubicBezTo>
                    <a:pt x="4880" y="32930"/>
                    <a:pt x="5324" y="32849"/>
                    <a:pt x="5808" y="32849"/>
                  </a:cubicBezTo>
                  <a:cubicBezTo>
                    <a:pt x="6131" y="32809"/>
                    <a:pt x="6453" y="32769"/>
                    <a:pt x="6776" y="32648"/>
                  </a:cubicBezTo>
                  <a:cubicBezTo>
                    <a:pt x="7058" y="32567"/>
                    <a:pt x="7381" y="32486"/>
                    <a:pt x="7663" y="32486"/>
                  </a:cubicBezTo>
                  <a:lnTo>
                    <a:pt x="7865" y="32486"/>
                  </a:lnTo>
                  <a:cubicBezTo>
                    <a:pt x="7946" y="32495"/>
                    <a:pt x="8026" y="32500"/>
                    <a:pt x="8103" y="32500"/>
                  </a:cubicBezTo>
                  <a:cubicBezTo>
                    <a:pt x="8371" y="32500"/>
                    <a:pt x="8614" y="32441"/>
                    <a:pt x="8833" y="32285"/>
                  </a:cubicBezTo>
                  <a:cubicBezTo>
                    <a:pt x="8913" y="32406"/>
                    <a:pt x="8994" y="32486"/>
                    <a:pt x="9115" y="32567"/>
                  </a:cubicBezTo>
                  <a:cubicBezTo>
                    <a:pt x="9236" y="32627"/>
                    <a:pt x="9367" y="32658"/>
                    <a:pt x="9498" y="32658"/>
                  </a:cubicBezTo>
                  <a:cubicBezTo>
                    <a:pt x="9629" y="32658"/>
                    <a:pt x="9760" y="32627"/>
                    <a:pt x="9881" y="32567"/>
                  </a:cubicBezTo>
                  <a:cubicBezTo>
                    <a:pt x="9922" y="32688"/>
                    <a:pt x="9962" y="32809"/>
                    <a:pt x="9962" y="32930"/>
                  </a:cubicBezTo>
                  <a:cubicBezTo>
                    <a:pt x="10002" y="33293"/>
                    <a:pt x="10204" y="33616"/>
                    <a:pt x="10527" y="33817"/>
                  </a:cubicBezTo>
                  <a:cubicBezTo>
                    <a:pt x="10930" y="34099"/>
                    <a:pt x="11373" y="34220"/>
                    <a:pt x="11857" y="34220"/>
                  </a:cubicBezTo>
                  <a:cubicBezTo>
                    <a:pt x="11817" y="34704"/>
                    <a:pt x="12019" y="35148"/>
                    <a:pt x="12382" y="35430"/>
                  </a:cubicBezTo>
                  <a:cubicBezTo>
                    <a:pt x="12704" y="35672"/>
                    <a:pt x="12866" y="36076"/>
                    <a:pt x="12745" y="36479"/>
                  </a:cubicBezTo>
                  <a:cubicBezTo>
                    <a:pt x="12583" y="37044"/>
                    <a:pt x="12503" y="37608"/>
                    <a:pt x="12462" y="38173"/>
                  </a:cubicBezTo>
                  <a:lnTo>
                    <a:pt x="13188" y="38092"/>
                  </a:lnTo>
                  <a:cubicBezTo>
                    <a:pt x="14197" y="38374"/>
                    <a:pt x="15205" y="38536"/>
                    <a:pt x="16213" y="38536"/>
                  </a:cubicBezTo>
                  <a:cubicBezTo>
                    <a:pt x="17302" y="38495"/>
                    <a:pt x="18350" y="38374"/>
                    <a:pt x="19399" y="38213"/>
                  </a:cubicBezTo>
                  <a:cubicBezTo>
                    <a:pt x="20327" y="38213"/>
                    <a:pt x="21214" y="38253"/>
                    <a:pt x="22101" y="38374"/>
                  </a:cubicBezTo>
                  <a:cubicBezTo>
                    <a:pt x="22565" y="38415"/>
                    <a:pt x="23018" y="38435"/>
                    <a:pt x="23472" y="38435"/>
                  </a:cubicBezTo>
                  <a:cubicBezTo>
                    <a:pt x="23926" y="38435"/>
                    <a:pt x="24380" y="38415"/>
                    <a:pt x="24843" y="38374"/>
                  </a:cubicBezTo>
                  <a:cubicBezTo>
                    <a:pt x="25186" y="38334"/>
                    <a:pt x="25539" y="38314"/>
                    <a:pt x="25892" y="38314"/>
                  </a:cubicBezTo>
                  <a:cubicBezTo>
                    <a:pt x="26245" y="38314"/>
                    <a:pt x="26598" y="38334"/>
                    <a:pt x="26941" y="38374"/>
                  </a:cubicBezTo>
                  <a:cubicBezTo>
                    <a:pt x="27868" y="38657"/>
                    <a:pt x="28796" y="39020"/>
                    <a:pt x="29643" y="39423"/>
                  </a:cubicBezTo>
                  <a:cubicBezTo>
                    <a:pt x="29643" y="39423"/>
                    <a:pt x="30286" y="40096"/>
                    <a:pt x="30627" y="40096"/>
                  </a:cubicBezTo>
                  <a:cubicBezTo>
                    <a:pt x="30686" y="40096"/>
                    <a:pt x="30736" y="40076"/>
                    <a:pt x="30772" y="40028"/>
                  </a:cubicBezTo>
                  <a:cubicBezTo>
                    <a:pt x="31014" y="39746"/>
                    <a:pt x="30731" y="36277"/>
                    <a:pt x="30731" y="36277"/>
                  </a:cubicBezTo>
                  <a:cubicBezTo>
                    <a:pt x="30731" y="36277"/>
                    <a:pt x="28312" y="35067"/>
                    <a:pt x="28150" y="34019"/>
                  </a:cubicBezTo>
                  <a:cubicBezTo>
                    <a:pt x="27989" y="32930"/>
                    <a:pt x="26941" y="31155"/>
                    <a:pt x="26941" y="31155"/>
                  </a:cubicBezTo>
                  <a:lnTo>
                    <a:pt x="26174" y="29341"/>
                  </a:lnTo>
                  <a:lnTo>
                    <a:pt x="26174" y="27647"/>
                  </a:lnTo>
                  <a:cubicBezTo>
                    <a:pt x="26820" y="26840"/>
                    <a:pt x="27344" y="25913"/>
                    <a:pt x="27707" y="24945"/>
                  </a:cubicBezTo>
                  <a:lnTo>
                    <a:pt x="29643" y="22525"/>
                  </a:lnTo>
                  <a:lnTo>
                    <a:pt x="33595" y="12725"/>
                  </a:lnTo>
                  <a:cubicBezTo>
                    <a:pt x="33595" y="12725"/>
                    <a:pt x="34038" y="3530"/>
                    <a:pt x="32990" y="949"/>
                  </a:cubicBezTo>
                  <a:cubicBezTo>
                    <a:pt x="32699" y="271"/>
                    <a:pt x="31963" y="0"/>
                    <a:pt x="31002" y="0"/>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7"/>
            <p:cNvSpPr/>
            <p:nvPr/>
          </p:nvSpPr>
          <p:spPr>
            <a:xfrm>
              <a:off x="1412979" y="2274560"/>
              <a:ext cx="486137" cy="534446"/>
            </a:xfrm>
            <a:custGeom>
              <a:avLst/>
              <a:gdLst/>
              <a:ahLst/>
              <a:cxnLst/>
              <a:rect l="l" t="t" r="r" b="b"/>
              <a:pathLst>
                <a:path w="34079" h="37459" extrusionOk="0">
                  <a:moveTo>
                    <a:pt x="7986" y="0"/>
                  </a:moveTo>
                  <a:lnTo>
                    <a:pt x="162" y="5566"/>
                  </a:lnTo>
                  <a:lnTo>
                    <a:pt x="2259" y="13430"/>
                  </a:lnTo>
                  <a:lnTo>
                    <a:pt x="2702" y="16132"/>
                  </a:lnTo>
                  <a:lnTo>
                    <a:pt x="3630" y="18108"/>
                  </a:lnTo>
                  <a:lnTo>
                    <a:pt x="2864" y="19600"/>
                  </a:lnTo>
                  <a:cubicBezTo>
                    <a:pt x="2702" y="20326"/>
                    <a:pt x="2340" y="20931"/>
                    <a:pt x="1815" y="21415"/>
                  </a:cubicBezTo>
                  <a:cubicBezTo>
                    <a:pt x="928" y="22786"/>
                    <a:pt x="283" y="23068"/>
                    <a:pt x="283" y="23068"/>
                  </a:cubicBezTo>
                  <a:cubicBezTo>
                    <a:pt x="0" y="24440"/>
                    <a:pt x="0" y="30449"/>
                    <a:pt x="0" y="31094"/>
                  </a:cubicBezTo>
                  <a:cubicBezTo>
                    <a:pt x="0" y="31175"/>
                    <a:pt x="41" y="31255"/>
                    <a:pt x="81" y="31296"/>
                  </a:cubicBezTo>
                  <a:cubicBezTo>
                    <a:pt x="779" y="31246"/>
                    <a:pt x="1477" y="31211"/>
                    <a:pt x="2175" y="31211"/>
                  </a:cubicBezTo>
                  <a:cubicBezTo>
                    <a:pt x="2606" y="31211"/>
                    <a:pt x="3037" y="31224"/>
                    <a:pt x="3469" y="31255"/>
                  </a:cubicBezTo>
                  <a:cubicBezTo>
                    <a:pt x="3514" y="31253"/>
                    <a:pt x="3560" y="31251"/>
                    <a:pt x="3605" y="31251"/>
                  </a:cubicBezTo>
                  <a:cubicBezTo>
                    <a:pt x="4280" y="31251"/>
                    <a:pt x="4911" y="31530"/>
                    <a:pt x="5364" y="32021"/>
                  </a:cubicBezTo>
                  <a:cubicBezTo>
                    <a:pt x="6251" y="33030"/>
                    <a:pt x="6937" y="34240"/>
                    <a:pt x="7340" y="35530"/>
                  </a:cubicBezTo>
                  <a:cubicBezTo>
                    <a:pt x="7582" y="36498"/>
                    <a:pt x="8349" y="37224"/>
                    <a:pt x="9357" y="37426"/>
                  </a:cubicBezTo>
                  <a:cubicBezTo>
                    <a:pt x="9559" y="37448"/>
                    <a:pt x="9762" y="37458"/>
                    <a:pt x="9965" y="37458"/>
                  </a:cubicBezTo>
                  <a:cubicBezTo>
                    <a:pt x="10488" y="37458"/>
                    <a:pt x="11011" y="37392"/>
                    <a:pt x="11535" y="37305"/>
                  </a:cubicBezTo>
                  <a:cubicBezTo>
                    <a:pt x="12018" y="37184"/>
                    <a:pt x="12462" y="37143"/>
                    <a:pt x="12946" y="37143"/>
                  </a:cubicBezTo>
                  <a:cubicBezTo>
                    <a:pt x="13269" y="37103"/>
                    <a:pt x="13591" y="37063"/>
                    <a:pt x="13914" y="36942"/>
                  </a:cubicBezTo>
                  <a:cubicBezTo>
                    <a:pt x="14196" y="36821"/>
                    <a:pt x="14519" y="36780"/>
                    <a:pt x="14801" y="36780"/>
                  </a:cubicBezTo>
                  <a:lnTo>
                    <a:pt x="15487" y="36780"/>
                  </a:lnTo>
                  <a:lnTo>
                    <a:pt x="15971" y="36579"/>
                  </a:lnTo>
                  <a:cubicBezTo>
                    <a:pt x="15971" y="36579"/>
                    <a:pt x="16576" y="34078"/>
                    <a:pt x="17503" y="33191"/>
                  </a:cubicBezTo>
                  <a:cubicBezTo>
                    <a:pt x="18431" y="32304"/>
                    <a:pt x="18269" y="30650"/>
                    <a:pt x="19762" y="30045"/>
                  </a:cubicBezTo>
                  <a:cubicBezTo>
                    <a:pt x="21254" y="29440"/>
                    <a:pt x="21576" y="28997"/>
                    <a:pt x="22020" y="28997"/>
                  </a:cubicBezTo>
                  <a:cubicBezTo>
                    <a:pt x="22464" y="28997"/>
                    <a:pt x="22464" y="29118"/>
                    <a:pt x="23069" y="29602"/>
                  </a:cubicBezTo>
                  <a:cubicBezTo>
                    <a:pt x="23069" y="29602"/>
                    <a:pt x="23680" y="30692"/>
                    <a:pt x="24234" y="30692"/>
                  </a:cubicBezTo>
                  <a:cubicBezTo>
                    <a:pt x="24362" y="30692"/>
                    <a:pt x="24487" y="30633"/>
                    <a:pt x="24601" y="30489"/>
                  </a:cubicBezTo>
                  <a:cubicBezTo>
                    <a:pt x="25206" y="29723"/>
                    <a:pt x="26255" y="28674"/>
                    <a:pt x="26416" y="27626"/>
                  </a:cubicBezTo>
                  <a:cubicBezTo>
                    <a:pt x="26577" y="26577"/>
                    <a:pt x="27626" y="24601"/>
                    <a:pt x="27626" y="24601"/>
                  </a:cubicBezTo>
                  <a:cubicBezTo>
                    <a:pt x="28110" y="24319"/>
                    <a:pt x="28594" y="23996"/>
                    <a:pt x="28957" y="23552"/>
                  </a:cubicBezTo>
                  <a:cubicBezTo>
                    <a:pt x="29400" y="22947"/>
                    <a:pt x="28957" y="21859"/>
                    <a:pt x="29562" y="21576"/>
                  </a:cubicBezTo>
                  <a:cubicBezTo>
                    <a:pt x="30167" y="21294"/>
                    <a:pt x="30489" y="19157"/>
                    <a:pt x="30489" y="19157"/>
                  </a:cubicBezTo>
                  <a:cubicBezTo>
                    <a:pt x="30489" y="19157"/>
                    <a:pt x="31094" y="18431"/>
                    <a:pt x="31820" y="17664"/>
                  </a:cubicBezTo>
                  <a:cubicBezTo>
                    <a:pt x="32586" y="16898"/>
                    <a:pt x="33191" y="16616"/>
                    <a:pt x="33635" y="15850"/>
                  </a:cubicBezTo>
                  <a:cubicBezTo>
                    <a:pt x="34079" y="15245"/>
                    <a:pt x="33998" y="14398"/>
                    <a:pt x="33474" y="13873"/>
                  </a:cubicBezTo>
                  <a:cubicBezTo>
                    <a:pt x="33030" y="13430"/>
                    <a:pt x="32304" y="13873"/>
                    <a:pt x="32304" y="12381"/>
                  </a:cubicBezTo>
                  <a:cubicBezTo>
                    <a:pt x="32304" y="10849"/>
                    <a:pt x="31376" y="7703"/>
                    <a:pt x="31376" y="6654"/>
                  </a:cubicBezTo>
                  <a:cubicBezTo>
                    <a:pt x="31376" y="5566"/>
                    <a:pt x="21738" y="444"/>
                    <a:pt x="21738" y="444"/>
                  </a:cubicBezTo>
                  <a:lnTo>
                    <a:pt x="7986" y="0"/>
                  </a:ln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7"/>
            <p:cNvSpPr/>
            <p:nvPr/>
          </p:nvSpPr>
          <p:spPr>
            <a:xfrm>
              <a:off x="1311723" y="1895774"/>
              <a:ext cx="742721" cy="590318"/>
            </a:xfrm>
            <a:custGeom>
              <a:avLst/>
              <a:gdLst/>
              <a:ahLst/>
              <a:cxnLst/>
              <a:rect l="l" t="t" r="r" b="b"/>
              <a:pathLst>
                <a:path w="52066" h="41375" extrusionOk="0">
                  <a:moveTo>
                    <a:pt x="32816" y="1"/>
                  </a:moveTo>
                  <a:cubicBezTo>
                    <a:pt x="32645" y="1"/>
                    <a:pt x="32474" y="5"/>
                    <a:pt x="32304" y="13"/>
                  </a:cubicBezTo>
                  <a:cubicBezTo>
                    <a:pt x="22948" y="456"/>
                    <a:pt x="13148" y="15539"/>
                    <a:pt x="13148" y="15539"/>
                  </a:cubicBezTo>
                  <a:cubicBezTo>
                    <a:pt x="13148" y="15539"/>
                    <a:pt x="13430" y="20661"/>
                    <a:pt x="13430" y="21266"/>
                  </a:cubicBezTo>
                  <a:cubicBezTo>
                    <a:pt x="13430" y="21911"/>
                    <a:pt x="12986" y="25501"/>
                    <a:pt x="12382" y="26267"/>
                  </a:cubicBezTo>
                  <a:cubicBezTo>
                    <a:pt x="11777" y="27033"/>
                    <a:pt x="12664" y="27477"/>
                    <a:pt x="12059" y="28082"/>
                  </a:cubicBezTo>
                  <a:cubicBezTo>
                    <a:pt x="11454" y="28687"/>
                    <a:pt x="10889" y="30340"/>
                    <a:pt x="10728" y="30784"/>
                  </a:cubicBezTo>
                  <a:cubicBezTo>
                    <a:pt x="10588" y="31168"/>
                    <a:pt x="9664" y="31582"/>
                    <a:pt x="8346" y="31582"/>
                  </a:cubicBezTo>
                  <a:cubicBezTo>
                    <a:pt x="8141" y="31582"/>
                    <a:pt x="7926" y="31572"/>
                    <a:pt x="7703" y="31550"/>
                  </a:cubicBezTo>
                  <a:cubicBezTo>
                    <a:pt x="6614" y="31446"/>
                    <a:pt x="5792" y="31292"/>
                    <a:pt x="5139" y="31292"/>
                  </a:cubicBezTo>
                  <a:cubicBezTo>
                    <a:pt x="4778" y="31292"/>
                    <a:pt x="4468" y="31340"/>
                    <a:pt x="4195" y="31469"/>
                  </a:cubicBezTo>
                  <a:cubicBezTo>
                    <a:pt x="3791" y="31693"/>
                    <a:pt x="3189" y="31743"/>
                    <a:pt x="2553" y="31743"/>
                  </a:cubicBezTo>
                  <a:cubicBezTo>
                    <a:pt x="2045" y="31743"/>
                    <a:pt x="1515" y="31711"/>
                    <a:pt x="1049" y="31711"/>
                  </a:cubicBezTo>
                  <a:cubicBezTo>
                    <a:pt x="1" y="31711"/>
                    <a:pt x="1331" y="35301"/>
                    <a:pt x="1331" y="35301"/>
                  </a:cubicBezTo>
                  <a:cubicBezTo>
                    <a:pt x="1331" y="35301"/>
                    <a:pt x="2864" y="36228"/>
                    <a:pt x="2703" y="37277"/>
                  </a:cubicBezTo>
                  <a:cubicBezTo>
                    <a:pt x="2582" y="38245"/>
                    <a:pt x="4235" y="38769"/>
                    <a:pt x="4235" y="38769"/>
                  </a:cubicBezTo>
                  <a:cubicBezTo>
                    <a:pt x="4719" y="38809"/>
                    <a:pt x="5203" y="39011"/>
                    <a:pt x="5566" y="39374"/>
                  </a:cubicBezTo>
                  <a:cubicBezTo>
                    <a:pt x="6000" y="39808"/>
                    <a:pt x="6060" y="40553"/>
                    <a:pt x="6446" y="40553"/>
                  </a:cubicBezTo>
                  <a:cubicBezTo>
                    <a:pt x="6599" y="40553"/>
                    <a:pt x="6802" y="40437"/>
                    <a:pt x="7098" y="40140"/>
                  </a:cubicBezTo>
                  <a:cubicBezTo>
                    <a:pt x="7260" y="39918"/>
                    <a:pt x="7512" y="39807"/>
                    <a:pt x="7764" y="39807"/>
                  </a:cubicBezTo>
                  <a:cubicBezTo>
                    <a:pt x="8016" y="39807"/>
                    <a:pt x="8268" y="39918"/>
                    <a:pt x="8429" y="40140"/>
                  </a:cubicBezTo>
                  <a:cubicBezTo>
                    <a:pt x="8429" y="40140"/>
                    <a:pt x="9185" y="41374"/>
                    <a:pt x="9741" y="41374"/>
                  </a:cubicBezTo>
                  <a:cubicBezTo>
                    <a:pt x="9888" y="41374"/>
                    <a:pt x="10022" y="41288"/>
                    <a:pt x="10123" y="41068"/>
                  </a:cubicBezTo>
                  <a:cubicBezTo>
                    <a:pt x="10567" y="39979"/>
                    <a:pt x="9196" y="39696"/>
                    <a:pt x="11010" y="38487"/>
                  </a:cubicBezTo>
                  <a:cubicBezTo>
                    <a:pt x="12825" y="37277"/>
                    <a:pt x="11454" y="37720"/>
                    <a:pt x="12382" y="35785"/>
                  </a:cubicBezTo>
                  <a:cubicBezTo>
                    <a:pt x="12423" y="35694"/>
                    <a:pt x="12477" y="35659"/>
                    <a:pt x="12544" y="35659"/>
                  </a:cubicBezTo>
                  <a:cubicBezTo>
                    <a:pt x="12779" y="35659"/>
                    <a:pt x="13168" y="36087"/>
                    <a:pt x="13683" y="36087"/>
                  </a:cubicBezTo>
                  <a:cubicBezTo>
                    <a:pt x="13745" y="36087"/>
                    <a:pt x="13808" y="36081"/>
                    <a:pt x="13874" y="36067"/>
                  </a:cubicBezTo>
                  <a:cubicBezTo>
                    <a:pt x="14640" y="35906"/>
                    <a:pt x="14640" y="35623"/>
                    <a:pt x="15406" y="35301"/>
                  </a:cubicBezTo>
                  <a:cubicBezTo>
                    <a:pt x="15505" y="35262"/>
                    <a:pt x="15590" y="35246"/>
                    <a:pt x="15666" y="35246"/>
                  </a:cubicBezTo>
                  <a:cubicBezTo>
                    <a:pt x="16152" y="35246"/>
                    <a:pt x="16280" y="35927"/>
                    <a:pt x="17221" y="36067"/>
                  </a:cubicBezTo>
                  <a:cubicBezTo>
                    <a:pt x="18149" y="36148"/>
                    <a:pt x="18915" y="36833"/>
                    <a:pt x="19157" y="37720"/>
                  </a:cubicBezTo>
                  <a:cubicBezTo>
                    <a:pt x="19252" y="37993"/>
                    <a:pt x="19343" y="38095"/>
                    <a:pt x="19455" y="38095"/>
                  </a:cubicBezTo>
                  <a:cubicBezTo>
                    <a:pt x="19725" y="38095"/>
                    <a:pt x="20117" y="37505"/>
                    <a:pt x="20972" y="37277"/>
                  </a:cubicBezTo>
                  <a:cubicBezTo>
                    <a:pt x="21441" y="37167"/>
                    <a:pt x="21686" y="37076"/>
                    <a:pt x="21923" y="37076"/>
                  </a:cubicBezTo>
                  <a:cubicBezTo>
                    <a:pt x="22297" y="37076"/>
                    <a:pt x="22651" y="37303"/>
                    <a:pt x="23835" y="38043"/>
                  </a:cubicBezTo>
                  <a:cubicBezTo>
                    <a:pt x="24600" y="38511"/>
                    <a:pt x="25111" y="38684"/>
                    <a:pt x="25511" y="38684"/>
                  </a:cubicBezTo>
                  <a:cubicBezTo>
                    <a:pt x="26145" y="38684"/>
                    <a:pt x="26499" y="38252"/>
                    <a:pt x="27142" y="37882"/>
                  </a:cubicBezTo>
                  <a:cubicBezTo>
                    <a:pt x="28242" y="37332"/>
                    <a:pt x="29445" y="37067"/>
                    <a:pt x="30648" y="37067"/>
                  </a:cubicBezTo>
                  <a:cubicBezTo>
                    <a:pt x="30945" y="37067"/>
                    <a:pt x="31242" y="37083"/>
                    <a:pt x="31538" y="37115"/>
                  </a:cubicBezTo>
                  <a:cubicBezTo>
                    <a:pt x="33191" y="37277"/>
                    <a:pt x="33796" y="37882"/>
                    <a:pt x="34240" y="37882"/>
                  </a:cubicBezTo>
                  <a:cubicBezTo>
                    <a:pt x="34724" y="37882"/>
                    <a:pt x="36055" y="36954"/>
                    <a:pt x="37587" y="36389"/>
                  </a:cubicBezTo>
                  <a:cubicBezTo>
                    <a:pt x="39079" y="35785"/>
                    <a:pt x="39402" y="34857"/>
                    <a:pt x="39402" y="34857"/>
                  </a:cubicBezTo>
                  <a:lnTo>
                    <a:pt x="52065" y="21145"/>
                  </a:lnTo>
                  <a:cubicBezTo>
                    <a:pt x="52065" y="21145"/>
                    <a:pt x="51460" y="14208"/>
                    <a:pt x="51460" y="12837"/>
                  </a:cubicBezTo>
                  <a:cubicBezTo>
                    <a:pt x="51460" y="11491"/>
                    <a:pt x="41977" y="1"/>
                    <a:pt x="32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7"/>
            <p:cNvSpPr/>
            <p:nvPr/>
          </p:nvSpPr>
          <p:spPr>
            <a:xfrm>
              <a:off x="1311723" y="1889625"/>
              <a:ext cx="742721" cy="607054"/>
            </a:xfrm>
            <a:custGeom>
              <a:avLst/>
              <a:gdLst/>
              <a:ahLst/>
              <a:cxnLst/>
              <a:rect l="l" t="t" r="r" b="b"/>
              <a:pathLst>
                <a:path w="52066" h="42548" fill="none" extrusionOk="0">
                  <a:moveTo>
                    <a:pt x="39402" y="35288"/>
                  </a:moveTo>
                  <a:cubicBezTo>
                    <a:pt x="39402" y="35288"/>
                    <a:pt x="39079" y="36216"/>
                    <a:pt x="37587" y="36820"/>
                  </a:cubicBezTo>
                  <a:cubicBezTo>
                    <a:pt x="36055" y="37385"/>
                    <a:pt x="34724" y="38313"/>
                    <a:pt x="34240" y="38313"/>
                  </a:cubicBezTo>
                  <a:cubicBezTo>
                    <a:pt x="33796" y="38313"/>
                    <a:pt x="33191" y="37708"/>
                    <a:pt x="31538" y="37546"/>
                  </a:cubicBezTo>
                  <a:cubicBezTo>
                    <a:pt x="30046" y="37385"/>
                    <a:pt x="28513" y="37627"/>
                    <a:pt x="27142" y="38313"/>
                  </a:cubicBezTo>
                  <a:cubicBezTo>
                    <a:pt x="26093" y="38918"/>
                    <a:pt x="25811" y="39684"/>
                    <a:pt x="23835" y="38474"/>
                  </a:cubicBezTo>
                  <a:cubicBezTo>
                    <a:pt x="21899" y="37264"/>
                    <a:pt x="22181" y="37425"/>
                    <a:pt x="20972" y="37708"/>
                  </a:cubicBezTo>
                  <a:cubicBezTo>
                    <a:pt x="19762" y="38030"/>
                    <a:pt x="19479" y="39079"/>
                    <a:pt x="19157" y="38151"/>
                  </a:cubicBezTo>
                  <a:cubicBezTo>
                    <a:pt x="18915" y="37264"/>
                    <a:pt x="18149" y="36579"/>
                    <a:pt x="17221" y="36498"/>
                  </a:cubicBezTo>
                  <a:cubicBezTo>
                    <a:pt x="16132" y="36337"/>
                    <a:pt x="16132" y="35449"/>
                    <a:pt x="15406" y="35732"/>
                  </a:cubicBezTo>
                  <a:cubicBezTo>
                    <a:pt x="14640" y="36054"/>
                    <a:pt x="14640" y="36337"/>
                    <a:pt x="13874" y="36498"/>
                  </a:cubicBezTo>
                  <a:cubicBezTo>
                    <a:pt x="13107" y="36659"/>
                    <a:pt x="12583" y="35772"/>
                    <a:pt x="12382" y="36216"/>
                  </a:cubicBezTo>
                  <a:cubicBezTo>
                    <a:pt x="11454" y="38151"/>
                    <a:pt x="12825" y="37708"/>
                    <a:pt x="11010" y="38918"/>
                  </a:cubicBezTo>
                  <a:cubicBezTo>
                    <a:pt x="9196" y="40127"/>
                    <a:pt x="10567" y="40410"/>
                    <a:pt x="10123" y="41499"/>
                  </a:cubicBezTo>
                  <a:cubicBezTo>
                    <a:pt x="9639" y="42547"/>
                    <a:pt x="8429" y="40571"/>
                    <a:pt x="8429" y="40571"/>
                  </a:cubicBezTo>
                  <a:cubicBezTo>
                    <a:pt x="8107" y="40127"/>
                    <a:pt x="7421" y="40127"/>
                    <a:pt x="7098" y="40571"/>
                  </a:cubicBezTo>
                  <a:cubicBezTo>
                    <a:pt x="6050" y="41620"/>
                    <a:pt x="6171" y="40410"/>
                    <a:pt x="5566" y="39805"/>
                  </a:cubicBezTo>
                  <a:cubicBezTo>
                    <a:pt x="5203" y="39442"/>
                    <a:pt x="4719" y="39240"/>
                    <a:pt x="4235" y="39200"/>
                  </a:cubicBezTo>
                  <a:cubicBezTo>
                    <a:pt x="4235" y="39200"/>
                    <a:pt x="2582" y="38676"/>
                    <a:pt x="2703" y="37708"/>
                  </a:cubicBezTo>
                  <a:cubicBezTo>
                    <a:pt x="2864" y="36659"/>
                    <a:pt x="1331" y="35732"/>
                    <a:pt x="1331" y="35732"/>
                  </a:cubicBezTo>
                  <a:cubicBezTo>
                    <a:pt x="1331" y="35732"/>
                    <a:pt x="1" y="32142"/>
                    <a:pt x="1049" y="32142"/>
                  </a:cubicBezTo>
                  <a:cubicBezTo>
                    <a:pt x="2098" y="32142"/>
                    <a:pt x="3469" y="32304"/>
                    <a:pt x="4195" y="31900"/>
                  </a:cubicBezTo>
                  <a:cubicBezTo>
                    <a:pt x="4961" y="31537"/>
                    <a:pt x="6010" y="31820"/>
                    <a:pt x="7703" y="31981"/>
                  </a:cubicBezTo>
                  <a:cubicBezTo>
                    <a:pt x="9357" y="32142"/>
                    <a:pt x="10567" y="31658"/>
                    <a:pt x="10728" y="31215"/>
                  </a:cubicBezTo>
                  <a:cubicBezTo>
                    <a:pt x="10889" y="30771"/>
                    <a:pt x="11454" y="29118"/>
                    <a:pt x="12059" y="28513"/>
                  </a:cubicBezTo>
                  <a:cubicBezTo>
                    <a:pt x="12664" y="27908"/>
                    <a:pt x="11777" y="27464"/>
                    <a:pt x="12382" y="26698"/>
                  </a:cubicBezTo>
                  <a:cubicBezTo>
                    <a:pt x="12986" y="25932"/>
                    <a:pt x="13430" y="22342"/>
                    <a:pt x="13430" y="21697"/>
                  </a:cubicBezTo>
                  <a:cubicBezTo>
                    <a:pt x="13430" y="21092"/>
                    <a:pt x="13148" y="15970"/>
                    <a:pt x="13148" y="15970"/>
                  </a:cubicBezTo>
                  <a:cubicBezTo>
                    <a:pt x="13148" y="15970"/>
                    <a:pt x="22948" y="887"/>
                    <a:pt x="32304" y="444"/>
                  </a:cubicBezTo>
                  <a:cubicBezTo>
                    <a:pt x="41620" y="0"/>
                    <a:pt x="51460" y="11897"/>
                    <a:pt x="51460" y="13268"/>
                  </a:cubicBezTo>
                  <a:cubicBezTo>
                    <a:pt x="51460" y="14639"/>
                    <a:pt x="52065" y="21576"/>
                    <a:pt x="52065" y="21576"/>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7"/>
            <p:cNvSpPr/>
            <p:nvPr/>
          </p:nvSpPr>
          <p:spPr>
            <a:xfrm>
              <a:off x="1854233" y="1883290"/>
              <a:ext cx="482114" cy="783642"/>
            </a:xfrm>
            <a:custGeom>
              <a:avLst/>
              <a:gdLst/>
              <a:ahLst/>
              <a:cxnLst/>
              <a:rect l="l" t="t" r="r" b="b"/>
              <a:pathLst>
                <a:path w="33797" h="54925" extrusionOk="0">
                  <a:moveTo>
                    <a:pt x="7825" y="0"/>
                  </a:moveTo>
                  <a:lnTo>
                    <a:pt x="4840" y="9800"/>
                  </a:lnTo>
                  <a:cubicBezTo>
                    <a:pt x="4881" y="10688"/>
                    <a:pt x="5042" y="11615"/>
                    <a:pt x="5284" y="12502"/>
                  </a:cubicBezTo>
                  <a:cubicBezTo>
                    <a:pt x="5566" y="13390"/>
                    <a:pt x="5566" y="15366"/>
                    <a:pt x="5566" y="15809"/>
                  </a:cubicBezTo>
                  <a:cubicBezTo>
                    <a:pt x="5566" y="16293"/>
                    <a:pt x="6494" y="17342"/>
                    <a:pt x="6494" y="17342"/>
                  </a:cubicBezTo>
                  <a:cubicBezTo>
                    <a:pt x="6494" y="17342"/>
                    <a:pt x="7704" y="17342"/>
                    <a:pt x="7220" y="18229"/>
                  </a:cubicBezTo>
                  <a:cubicBezTo>
                    <a:pt x="6776" y="19157"/>
                    <a:pt x="6171" y="19439"/>
                    <a:pt x="6171" y="20810"/>
                  </a:cubicBezTo>
                  <a:cubicBezTo>
                    <a:pt x="6171" y="22181"/>
                    <a:pt x="6050" y="26537"/>
                    <a:pt x="6050" y="27747"/>
                  </a:cubicBezTo>
                  <a:cubicBezTo>
                    <a:pt x="5405" y="28594"/>
                    <a:pt x="4679" y="29400"/>
                    <a:pt x="3913" y="30167"/>
                  </a:cubicBezTo>
                  <a:cubicBezTo>
                    <a:pt x="2542" y="31497"/>
                    <a:pt x="1" y="33917"/>
                    <a:pt x="1" y="35006"/>
                  </a:cubicBezTo>
                  <a:cubicBezTo>
                    <a:pt x="1" y="35006"/>
                    <a:pt x="162" y="37385"/>
                    <a:pt x="1049" y="38152"/>
                  </a:cubicBezTo>
                  <a:cubicBezTo>
                    <a:pt x="1744" y="38752"/>
                    <a:pt x="2364" y="39351"/>
                    <a:pt x="2814" y="39351"/>
                  </a:cubicBezTo>
                  <a:cubicBezTo>
                    <a:pt x="2939" y="39351"/>
                    <a:pt x="3050" y="39305"/>
                    <a:pt x="3147" y="39200"/>
                  </a:cubicBezTo>
                  <a:cubicBezTo>
                    <a:pt x="3534" y="38845"/>
                    <a:pt x="4077" y="37609"/>
                    <a:pt x="4838" y="37609"/>
                  </a:cubicBezTo>
                  <a:cubicBezTo>
                    <a:pt x="5027" y="37609"/>
                    <a:pt x="5229" y="37685"/>
                    <a:pt x="5445" y="37869"/>
                  </a:cubicBezTo>
                  <a:cubicBezTo>
                    <a:pt x="5445" y="37869"/>
                    <a:pt x="6937" y="39079"/>
                    <a:pt x="5889" y="39523"/>
                  </a:cubicBezTo>
                  <a:cubicBezTo>
                    <a:pt x="4840" y="39967"/>
                    <a:pt x="3469" y="39644"/>
                    <a:pt x="3751" y="40733"/>
                  </a:cubicBezTo>
                  <a:cubicBezTo>
                    <a:pt x="4074" y="41781"/>
                    <a:pt x="4518" y="41459"/>
                    <a:pt x="4356" y="42991"/>
                  </a:cubicBezTo>
                  <a:cubicBezTo>
                    <a:pt x="4235" y="44483"/>
                    <a:pt x="3913" y="45693"/>
                    <a:pt x="5566" y="47226"/>
                  </a:cubicBezTo>
                  <a:cubicBezTo>
                    <a:pt x="5566" y="47226"/>
                    <a:pt x="6413" y="47669"/>
                    <a:pt x="4518" y="47790"/>
                  </a:cubicBezTo>
                  <a:cubicBezTo>
                    <a:pt x="4354" y="47804"/>
                    <a:pt x="4197" y="47810"/>
                    <a:pt x="4047" y="47810"/>
                  </a:cubicBezTo>
                  <a:cubicBezTo>
                    <a:pt x="2980" y="47810"/>
                    <a:pt x="2265" y="47501"/>
                    <a:pt x="1912" y="47501"/>
                  </a:cubicBezTo>
                  <a:cubicBezTo>
                    <a:pt x="1741" y="47501"/>
                    <a:pt x="1654" y="47574"/>
                    <a:pt x="1654" y="47790"/>
                  </a:cubicBezTo>
                  <a:cubicBezTo>
                    <a:pt x="1654" y="48557"/>
                    <a:pt x="1049" y="48879"/>
                    <a:pt x="1654" y="49484"/>
                  </a:cubicBezTo>
                  <a:cubicBezTo>
                    <a:pt x="2259" y="50049"/>
                    <a:pt x="2259" y="51138"/>
                    <a:pt x="3751" y="51581"/>
                  </a:cubicBezTo>
                  <a:cubicBezTo>
                    <a:pt x="4477" y="51743"/>
                    <a:pt x="5042" y="52267"/>
                    <a:pt x="5284" y="52953"/>
                  </a:cubicBezTo>
                  <a:cubicBezTo>
                    <a:pt x="5284" y="52953"/>
                    <a:pt x="4840" y="54606"/>
                    <a:pt x="5889" y="54888"/>
                  </a:cubicBezTo>
                  <a:cubicBezTo>
                    <a:pt x="5969" y="54913"/>
                    <a:pt x="6048" y="54924"/>
                    <a:pt x="6125" y="54924"/>
                  </a:cubicBezTo>
                  <a:cubicBezTo>
                    <a:pt x="6890" y="54924"/>
                    <a:pt x="7518" y="53823"/>
                    <a:pt x="8255" y="53823"/>
                  </a:cubicBezTo>
                  <a:cubicBezTo>
                    <a:pt x="8415" y="53823"/>
                    <a:pt x="8580" y="53875"/>
                    <a:pt x="8752" y="54001"/>
                  </a:cubicBezTo>
                  <a:cubicBezTo>
                    <a:pt x="9044" y="54156"/>
                    <a:pt x="9358" y="54230"/>
                    <a:pt x="9668" y="54230"/>
                  </a:cubicBezTo>
                  <a:cubicBezTo>
                    <a:pt x="10088" y="54230"/>
                    <a:pt x="10502" y="54095"/>
                    <a:pt x="10849" y="53840"/>
                  </a:cubicBezTo>
                  <a:cubicBezTo>
                    <a:pt x="11656" y="53598"/>
                    <a:pt x="12463" y="53436"/>
                    <a:pt x="13269" y="53396"/>
                  </a:cubicBezTo>
                  <a:cubicBezTo>
                    <a:pt x="14318" y="53396"/>
                    <a:pt x="15528" y="53396"/>
                    <a:pt x="15528" y="52630"/>
                  </a:cubicBezTo>
                  <a:cubicBezTo>
                    <a:pt x="15528" y="51897"/>
                    <a:pt x="14863" y="50646"/>
                    <a:pt x="15583" y="50646"/>
                  </a:cubicBezTo>
                  <a:cubicBezTo>
                    <a:pt x="15616" y="50646"/>
                    <a:pt x="15651" y="50649"/>
                    <a:pt x="15689" y="50654"/>
                  </a:cubicBezTo>
                  <a:cubicBezTo>
                    <a:pt x="16076" y="50721"/>
                    <a:pt x="16743" y="50788"/>
                    <a:pt x="17434" y="50788"/>
                  </a:cubicBezTo>
                  <a:cubicBezTo>
                    <a:pt x="18399" y="50788"/>
                    <a:pt x="19409" y="50657"/>
                    <a:pt x="19762" y="50210"/>
                  </a:cubicBezTo>
                  <a:cubicBezTo>
                    <a:pt x="20367" y="49444"/>
                    <a:pt x="22464" y="48395"/>
                    <a:pt x="22948" y="47064"/>
                  </a:cubicBezTo>
                  <a:cubicBezTo>
                    <a:pt x="23278" y="46043"/>
                    <a:pt x="23273" y="45783"/>
                    <a:pt x="23632" y="45783"/>
                  </a:cubicBezTo>
                  <a:cubicBezTo>
                    <a:pt x="23755" y="45783"/>
                    <a:pt x="23921" y="45813"/>
                    <a:pt x="24158" y="45855"/>
                  </a:cubicBezTo>
                  <a:cubicBezTo>
                    <a:pt x="24201" y="45860"/>
                    <a:pt x="24244" y="45863"/>
                    <a:pt x="24288" y="45863"/>
                  </a:cubicBezTo>
                  <a:cubicBezTo>
                    <a:pt x="25136" y="45863"/>
                    <a:pt x="26058" y="44782"/>
                    <a:pt x="28513" y="44322"/>
                  </a:cubicBezTo>
                  <a:cubicBezTo>
                    <a:pt x="31054" y="43878"/>
                    <a:pt x="33797" y="32869"/>
                    <a:pt x="33797" y="32869"/>
                  </a:cubicBezTo>
                  <a:lnTo>
                    <a:pt x="33353" y="9478"/>
                  </a:lnTo>
                  <a:lnTo>
                    <a:pt x="78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7"/>
            <p:cNvSpPr/>
            <p:nvPr/>
          </p:nvSpPr>
          <p:spPr>
            <a:xfrm>
              <a:off x="1854233" y="1883290"/>
              <a:ext cx="482114" cy="787723"/>
            </a:xfrm>
            <a:custGeom>
              <a:avLst/>
              <a:gdLst/>
              <a:ahLst/>
              <a:cxnLst/>
              <a:rect l="l" t="t" r="r" b="b"/>
              <a:pathLst>
                <a:path w="33797" h="55211" fill="none" extrusionOk="0">
                  <a:moveTo>
                    <a:pt x="4840" y="9800"/>
                  </a:moveTo>
                  <a:cubicBezTo>
                    <a:pt x="4881" y="10688"/>
                    <a:pt x="5042" y="11615"/>
                    <a:pt x="5284" y="12502"/>
                  </a:cubicBezTo>
                  <a:cubicBezTo>
                    <a:pt x="5566" y="13390"/>
                    <a:pt x="5566" y="15366"/>
                    <a:pt x="5566" y="15809"/>
                  </a:cubicBezTo>
                  <a:cubicBezTo>
                    <a:pt x="5566" y="16293"/>
                    <a:pt x="6494" y="17342"/>
                    <a:pt x="6494" y="17342"/>
                  </a:cubicBezTo>
                  <a:cubicBezTo>
                    <a:pt x="6494" y="17342"/>
                    <a:pt x="7704" y="17342"/>
                    <a:pt x="7220" y="18229"/>
                  </a:cubicBezTo>
                  <a:cubicBezTo>
                    <a:pt x="6776" y="19157"/>
                    <a:pt x="6171" y="19439"/>
                    <a:pt x="6171" y="20810"/>
                  </a:cubicBezTo>
                  <a:cubicBezTo>
                    <a:pt x="6171" y="22181"/>
                    <a:pt x="6050" y="26537"/>
                    <a:pt x="6050" y="27747"/>
                  </a:cubicBezTo>
                  <a:cubicBezTo>
                    <a:pt x="5405" y="28594"/>
                    <a:pt x="4679" y="29400"/>
                    <a:pt x="3913" y="30167"/>
                  </a:cubicBezTo>
                  <a:cubicBezTo>
                    <a:pt x="2542" y="31497"/>
                    <a:pt x="1" y="33917"/>
                    <a:pt x="1" y="35006"/>
                  </a:cubicBezTo>
                  <a:cubicBezTo>
                    <a:pt x="1" y="35006"/>
                    <a:pt x="162" y="37385"/>
                    <a:pt x="1049" y="38152"/>
                  </a:cubicBezTo>
                  <a:cubicBezTo>
                    <a:pt x="1937" y="38918"/>
                    <a:pt x="2703" y="39684"/>
                    <a:pt x="3147" y="39200"/>
                  </a:cubicBezTo>
                  <a:cubicBezTo>
                    <a:pt x="3630" y="38757"/>
                    <a:pt x="4356" y="36942"/>
                    <a:pt x="5445" y="37869"/>
                  </a:cubicBezTo>
                  <a:cubicBezTo>
                    <a:pt x="5445" y="37869"/>
                    <a:pt x="6937" y="39079"/>
                    <a:pt x="5889" y="39523"/>
                  </a:cubicBezTo>
                  <a:cubicBezTo>
                    <a:pt x="4840" y="39967"/>
                    <a:pt x="3469" y="39644"/>
                    <a:pt x="3751" y="40733"/>
                  </a:cubicBezTo>
                  <a:cubicBezTo>
                    <a:pt x="4074" y="41781"/>
                    <a:pt x="4518" y="41459"/>
                    <a:pt x="4356" y="42991"/>
                  </a:cubicBezTo>
                  <a:cubicBezTo>
                    <a:pt x="4235" y="44483"/>
                    <a:pt x="3913" y="45693"/>
                    <a:pt x="5566" y="47226"/>
                  </a:cubicBezTo>
                  <a:cubicBezTo>
                    <a:pt x="5566" y="47226"/>
                    <a:pt x="6413" y="47669"/>
                    <a:pt x="4518" y="47790"/>
                  </a:cubicBezTo>
                  <a:cubicBezTo>
                    <a:pt x="2622" y="47952"/>
                    <a:pt x="1654" y="47064"/>
                    <a:pt x="1654" y="47790"/>
                  </a:cubicBezTo>
                  <a:cubicBezTo>
                    <a:pt x="1654" y="48557"/>
                    <a:pt x="1049" y="48879"/>
                    <a:pt x="1654" y="49484"/>
                  </a:cubicBezTo>
                  <a:cubicBezTo>
                    <a:pt x="2259" y="50049"/>
                    <a:pt x="2259" y="51138"/>
                    <a:pt x="3751" y="51581"/>
                  </a:cubicBezTo>
                  <a:cubicBezTo>
                    <a:pt x="4477" y="51743"/>
                    <a:pt x="5042" y="52267"/>
                    <a:pt x="5284" y="52953"/>
                  </a:cubicBezTo>
                  <a:cubicBezTo>
                    <a:pt x="5284" y="52953"/>
                    <a:pt x="4840" y="54606"/>
                    <a:pt x="5889" y="54888"/>
                  </a:cubicBezTo>
                  <a:cubicBezTo>
                    <a:pt x="6937" y="55211"/>
                    <a:pt x="7704" y="53235"/>
                    <a:pt x="8752" y="54001"/>
                  </a:cubicBezTo>
                  <a:cubicBezTo>
                    <a:pt x="9438" y="54364"/>
                    <a:pt x="10244" y="54283"/>
                    <a:pt x="10849" y="53840"/>
                  </a:cubicBezTo>
                  <a:cubicBezTo>
                    <a:pt x="11656" y="53598"/>
                    <a:pt x="12463" y="53436"/>
                    <a:pt x="13269" y="53396"/>
                  </a:cubicBezTo>
                  <a:cubicBezTo>
                    <a:pt x="14318" y="53396"/>
                    <a:pt x="15528" y="53396"/>
                    <a:pt x="15528" y="52630"/>
                  </a:cubicBezTo>
                  <a:cubicBezTo>
                    <a:pt x="15528" y="51864"/>
                    <a:pt x="14802" y="50533"/>
                    <a:pt x="15689" y="50654"/>
                  </a:cubicBezTo>
                  <a:cubicBezTo>
                    <a:pt x="16616" y="50815"/>
                    <a:pt x="19157" y="50976"/>
                    <a:pt x="19762" y="50210"/>
                  </a:cubicBezTo>
                  <a:cubicBezTo>
                    <a:pt x="20367" y="49444"/>
                    <a:pt x="22464" y="48395"/>
                    <a:pt x="22948" y="47064"/>
                  </a:cubicBezTo>
                  <a:cubicBezTo>
                    <a:pt x="23392" y="45693"/>
                    <a:pt x="23230" y="45693"/>
                    <a:pt x="24158" y="45855"/>
                  </a:cubicBezTo>
                  <a:cubicBezTo>
                    <a:pt x="25045" y="45976"/>
                    <a:pt x="25932" y="44806"/>
                    <a:pt x="28513" y="44322"/>
                  </a:cubicBezTo>
                  <a:cubicBezTo>
                    <a:pt x="31054" y="43878"/>
                    <a:pt x="33797" y="32869"/>
                    <a:pt x="33797" y="32869"/>
                  </a:cubicBezTo>
                  <a:lnTo>
                    <a:pt x="33353" y="9478"/>
                  </a:lnTo>
                  <a:lnTo>
                    <a:pt x="7825" y="0"/>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7"/>
            <p:cNvSpPr/>
            <p:nvPr/>
          </p:nvSpPr>
          <p:spPr>
            <a:xfrm>
              <a:off x="2594660" y="2595621"/>
              <a:ext cx="531015" cy="581743"/>
            </a:xfrm>
            <a:custGeom>
              <a:avLst/>
              <a:gdLst/>
              <a:ahLst/>
              <a:cxnLst/>
              <a:rect l="l" t="t" r="r" b="b"/>
              <a:pathLst>
                <a:path w="37225" h="40774" extrusionOk="0">
                  <a:moveTo>
                    <a:pt x="10083" y="1"/>
                  </a:moveTo>
                  <a:lnTo>
                    <a:pt x="0" y="6615"/>
                  </a:lnTo>
                  <a:lnTo>
                    <a:pt x="5283" y="14479"/>
                  </a:lnTo>
                  <a:cubicBezTo>
                    <a:pt x="5283" y="14479"/>
                    <a:pt x="6300" y="13765"/>
                    <a:pt x="6655" y="13765"/>
                  </a:cubicBezTo>
                  <a:cubicBezTo>
                    <a:pt x="6730" y="13765"/>
                    <a:pt x="6776" y="13797"/>
                    <a:pt x="6776" y="13874"/>
                  </a:cubicBezTo>
                  <a:cubicBezTo>
                    <a:pt x="6776" y="14318"/>
                    <a:pt x="6655" y="15366"/>
                    <a:pt x="7098" y="15810"/>
                  </a:cubicBezTo>
                  <a:cubicBezTo>
                    <a:pt x="7542" y="16294"/>
                    <a:pt x="8147" y="16737"/>
                    <a:pt x="8147" y="17181"/>
                  </a:cubicBezTo>
                  <a:cubicBezTo>
                    <a:pt x="8147" y="17625"/>
                    <a:pt x="8752" y="17625"/>
                    <a:pt x="8913" y="18391"/>
                  </a:cubicBezTo>
                  <a:cubicBezTo>
                    <a:pt x="9074" y="19157"/>
                    <a:pt x="9962" y="20649"/>
                    <a:pt x="9357" y="21859"/>
                  </a:cubicBezTo>
                  <a:cubicBezTo>
                    <a:pt x="8873" y="22746"/>
                    <a:pt x="8308" y="23634"/>
                    <a:pt x="7703" y="24440"/>
                  </a:cubicBezTo>
                  <a:cubicBezTo>
                    <a:pt x="7703" y="24440"/>
                    <a:pt x="6493" y="25166"/>
                    <a:pt x="6332" y="25610"/>
                  </a:cubicBezTo>
                  <a:cubicBezTo>
                    <a:pt x="6211" y="26094"/>
                    <a:pt x="5606" y="26820"/>
                    <a:pt x="6211" y="26820"/>
                  </a:cubicBezTo>
                  <a:cubicBezTo>
                    <a:pt x="6503" y="26820"/>
                    <a:pt x="7246" y="26754"/>
                    <a:pt x="7851" y="26754"/>
                  </a:cubicBezTo>
                  <a:cubicBezTo>
                    <a:pt x="8498" y="26754"/>
                    <a:pt x="8987" y="26829"/>
                    <a:pt x="8590" y="27142"/>
                  </a:cubicBezTo>
                  <a:cubicBezTo>
                    <a:pt x="7865" y="27747"/>
                    <a:pt x="6050" y="27747"/>
                    <a:pt x="6211" y="28513"/>
                  </a:cubicBezTo>
                  <a:cubicBezTo>
                    <a:pt x="6292" y="29159"/>
                    <a:pt x="6655" y="29723"/>
                    <a:pt x="7260" y="30006"/>
                  </a:cubicBezTo>
                  <a:cubicBezTo>
                    <a:pt x="7703" y="30167"/>
                    <a:pt x="9195" y="30772"/>
                    <a:pt x="9800" y="31054"/>
                  </a:cubicBezTo>
                  <a:cubicBezTo>
                    <a:pt x="10405" y="31377"/>
                    <a:pt x="12220" y="33030"/>
                    <a:pt x="12986" y="33030"/>
                  </a:cubicBezTo>
                  <a:cubicBezTo>
                    <a:pt x="13712" y="33030"/>
                    <a:pt x="15527" y="34079"/>
                    <a:pt x="16293" y="34684"/>
                  </a:cubicBezTo>
                  <a:cubicBezTo>
                    <a:pt x="17060" y="35289"/>
                    <a:pt x="17826" y="35732"/>
                    <a:pt x="17665" y="36499"/>
                  </a:cubicBezTo>
                  <a:cubicBezTo>
                    <a:pt x="17503" y="37265"/>
                    <a:pt x="19762" y="39362"/>
                    <a:pt x="20810" y="40128"/>
                  </a:cubicBezTo>
                  <a:cubicBezTo>
                    <a:pt x="21173" y="40370"/>
                    <a:pt x="21536" y="40612"/>
                    <a:pt x="21939" y="40774"/>
                  </a:cubicBezTo>
                  <a:cubicBezTo>
                    <a:pt x="21980" y="40733"/>
                    <a:pt x="22060" y="40653"/>
                    <a:pt x="22101" y="40612"/>
                  </a:cubicBezTo>
                  <a:cubicBezTo>
                    <a:pt x="22383" y="40370"/>
                    <a:pt x="22585" y="40048"/>
                    <a:pt x="22706" y="39725"/>
                  </a:cubicBezTo>
                  <a:lnTo>
                    <a:pt x="22786" y="39604"/>
                  </a:lnTo>
                  <a:cubicBezTo>
                    <a:pt x="22988" y="39241"/>
                    <a:pt x="23149" y="38838"/>
                    <a:pt x="23311" y="38475"/>
                  </a:cubicBezTo>
                  <a:cubicBezTo>
                    <a:pt x="23472" y="38031"/>
                    <a:pt x="23633" y="37628"/>
                    <a:pt x="23875" y="37225"/>
                  </a:cubicBezTo>
                  <a:lnTo>
                    <a:pt x="23875" y="37184"/>
                  </a:lnTo>
                  <a:cubicBezTo>
                    <a:pt x="24319" y="36579"/>
                    <a:pt x="24561" y="35813"/>
                    <a:pt x="24561" y="35087"/>
                  </a:cubicBezTo>
                  <a:cubicBezTo>
                    <a:pt x="24561" y="34926"/>
                    <a:pt x="24722" y="34805"/>
                    <a:pt x="24924" y="34765"/>
                  </a:cubicBezTo>
                  <a:cubicBezTo>
                    <a:pt x="26093" y="34523"/>
                    <a:pt x="26376" y="34281"/>
                    <a:pt x="26577" y="33151"/>
                  </a:cubicBezTo>
                  <a:cubicBezTo>
                    <a:pt x="26577" y="33111"/>
                    <a:pt x="26577" y="33071"/>
                    <a:pt x="26577" y="33030"/>
                  </a:cubicBezTo>
                  <a:cubicBezTo>
                    <a:pt x="26688" y="33050"/>
                    <a:pt x="26791" y="33059"/>
                    <a:pt x="26888" y="33059"/>
                  </a:cubicBezTo>
                  <a:cubicBezTo>
                    <a:pt x="27600" y="33059"/>
                    <a:pt x="27947" y="32574"/>
                    <a:pt x="28231" y="32183"/>
                  </a:cubicBezTo>
                  <a:cubicBezTo>
                    <a:pt x="28311" y="32062"/>
                    <a:pt x="28392" y="31941"/>
                    <a:pt x="28513" y="31861"/>
                  </a:cubicBezTo>
                  <a:cubicBezTo>
                    <a:pt x="28836" y="31458"/>
                    <a:pt x="29118" y="31054"/>
                    <a:pt x="29360" y="30611"/>
                  </a:cubicBezTo>
                  <a:cubicBezTo>
                    <a:pt x="29521" y="30328"/>
                    <a:pt x="29642" y="30086"/>
                    <a:pt x="29844" y="29844"/>
                  </a:cubicBezTo>
                  <a:cubicBezTo>
                    <a:pt x="30207" y="29320"/>
                    <a:pt x="30650" y="28836"/>
                    <a:pt x="31094" y="28393"/>
                  </a:cubicBezTo>
                  <a:lnTo>
                    <a:pt x="31659" y="27868"/>
                  </a:lnTo>
                  <a:cubicBezTo>
                    <a:pt x="31941" y="27505"/>
                    <a:pt x="32264" y="27183"/>
                    <a:pt x="32586" y="26860"/>
                  </a:cubicBezTo>
                  <a:cubicBezTo>
                    <a:pt x="33474" y="25852"/>
                    <a:pt x="34441" y="24884"/>
                    <a:pt x="35409" y="23997"/>
                  </a:cubicBezTo>
                  <a:lnTo>
                    <a:pt x="35611" y="23835"/>
                  </a:lnTo>
                  <a:lnTo>
                    <a:pt x="36297" y="23230"/>
                  </a:lnTo>
                  <a:cubicBezTo>
                    <a:pt x="37022" y="19601"/>
                    <a:pt x="37224" y="14398"/>
                    <a:pt x="33796" y="11293"/>
                  </a:cubicBezTo>
                  <a:cubicBezTo>
                    <a:pt x="28029" y="6171"/>
                    <a:pt x="10083" y="1"/>
                    <a:pt x="10083"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7"/>
            <p:cNvSpPr/>
            <p:nvPr/>
          </p:nvSpPr>
          <p:spPr>
            <a:xfrm>
              <a:off x="2494560" y="2085831"/>
              <a:ext cx="892290" cy="959775"/>
            </a:xfrm>
            <a:custGeom>
              <a:avLst/>
              <a:gdLst/>
              <a:ahLst/>
              <a:cxnLst/>
              <a:rect l="l" t="t" r="r" b="b"/>
              <a:pathLst>
                <a:path w="62551" h="67270" extrusionOk="0">
                  <a:moveTo>
                    <a:pt x="20003" y="0"/>
                  </a:moveTo>
                  <a:lnTo>
                    <a:pt x="1613" y="19358"/>
                  </a:lnTo>
                  <a:lnTo>
                    <a:pt x="0" y="42426"/>
                  </a:lnTo>
                  <a:lnTo>
                    <a:pt x="17503" y="48355"/>
                  </a:lnTo>
                  <a:cubicBezTo>
                    <a:pt x="17987" y="49081"/>
                    <a:pt x="18793" y="49605"/>
                    <a:pt x="19681" y="49645"/>
                  </a:cubicBezTo>
                  <a:cubicBezTo>
                    <a:pt x="20549" y="49645"/>
                    <a:pt x="20777" y="49340"/>
                    <a:pt x="21171" y="49340"/>
                  </a:cubicBezTo>
                  <a:cubicBezTo>
                    <a:pt x="21417" y="49340"/>
                    <a:pt x="21728" y="49459"/>
                    <a:pt x="22302" y="49847"/>
                  </a:cubicBezTo>
                  <a:cubicBezTo>
                    <a:pt x="23835" y="50855"/>
                    <a:pt x="24641" y="52065"/>
                    <a:pt x="25246" y="52065"/>
                  </a:cubicBezTo>
                  <a:cubicBezTo>
                    <a:pt x="25772" y="52065"/>
                    <a:pt x="27030" y="52370"/>
                    <a:pt x="28224" y="52370"/>
                  </a:cubicBezTo>
                  <a:cubicBezTo>
                    <a:pt x="28403" y="52370"/>
                    <a:pt x="28581" y="52363"/>
                    <a:pt x="28755" y="52347"/>
                  </a:cubicBezTo>
                  <a:cubicBezTo>
                    <a:pt x="30064" y="52268"/>
                    <a:pt x="31023" y="49845"/>
                    <a:pt x="32590" y="49845"/>
                  </a:cubicBezTo>
                  <a:cubicBezTo>
                    <a:pt x="32616" y="49845"/>
                    <a:pt x="32641" y="49846"/>
                    <a:pt x="32667" y="49847"/>
                  </a:cubicBezTo>
                  <a:cubicBezTo>
                    <a:pt x="32667" y="49847"/>
                    <a:pt x="32384" y="50936"/>
                    <a:pt x="33675" y="50936"/>
                  </a:cubicBezTo>
                  <a:cubicBezTo>
                    <a:pt x="35006" y="50936"/>
                    <a:pt x="36094" y="50855"/>
                    <a:pt x="36095" y="50855"/>
                  </a:cubicBezTo>
                  <a:lnTo>
                    <a:pt x="36095" y="50855"/>
                  </a:lnTo>
                  <a:cubicBezTo>
                    <a:pt x="35570" y="51702"/>
                    <a:pt x="35006" y="52468"/>
                    <a:pt x="34401" y="53275"/>
                  </a:cubicBezTo>
                  <a:cubicBezTo>
                    <a:pt x="33998" y="53678"/>
                    <a:pt x="32788" y="54566"/>
                    <a:pt x="32868" y="54969"/>
                  </a:cubicBezTo>
                  <a:cubicBezTo>
                    <a:pt x="32989" y="55372"/>
                    <a:pt x="31376" y="66019"/>
                    <a:pt x="35812" y="67269"/>
                  </a:cubicBezTo>
                  <a:cubicBezTo>
                    <a:pt x="36014" y="66947"/>
                    <a:pt x="36216" y="66624"/>
                    <a:pt x="36417" y="66301"/>
                  </a:cubicBezTo>
                  <a:cubicBezTo>
                    <a:pt x="36538" y="66059"/>
                    <a:pt x="36700" y="65817"/>
                    <a:pt x="36861" y="65575"/>
                  </a:cubicBezTo>
                  <a:cubicBezTo>
                    <a:pt x="37264" y="65051"/>
                    <a:pt x="37667" y="64567"/>
                    <a:pt x="38151" y="64124"/>
                  </a:cubicBezTo>
                  <a:lnTo>
                    <a:pt x="38676" y="63559"/>
                  </a:lnTo>
                  <a:cubicBezTo>
                    <a:pt x="38998" y="63236"/>
                    <a:pt x="39321" y="62914"/>
                    <a:pt x="39603" y="62551"/>
                  </a:cubicBezTo>
                  <a:cubicBezTo>
                    <a:pt x="40531" y="61583"/>
                    <a:pt x="41458" y="60615"/>
                    <a:pt x="42467" y="59728"/>
                  </a:cubicBezTo>
                  <a:lnTo>
                    <a:pt x="42668" y="59566"/>
                  </a:lnTo>
                  <a:cubicBezTo>
                    <a:pt x="43596" y="58679"/>
                    <a:pt x="44644" y="57872"/>
                    <a:pt x="45774" y="57227"/>
                  </a:cubicBezTo>
                  <a:lnTo>
                    <a:pt x="46016" y="57106"/>
                  </a:lnTo>
                  <a:cubicBezTo>
                    <a:pt x="46863" y="56703"/>
                    <a:pt x="47669" y="56138"/>
                    <a:pt x="48355" y="55493"/>
                  </a:cubicBezTo>
                  <a:lnTo>
                    <a:pt x="49161" y="54686"/>
                  </a:lnTo>
                  <a:cubicBezTo>
                    <a:pt x="51178" y="52589"/>
                    <a:pt x="53194" y="50452"/>
                    <a:pt x="54686" y="47831"/>
                  </a:cubicBezTo>
                  <a:cubicBezTo>
                    <a:pt x="54848" y="47468"/>
                    <a:pt x="55090" y="47105"/>
                    <a:pt x="55291" y="46742"/>
                  </a:cubicBezTo>
                  <a:cubicBezTo>
                    <a:pt x="56058" y="45693"/>
                    <a:pt x="56582" y="44483"/>
                    <a:pt x="56904" y="43193"/>
                  </a:cubicBezTo>
                  <a:cubicBezTo>
                    <a:pt x="57106" y="42346"/>
                    <a:pt x="57509" y="41539"/>
                    <a:pt x="58114" y="40894"/>
                  </a:cubicBezTo>
                  <a:cubicBezTo>
                    <a:pt x="58356" y="40531"/>
                    <a:pt x="58518" y="40087"/>
                    <a:pt x="58598" y="39684"/>
                  </a:cubicBezTo>
                  <a:cubicBezTo>
                    <a:pt x="58679" y="39160"/>
                    <a:pt x="58881" y="38716"/>
                    <a:pt x="59244" y="38394"/>
                  </a:cubicBezTo>
                  <a:cubicBezTo>
                    <a:pt x="59687" y="37950"/>
                    <a:pt x="59969" y="37426"/>
                    <a:pt x="60131" y="36821"/>
                  </a:cubicBezTo>
                  <a:cubicBezTo>
                    <a:pt x="60252" y="36417"/>
                    <a:pt x="60453" y="35974"/>
                    <a:pt x="60695" y="35611"/>
                  </a:cubicBezTo>
                  <a:cubicBezTo>
                    <a:pt x="61260" y="34845"/>
                    <a:pt x="61260" y="33877"/>
                    <a:pt x="61260" y="32949"/>
                  </a:cubicBezTo>
                  <a:lnTo>
                    <a:pt x="61260" y="32143"/>
                  </a:lnTo>
                  <a:cubicBezTo>
                    <a:pt x="61260" y="31860"/>
                    <a:pt x="61300" y="31901"/>
                    <a:pt x="61502" y="31820"/>
                  </a:cubicBezTo>
                  <a:lnTo>
                    <a:pt x="61946" y="31820"/>
                  </a:lnTo>
                  <a:cubicBezTo>
                    <a:pt x="61986" y="31830"/>
                    <a:pt x="62024" y="31835"/>
                    <a:pt x="62060" y="31835"/>
                  </a:cubicBezTo>
                  <a:cubicBezTo>
                    <a:pt x="62167" y="31835"/>
                    <a:pt x="62258" y="31790"/>
                    <a:pt x="62349" y="31699"/>
                  </a:cubicBezTo>
                  <a:cubicBezTo>
                    <a:pt x="62470" y="31618"/>
                    <a:pt x="62510" y="31497"/>
                    <a:pt x="62510" y="31376"/>
                  </a:cubicBezTo>
                  <a:lnTo>
                    <a:pt x="62510" y="31336"/>
                  </a:lnTo>
                  <a:cubicBezTo>
                    <a:pt x="62551" y="31134"/>
                    <a:pt x="62510" y="30973"/>
                    <a:pt x="62430" y="30812"/>
                  </a:cubicBezTo>
                  <a:cubicBezTo>
                    <a:pt x="62309" y="30691"/>
                    <a:pt x="62147" y="30650"/>
                    <a:pt x="61986" y="30650"/>
                  </a:cubicBezTo>
                  <a:cubicBezTo>
                    <a:pt x="61946" y="30650"/>
                    <a:pt x="61905" y="30610"/>
                    <a:pt x="61905" y="30610"/>
                  </a:cubicBezTo>
                  <a:cubicBezTo>
                    <a:pt x="61865" y="30328"/>
                    <a:pt x="61825" y="30045"/>
                    <a:pt x="61744" y="29803"/>
                  </a:cubicBezTo>
                  <a:cubicBezTo>
                    <a:pt x="61583" y="29199"/>
                    <a:pt x="61583" y="28553"/>
                    <a:pt x="61744" y="27989"/>
                  </a:cubicBezTo>
                  <a:cubicBezTo>
                    <a:pt x="62026" y="27545"/>
                    <a:pt x="61946" y="26980"/>
                    <a:pt x="61542" y="26658"/>
                  </a:cubicBezTo>
                  <a:cubicBezTo>
                    <a:pt x="61244" y="26449"/>
                    <a:pt x="60903" y="26329"/>
                    <a:pt x="60549" y="26329"/>
                  </a:cubicBezTo>
                  <a:cubicBezTo>
                    <a:pt x="60424" y="26329"/>
                    <a:pt x="60298" y="26344"/>
                    <a:pt x="60171" y="26375"/>
                  </a:cubicBezTo>
                  <a:cubicBezTo>
                    <a:pt x="59647" y="26456"/>
                    <a:pt x="59244" y="26779"/>
                    <a:pt x="59002" y="27222"/>
                  </a:cubicBezTo>
                  <a:cubicBezTo>
                    <a:pt x="58921" y="27263"/>
                    <a:pt x="58881" y="27303"/>
                    <a:pt x="58840" y="27343"/>
                  </a:cubicBezTo>
                  <a:cubicBezTo>
                    <a:pt x="58397" y="27545"/>
                    <a:pt x="57913" y="27747"/>
                    <a:pt x="57429" y="27827"/>
                  </a:cubicBezTo>
                  <a:cubicBezTo>
                    <a:pt x="56904" y="27948"/>
                    <a:pt x="56420" y="28110"/>
                    <a:pt x="55937" y="28352"/>
                  </a:cubicBezTo>
                  <a:cubicBezTo>
                    <a:pt x="55626" y="28507"/>
                    <a:pt x="55266" y="28579"/>
                    <a:pt x="54910" y="28579"/>
                  </a:cubicBezTo>
                  <a:cubicBezTo>
                    <a:pt x="54710" y="28579"/>
                    <a:pt x="54512" y="28556"/>
                    <a:pt x="54323" y="28513"/>
                  </a:cubicBezTo>
                  <a:cubicBezTo>
                    <a:pt x="54225" y="28496"/>
                    <a:pt x="54124" y="28488"/>
                    <a:pt x="54024" y="28488"/>
                  </a:cubicBezTo>
                  <a:cubicBezTo>
                    <a:pt x="53632" y="28488"/>
                    <a:pt x="53241" y="28611"/>
                    <a:pt x="52952" y="28836"/>
                  </a:cubicBezTo>
                  <a:cubicBezTo>
                    <a:pt x="52535" y="29057"/>
                    <a:pt x="52207" y="29158"/>
                    <a:pt x="51924" y="29158"/>
                  </a:cubicBezTo>
                  <a:cubicBezTo>
                    <a:pt x="51741" y="29158"/>
                    <a:pt x="51577" y="29116"/>
                    <a:pt x="51420" y="29037"/>
                  </a:cubicBezTo>
                  <a:cubicBezTo>
                    <a:pt x="51274" y="28946"/>
                    <a:pt x="51121" y="28905"/>
                    <a:pt x="50970" y="28905"/>
                  </a:cubicBezTo>
                  <a:cubicBezTo>
                    <a:pt x="50786" y="28905"/>
                    <a:pt x="50607" y="28967"/>
                    <a:pt x="50452" y="29078"/>
                  </a:cubicBezTo>
                  <a:cubicBezTo>
                    <a:pt x="50210" y="29199"/>
                    <a:pt x="50008" y="29360"/>
                    <a:pt x="49807" y="29521"/>
                  </a:cubicBezTo>
                  <a:cubicBezTo>
                    <a:pt x="49444" y="29763"/>
                    <a:pt x="49081" y="30005"/>
                    <a:pt x="48718" y="30207"/>
                  </a:cubicBezTo>
                  <a:cubicBezTo>
                    <a:pt x="48472" y="30343"/>
                    <a:pt x="48282" y="30443"/>
                    <a:pt x="48072" y="30443"/>
                  </a:cubicBezTo>
                  <a:cubicBezTo>
                    <a:pt x="47972" y="30443"/>
                    <a:pt x="47867" y="30420"/>
                    <a:pt x="47750" y="30368"/>
                  </a:cubicBezTo>
                  <a:cubicBezTo>
                    <a:pt x="47392" y="30164"/>
                    <a:pt x="47002" y="30056"/>
                    <a:pt x="46611" y="30056"/>
                  </a:cubicBezTo>
                  <a:cubicBezTo>
                    <a:pt x="46384" y="30056"/>
                    <a:pt x="46157" y="30092"/>
                    <a:pt x="45935" y="30166"/>
                  </a:cubicBezTo>
                  <a:cubicBezTo>
                    <a:pt x="45532" y="30368"/>
                    <a:pt x="45088" y="30610"/>
                    <a:pt x="44725" y="30892"/>
                  </a:cubicBezTo>
                  <a:lnTo>
                    <a:pt x="44604" y="30933"/>
                  </a:lnTo>
                  <a:cubicBezTo>
                    <a:pt x="44155" y="31312"/>
                    <a:pt x="43589" y="31515"/>
                    <a:pt x="43005" y="31515"/>
                  </a:cubicBezTo>
                  <a:cubicBezTo>
                    <a:pt x="42907" y="31515"/>
                    <a:pt x="42808" y="31509"/>
                    <a:pt x="42709" y="31497"/>
                  </a:cubicBezTo>
                  <a:cubicBezTo>
                    <a:pt x="41741" y="31296"/>
                    <a:pt x="40894" y="30650"/>
                    <a:pt x="40410" y="29763"/>
                  </a:cubicBezTo>
                  <a:cubicBezTo>
                    <a:pt x="40370" y="29642"/>
                    <a:pt x="40289" y="29561"/>
                    <a:pt x="40249" y="29440"/>
                  </a:cubicBezTo>
                  <a:cubicBezTo>
                    <a:pt x="40007" y="28916"/>
                    <a:pt x="39603" y="28473"/>
                    <a:pt x="39039" y="28231"/>
                  </a:cubicBezTo>
                  <a:cubicBezTo>
                    <a:pt x="38958" y="28190"/>
                    <a:pt x="38837" y="28150"/>
                    <a:pt x="38716" y="28150"/>
                  </a:cubicBezTo>
                  <a:cubicBezTo>
                    <a:pt x="38837" y="28029"/>
                    <a:pt x="38958" y="27948"/>
                    <a:pt x="39119" y="27908"/>
                  </a:cubicBezTo>
                  <a:cubicBezTo>
                    <a:pt x="39523" y="27827"/>
                    <a:pt x="39805" y="27464"/>
                    <a:pt x="39765" y="27061"/>
                  </a:cubicBezTo>
                  <a:cubicBezTo>
                    <a:pt x="39765" y="26133"/>
                    <a:pt x="38676" y="24359"/>
                    <a:pt x="37829" y="23996"/>
                  </a:cubicBezTo>
                  <a:cubicBezTo>
                    <a:pt x="37748" y="23956"/>
                    <a:pt x="37708" y="23956"/>
                    <a:pt x="37667" y="23915"/>
                  </a:cubicBezTo>
                  <a:cubicBezTo>
                    <a:pt x="37063" y="23875"/>
                    <a:pt x="36538" y="23472"/>
                    <a:pt x="36377" y="22867"/>
                  </a:cubicBezTo>
                  <a:cubicBezTo>
                    <a:pt x="36296" y="22706"/>
                    <a:pt x="36135" y="22504"/>
                    <a:pt x="35974" y="22383"/>
                  </a:cubicBezTo>
                  <a:cubicBezTo>
                    <a:pt x="35933" y="22343"/>
                    <a:pt x="35893" y="22262"/>
                    <a:pt x="35853" y="22222"/>
                  </a:cubicBezTo>
                  <a:cubicBezTo>
                    <a:pt x="35570" y="21899"/>
                    <a:pt x="35248" y="21657"/>
                    <a:pt x="34844" y="21496"/>
                  </a:cubicBezTo>
                  <a:cubicBezTo>
                    <a:pt x="34481" y="21294"/>
                    <a:pt x="34119" y="21012"/>
                    <a:pt x="33917" y="20649"/>
                  </a:cubicBezTo>
                  <a:cubicBezTo>
                    <a:pt x="33635" y="20165"/>
                    <a:pt x="33272" y="19520"/>
                    <a:pt x="32546" y="19358"/>
                  </a:cubicBezTo>
                  <a:cubicBezTo>
                    <a:pt x="32142" y="19278"/>
                    <a:pt x="31739" y="19076"/>
                    <a:pt x="31416" y="18834"/>
                  </a:cubicBezTo>
                  <a:cubicBezTo>
                    <a:pt x="31134" y="18632"/>
                    <a:pt x="30852" y="18471"/>
                    <a:pt x="30529" y="18350"/>
                  </a:cubicBezTo>
                  <a:cubicBezTo>
                    <a:pt x="30529" y="18350"/>
                    <a:pt x="30529" y="18350"/>
                    <a:pt x="30449" y="18229"/>
                  </a:cubicBezTo>
                  <a:cubicBezTo>
                    <a:pt x="30449" y="18189"/>
                    <a:pt x="30408" y="18148"/>
                    <a:pt x="30408" y="18108"/>
                  </a:cubicBezTo>
                  <a:cubicBezTo>
                    <a:pt x="30137" y="17633"/>
                    <a:pt x="29608" y="17214"/>
                    <a:pt x="29086" y="17214"/>
                  </a:cubicBezTo>
                  <a:cubicBezTo>
                    <a:pt x="28988" y="17214"/>
                    <a:pt x="28891" y="17229"/>
                    <a:pt x="28795" y="17261"/>
                  </a:cubicBezTo>
                  <a:cubicBezTo>
                    <a:pt x="28741" y="17283"/>
                    <a:pt x="28684" y="17293"/>
                    <a:pt x="28628" y="17293"/>
                  </a:cubicBezTo>
                  <a:cubicBezTo>
                    <a:pt x="28475" y="17293"/>
                    <a:pt x="28330" y="17218"/>
                    <a:pt x="28271" y="17100"/>
                  </a:cubicBezTo>
                  <a:cubicBezTo>
                    <a:pt x="28150" y="16737"/>
                    <a:pt x="27988" y="16414"/>
                    <a:pt x="27747" y="16132"/>
                  </a:cubicBezTo>
                  <a:cubicBezTo>
                    <a:pt x="27545" y="15930"/>
                    <a:pt x="27384" y="15648"/>
                    <a:pt x="27343" y="15325"/>
                  </a:cubicBezTo>
                  <a:cubicBezTo>
                    <a:pt x="27182" y="14398"/>
                    <a:pt x="26940" y="13430"/>
                    <a:pt x="26537" y="12543"/>
                  </a:cubicBezTo>
                  <a:lnTo>
                    <a:pt x="26537" y="12502"/>
                  </a:lnTo>
                  <a:cubicBezTo>
                    <a:pt x="26093" y="11252"/>
                    <a:pt x="25528" y="10042"/>
                    <a:pt x="24278" y="9357"/>
                  </a:cubicBezTo>
                  <a:lnTo>
                    <a:pt x="24198" y="9276"/>
                  </a:lnTo>
                  <a:cubicBezTo>
                    <a:pt x="23915" y="9195"/>
                    <a:pt x="23714" y="8994"/>
                    <a:pt x="23593" y="8752"/>
                  </a:cubicBezTo>
                  <a:cubicBezTo>
                    <a:pt x="23310" y="8227"/>
                    <a:pt x="22826" y="7905"/>
                    <a:pt x="22262" y="7784"/>
                  </a:cubicBezTo>
                  <a:cubicBezTo>
                    <a:pt x="21939" y="7703"/>
                    <a:pt x="21858" y="7582"/>
                    <a:pt x="21778" y="7421"/>
                  </a:cubicBezTo>
                  <a:cubicBezTo>
                    <a:pt x="21697" y="7219"/>
                    <a:pt x="21657" y="7098"/>
                    <a:pt x="21616" y="6977"/>
                  </a:cubicBezTo>
                  <a:cubicBezTo>
                    <a:pt x="21415" y="6534"/>
                    <a:pt x="21294" y="6050"/>
                    <a:pt x="21213" y="5566"/>
                  </a:cubicBezTo>
                  <a:cubicBezTo>
                    <a:pt x="21173" y="5041"/>
                    <a:pt x="21092" y="4477"/>
                    <a:pt x="21012" y="3993"/>
                  </a:cubicBezTo>
                  <a:cubicBezTo>
                    <a:pt x="20810" y="3106"/>
                    <a:pt x="20770" y="2259"/>
                    <a:pt x="20770" y="1371"/>
                  </a:cubicBezTo>
                  <a:cubicBezTo>
                    <a:pt x="20810" y="1129"/>
                    <a:pt x="20689" y="928"/>
                    <a:pt x="20568" y="766"/>
                  </a:cubicBezTo>
                  <a:cubicBezTo>
                    <a:pt x="20326" y="525"/>
                    <a:pt x="20165" y="283"/>
                    <a:pt x="20003" y="0"/>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7"/>
            <p:cNvSpPr/>
            <p:nvPr/>
          </p:nvSpPr>
          <p:spPr>
            <a:xfrm>
              <a:off x="2191365" y="1941872"/>
              <a:ext cx="663907" cy="879862"/>
            </a:xfrm>
            <a:custGeom>
              <a:avLst/>
              <a:gdLst/>
              <a:ahLst/>
              <a:cxnLst/>
              <a:rect l="l" t="t" r="r" b="b"/>
              <a:pathLst>
                <a:path w="46541" h="61669" extrusionOk="0">
                  <a:moveTo>
                    <a:pt x="25721" y="0"/>
                  </a:moveTo>
                  <a:cubicBezTo>
                    <a:pt x="18395" y="0"/>
                    <a:pt x="11153" y="1942"/>
                    <a:pt x="4760" y="5694"/>
                  </a:cubicBezTo>
                  <a:lnTo>
                    <a:pt x="5284" y="15212"/>
                  </a:lnTo>
                  <a:cubicBezTo>
                    <a:pt x="5405" y="19366"/>
                    <a:pt x="6050" y="23842"/>
                    <a:pt x="5485" y="27956"/>
                  </a:cubicBezTo>
                  <a:cubicBezTo>
                    <a:pt x="5090" y="27652"/>
                    <a:pt x="4625" y="27508"/>
                    <a:pt x="4160" y="27508"/>
                  </a:cubicBezTo>
                  <a:cubicBezTo>
                    <a:pt x="4010" y="27508"/>
                    <a:pt x="3859" y="27523"/>
                    <a:pt x="3711" y="27553"/>
                  </a:cubicBezTo>
                  <a:cubicBezTo>
                    <a:pt x="3106" y="27714"/>
                    <a:pt x="2783" y="28601"/>
                    <a:pt x="3267" y="28964"/>
                  </a:cubicBezTo>
                  <a:cubicBezTo>
                    <a:pt x="2420" y="29529"/>
                    <a:pt x="1735" y="30255"/>
                    <a:pt x="1251" y="31142"/>
                  </a:cubicBezTo>
                  <a:cubicBezTo>
                    <a:pt x="1130" y="31263"/>
                    <a:pt x="1090" y="31424"/>
                    <a:pt x="1130" y="31586"/>
                  </a:cubicBezTo>
                  <a:cubicBezTo>
                    <a:pt x="1170" y="31868"/>
                    <a:pt x="1493" y="32070"/>
                    <a:pt x="1412" y="32312"/>
                  </a:cubicBezTo>
                  <a:cubicBezTo>
                    <a:pt x="1372" y="32554"/>
                    <a:pt x="928" y="32594"/>
                    <a:pt x="727" y="32796"/>
                  </a:cubicBezTo>
                  <a:cubicBezTo>
                    <a:pt x="243" y="33199"/>
                    <a:pt x="888" y="33925"/>
                    <a:pt x="767" y="34530"/>
                  </a:cubicBezTo>
                  <a:cubicBezTo>
                    <a:pt x="686" y="34852"/>
                    <a:pt x="404" y="35094"/>
                    <a:pt x="202" y="35377"/>
                  </a:cubicBezTo>
                  <a:cubicBezTo>
                    <a:pt x="1" y="35659"/>
                    <a:pt x="1" y="36183"/>
                    <a:pt x="323" y="36264"/>
                  </a:cubicBezTo>
                  <a:cubicBezTo>
                    <a:pt x="350" y="36268"/>
                    <a:pt x="377" y="36270"/>
                    <a:pt x="403" y="36270"/>
                  </a:cubicBezTo>
                  <a:cubicBezTo>
                    <a:pt x="610" y="36270"/>
                    <a:pt x="789" y="36143"/>
                    <a:pt x="969" y="36143"/>
                  </a:cubicBezTo>
                  <a:cubicBezTo>
                    <a:pt x="1372" y="36143"/>
                    <a:pt x="1574" y="36586"/>
                    <a:pt x="1614" y="36949"/>
                  </a:cubicBezTo>
                  <a:cubicBezTo>
                    <a:pt x="1574" y="37312"/>
                    <a:pt x="1574" y="37675"/>
                    <a:pt x="1654" y="38038"/>
                  </a:cubicBezTo>
                  <a:cubicBezTo>
                    <a:pt x="1775" y="38442"/>
                    <a:pt x="2138" y="38684"/>
                    <a:pt x="2380" y="39006"/>
                  </a:cubicBezTo>
                  <a:cubicBezTo>
                    <a:pt x="2582" y="39248"/>
                    <a:pt x="2703" y="39530"/>
                    <a:pt x="2824" y="39813"/>
                  </a:cubicBezTo>
                  <a:lnTo>
                    <a:pt x="3308" y="41144"/>
                  </a:lnTo>
                  <a:cubicBezTo>
                    <a:pt x="3993" y="42676"/>
                    <a:pt x="4437" y="44249"/>
                    <a:pt x="4719" y="45902"/>
                  </a:cubicBezTo>
                  <a:cubicBezTo>
                    <a:pt x="4679" y="46346"/>
                    <a:pt x="4880" y="46830"/>
                    <a:pt x="5203" y="47193"/>
                  </a:cubicBezTo>
                  <a:cubicBezTo>
                    <a:pt x="5526" y="47395"/>
                    <a:pt x="5969" y="47354"/>
                    <a:pt x="6373" y="47516"/>
                  </a:cubicBezTo>
                  <a:cubicBezTo>
                    <a:pt x="6736" y="47677"/>
                    <a:pt x="6978" y="48242"/>
                    <a:pt x="6615" y="48403"/>
                  </a:cubicBezTo>
                  <a:cubicBezTo>
                    <a:pt x="8470" y="48967"/>
                    <a:pt x="10002" y="50339"/>
                    <a:pt x="10769" y="52113"/>
                  </a:cubicBezTo>
                  <a:cubicBezTo>
                    <a:pt x="10849" y="52436"/>
                    <a:pt x="11011" y="52718"/>
                    <a:pt x="11252" y="53000"/>
                  </a:cubicBezTo>
                  <a:cubicBezTo>
                    <a:pt x="11736" y="53484"/>
                    <a:pt x="12664" y="53363"/>
                    <a:pt x="13108" y="53888"/>
                  </a:cubicBezTo>
                  <a:cubicBezTo>
                    <a:pt x="13269" y="54089"/>
                    <a:pt x="13350" y="54291"/>
                    <a:pt x="13430" y="54533"/>
                  </a:cubicBezTo>
                  <a:cubicBezTo>
                    <a:pt x="13955" y="55783"/>
                    <a:pt x="14721" y="56953"/>
                    <a:pt x="15648" y="57961"/>
                  </a:cubicBezTo>
                  <a:cubicBezTo>
                    <a:pt x="15971" y="58405"/>
                    <a:pt x="16374" y="58808"/>
                    <a:pt x="16858" y="59090"/>
                  </a:cubicBezTo>
                  <a:cubicBezTo>
                    <a:pt x="17409" y="59382"/>
                    <a:pt x="18013" y="59517"/>
                    <a:pt x="18605" y="59517"/>
                  </a:cubicBezTo>
                  <a:cubicBezTo>
                    <a:pt x="18750" y="59517"/>
                    <a:pt x="18894" y="59509"/>
                    <a:pt x="19036" y="59493"/>
                  </a:cubicBezTo>
                  <a:cubicBezTo>
                    <a:pt x="20044" y="59453"/>
                    <a:pt x="21052" y="59332"/>
                    <a:pt x="22020" y="59090"/>
                  </a:cubicBezTo>
                  <a:cubicBezTo>
                    <a:pt x="23429" y="60751"/>
                    <a:pt x="25451" y="61669"/>
                    <a:pt x="27596" y="61669"/>
                  </a:cubicBezTo>
                  <a:cubicBezTo>
                    <a:pt x="27847" y="61669"/>
                    <a:pt x="28099" y="61656"/>
                    <a:pt x="28352" y="61631"/>
                  </a:cubicBezTo>
                  <a:cubicBezTo>
                    <a:pt x="29215" y="61531"/>
                    <a:pt x="30106" y="61268"/>
                    <a:pt x="30979" y="61268"/>
                  </a:cubicBezTo>
                  <a:cubicBezTo>
                    <a:pt x="31166" y="61268"/>
                    <a:pt x="31353" y="61280"/>
                    <a:pt x="31538" y="61308"/>
                  </a:cubicBezTo>
                  <a:cubicBezTo>
                    <a:pt x="31941" y="61429"/>
                    <a:pt x="32345" y="61470"/>
                    <a:pt x="32788" y="61470"/>
                  </a:cubicBezTo>
                  <a:cubicBezTo>
                    <a:pt x="33151" y="61349"/>
                    <a:pt x="33474" y="61187"/>
                    <a:pt x="33796" y="60905"/>
                  </a:cubicBezTo>
                  <a:cubicBezTo>
                    <a:pt x="35127" y="59937"/>
                    <a:pt x="36619" y="59211"/>
                    <a:pt x="38233" y="58727"/>
                  </a:cubicBezTo>
                  <a:cubicBezTo>
                    <a:pt x="38636" y="58646"/>
                    <a:pt x="39039" y="58485"/>
                    <a:pt x="39362" y="58243"/>
                  </a:cubicBezTo>
                  <a:cubicBezTo>
                    <a:pt x="39725" y="58001"/>
                    <a:pt x="39886" y="57517"/>
                    <a:pt x="39765" y="57114"/>
                  </a:cubicBezTo>
                  <a:cubicBezTo>
                    <a:pt x="39362" y="56106"/>
                    <a:pt x="37426" y="56791"/>
                    <a:pt x="37023" y="55783"/>
                  </a:cubicBezTo>
                  <a:cubicBezTo>
                    <a:pt x="36821" y="55219"/>
                    <a:pt x="37386" y="54614"/>
                    <a:pt x="37305" y="53968"/>
                  </a:cubicBezTo>
                  <a:cubicBezTo>
                    <a:pt x="37265" y="53363"/>
                    <a:pt x="36619" y="52960"/>
                    <a:pt x="36015" y="52758"/>
                  </a:cubicBezTo>
                  <a:cubicBezTo>
                    <a:pt x="35410" y="52557"/>
                    <a:pt x="34724" y="52436"/>
                    <a:pt x="34361" y="51912"/>
                  </a:cubicBezTo>
                  <a:cubicBezTo>
                    <a:pt x="34200" y="51629"/>
                    <a:pt x="34079" y="51347"/>
                    <a:pt x="33958" y="51105"/>
                  </a:cubicBezTo>
                  <a:cubicBezTo>
                    <a:pt x="33586" y="50361"/>
                    <a:pt x="32837" y="49926"/>
                    <a:pt x="32027" y="49926"/>
                  </a:cubicBezTo>
                  <a:cubicBezTo>
                    <a:pt x="31958" y="49926"/>
                    <a:pt x="31889" y="49929"/>
                    <a:pt x="31820" y="49935"/>
                  </a:cubicBezTo>
                  <a:cubicBezTo>
                    <a:pt x="31457" y="49169"/>
                    <a:pt x="31861" y="48282"/>
                    <a:pt x="32667" y="48040"/>
                  </a:cubicBezTo>
                  <a:cubicBezTo>
                    <a:pt x="32816" y="48010"/>
                    <a:pt x="32965" y="48002"/>
                    <a:pt x="33112" y="48002"/>
                  </a:cubicBezTo>
                  <a:cubicBezTo>
                    <a:pt x="33273" y="48002"/>
                    <a:pt x="33431" y="48012"/>
                    <a:pt x="33584" y="48012"/>
                  </a:cubicBezTo>
                  <a:cubicBezTo>
                    <a:pt x="33670" y="48012"/>
                    <a:pt x="33755" y="48009"/>
                    <a:pt x="33837" y="48000"/>
                  </a:cubicBezTo>
                  <a:cubicBezTo>
                    <a:pt x="34603" y="47798"/>
                    <a:pt x="35006" y="46951"/>
                    <a:pt x="35006" y="46185"/>
                  </a:cubicBezTo>
                  <a:cubicBezTo>
                    <a:pt x="34926" y="45378"/>
                    <a:pt x="34805" y="44612"/>
                    <a:pt x="34643" y="43886"/>
                  </a:cubicBezTo>
                  <a:cubicBezTo>
                    <a:pt x="34522" y="43120"/>
                    <a:pt x="34684" y="42233"/>
                    <a:pt x="35289" y="41749"/>
                  </a:cubicBezTo>
                  <a:cubicBezTo>
                    <a:pt x="35853" y="41386"/>
                    <a:pt x="36619" y="41386"/>
                    <a:pt x="36982" y="40821"/>
                  </a:cubicBezTo>
                  <a:cubicBezTo>
                    <a:pt x="37144" y="40619"/>
                    <a:pt x="37224" y="40377"/>
                    <a:pt x="37265" y="40135"/>
                  </a:cubicBezTo>
                  <a:cubicBezTo>
                    <a:pt x="37466" y="39127"/>
                    <a:pt x="37668" y="38119"/>
                    <a:pt x="37870" y="37151"/>
                  </a:cubicBezTo>
                  <a:cubicBezTo>
                    <a:pt x="38112" y="35982"/>
                    <a:pt x="39080" y="35457"/>
                    <a:pt x="39967" y="34691"/>
                  </a:cubicBezTo>
                  <a:cubicBezTo>
                    <a:pt x="40128" y="34570"/>
                    <a:pt x="40289" y="34409"/>
                    <a:pt x="40410" y="34247"/>
                  </a:cubicBezTo>
                  <a:cubicBezTo>
                    <a:pt x="41661" y="32594"/>
                    <a:pt x="40733" y="30295"/>
                    <a:pt x="40935" y="28238"/>
                  </a:cubicBezTo>
                  <a:cubicBezTo>
                    <a:pt x="41015" y="27633"/>
                    <a:pt x="41177" y="27069"/>
                    <a:pt x="41338" y="26504"/>
                  </a:cubicBezTo>
                  <a:lnTo>
                    <a:pt x="42064" y="24004"/>
                  </a:lnTo>
                  <a:cubicBezTo>
                    <a:pt x="42145" y="23600"/>
                    <a:pt x="42266" y="23238"/>
                    <a:pt x="42508" y="22915"/>
                  </a:cubicBezTo>
                  <a:cubicBezTo>
                    <a:pt x="42911" y="22471"/>
                    <a:pt x="43435" y="22108"/>
                    <a:pt x="44000" y="21907"/>
                  </a:cubicBezTo>
                  <a:cubicBezTo>
                    <a:pt x="44927" y="21544"/>
                    <a:pt x="45815" y="20979"/>
                    <a:pt x="46540" y="20294"/>
                  </a:cubicBezTo>
                  <a:cubicBezTo>
                    <a:pt x="46258" y="19931"/>
                    <a:pt x="45895" y="19648"/>
                    <a:pt x="45492" y="19447"/>
                  </a:cubicBezTo>
                  <a:lnTo>
                    <a:pt x="45411" y="19366"/>
                  </a:lnTo>
                  <a:cubicBezTo>
                    <a:pt x="45169" y="19285"/>
                    <a:pt x="44927" y="19084"/>
                    <a:pt x="44806" y="18842"/>
                  </a:cubicBezTo>
                  <a:cubicBezTo>
                    <a:pt x="44524" y="18317"/>
                    <a:pt x="44040" y="17995"/>
                    <a:pt x="43516" y="17874"/>
                  </a:cubicBezTo>
                  <a:cubicBezTo>
                    <a:pt x="43193" y="17793"/>
                    <a:pt x="43072" y="17672"/>
                    <a:pt x="42991" y="17511"/>
                  </a:cubicBezTo>
                  <a:cubicBezTo>
                    <a:pt x="42911" y="17309"/>
                    <a:pt x="42911" y="17188"/>
                    <a:pt x="42830" y="17067"/>
                  </a:cubicBezTo>
                  <a:cubicBezTo>
                    <a:pt x="42629" y="16624"/>
                    <a:pt x="42508" y="16140"/>
                    <a:pt x="42427" y="15656"/>
                  </a:cubicBezTo>
                  <a:cubicBezTo>
                    <a:pt x="42387" y="15131"/>
                    <a:pt x="42306" y="14567"/>
                    <a:pt x="42225" y="14083"/>
                  </a:cubicBezTo>
                  <a:cubicBezTo>
                    <a:pt x="42064" y="13196"/>
                    <a:pt x="41983" y="12349"/>
                    <a:pt x="42024" y="11461"/>
                  </a:cubicBezTo>
                  <a:cubicBezTo>
                    <a:pt x="42024" y="11219"/>
                    <a:pt x="41943" y="11018"/>
                    <a:pt x="41782" y="10856"/>
                  </a:cubicBezTo>
                  <a:cubicBezTo>
                    <a:pt x="41338" y="10252"/>
                    <a:pt x="40854" y="9647"/>
                    <a:pt x="40935" y="8880"/>
                  </a:cubicBezTo>
                  <a:cubicBezTo>
                    <a:pt x="40975" y="8558"/>
                    <a:pt x="40814" y="8235"/>
                    <a:pt x="40491" y="8074"/>
                  </a:cubicBezTo>
                  <a:cubicBezTo>
                    <a:pt x="40128" y="7872"/>
                    <a:pt x="39805" y="7630"/>
                    <a:pt x="39523" y="7348"/>
                  </a:cubicBezTo>
                  <a:cubicBezTo>
                    <a:pt x="39080" y="6904"/>
                    <a:pt x="38515" y="6541"/>
                    <a:pt x="37910" y="6380"/>
                  </a:cubicBezTo>
                  <a:cubicBezTo>
                    <a:pt x="37910" y="6380"/>
                    <a:pt x="37910" y="6340"/>
                    <a:pt x="37870" y="6340"/>
                  </a:cubicBezTo>
                  <a:cubicBezTo>
                    <a:pt x="37870" y="6299"/>
                    <a:pt x="37789" y="6219"/>
                    <a:pt x="37749" y="6178"/>
                  </a:cubicBezTo>
                  <a:cubicBezTo>
                    <a:pt x="37466" y="5896"/>
                    <a:pt x="37265" y="5533"/>
                    <a:pt x="37144" y="5170"/>
                  </a:cubicBezTo>
                  <a:cubicBezTo>
                    <a:pt x="37063" y="5009"/>
                    <a:pt x="37023" y="4847"/>
                    <a:pt x="36942" y="4686"/>
                  </a:cubicBezTo>
                  <a:lnTo>
                    <a:pt x="36942" y="4565"/>
                  </a:lnTo>
                  <a:lnTo>
                    <a:pt x="36942" y="4081"/>
                  </a:lnTo>
                  <a:cubicBezTo>
                    <a:pt x="37031" y="4148"/>
                    <a:pt x="37132" y="4178"/>
                    <a:pt x="37238" y="4178"/>
                  </a:cubicBezTo>
                  <a:cubicBezTo>
                    <a:pt x="37325" y="4178"/>
                    <a:pt x="37416" y="4158"/>
                    <a:pt x="37507" y="4122"/>
                  </a:cubicBezTo>
                  <a:cubicBezTo>
                    <a:pt x="37708" y="4001"/>
                    <a:pt x="37870" y="3759"/>
                    <a:pt x="37587" y="3315"/>
                  </a:cubicBezTo>
                  <a:lnTo>
                    <a:pt x="37587" y="3275"/>
                  </a:lnTo>
                  <a:cubicBezTo>
                    <a:pt x="37507" y="3073"/>
                    <a:pt x="37386" y="2912"/>
                    <a:pt x="37224" y="2831"/>
                  </a:cubicBezTo>
                  <a:cubicBezTo>
                    <a:pt x="36579" y="2428"/>
                    <a:pt x="36015" y="1903"/>
                    <a:pt x="35652" y="1258"/>
                  </a:cubicBezTo>
                  <a:cubicBezTo>
                    <a:pt x="34845" y="1016"/>
                    <a:pt x="34079" y="855"/>
                    <a:pt x="33272" y="694"/>
                  </a:cubicBezTo>
                  <a:cubicBezTo>
                    <a:pt x="30766" y="229"/>
                    <a:pt x="28238" y="0"/>
                    <a:pt x="25721" y="0"/>
                  </a:cubicBez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7"/>
            <p:cNvSpPr/>
            <p:nvPr/>
          </p:nvSpPr>
          <p:spPr>
            <a:xfrm>
              <a:off x="2142464" y="1630242"/>
              <a:ext cx="589116" cy="456745"/>
            </a:xfrm>
            <a:custGeom>
              <a:avLst/>
              <a:gdLst/>
              <a:ahLst/>
              <a:cxnLst/>
              <a:rect l="l" t="t" r="r" b="b"/>
              <a:pathLst>
                <a:path w="41298" h="32013" extrusionOk="0">
                  <a:moveTo>
                    <a:pt x="3088" y="1"/>
                  </a:moveTo>
                  <a:cubicBezTo>
                    <a:pt x="2477" y="1"/>
                    <a:pt x="1869" y="98"/>
                    <a:pt x="1291" y="274"/>
                  </a:cubicBezTo>
                  <a:cubicBezTo>
                    <a:pt x="888" y="395"/>
                    <a:pt x="485" y="556"/>
                    <a:pt x="41" y="718"/>
                  </a:cubicBezTo>
                  <a:lnTo>
                    <a:pt x="1" y="839"/>
                  </a:lnTo>
                  <a:lnTo>
                    <a:pt x="10849" y="31408"/>
                  </a:lnTo>
                  <a:lnTo>
                    <a:pt x="33595" y="31206"/>
                  </a:lnTo>
                  <a:lnTo>
                    <a:pt x="36176" y="32013"/>
                  </a:lnTo>
                  <a:lnTo>
                    <a:pt x="36781" y="30400"/>
                  </a:lnTo>
                  <a:cubicBezTo>
                    <a:pt x="38394" y="28988"/>
                    <a:pt x="39201" y="28383"/>
                    <a:pt x="39201" y="28383"/>
                  </a:cubicBezTo>
                  <a:lnTo>
                    <a:pt x="40693" y="27335"/>
                  </a:lnTo>
                  <a:cubicBezTo>
                    <a:pt x="40652" y="27254"/>
                    <a:pt x="40572" y="27133"/>
                    <a:pt x="40572" y="27052"/>
                  </a:cubicBezTo>
                  <a:cubicBezTo>
                    <a:pt x="40531" y="26931"/>
                    <a:pt x="40410" y="26730"/>
                    <a:pt x="40330" y="26528"/>
                  </a:cubicBezTo>
                  <a:lnTo>
                    <a:pt x="40330" y="26407"/>
                  </a:lnTo>
                  <a:lnTo>
                    <a:pt x="40330" y="25923"/>
                  </a:lnTo>
                  <a:cubicBezTo>
                    <a:pt x="40419" y="25990"/>
                    <a:pt x="40532" y="26020"/>
                    <a:pt x="40643" y="26020"/>
                  </a:cubicBezTo>
                  <a:cubicBezTo>
                    <a:pt x="40733" y="26020"/>
                    <a:pt x="40822" y="26000"/>
                    <a:pt x="40894" y="25964"/>
                  </a:cubicBezTo>
                  <a:cubicBezTo>
                    <a:pt x="41096" y="25843"/>
                    <a:pt x="41298" y="25601"/>
                    <a:pt x="41015" y="25157"/>
                  </a:cubicBezTo>
                  <a:lnTo>
                    <a:pt x="41015" y="25117"/>
                  </a:lnTo>
                  <a:cubicBezTo>
                    <a:pt x="40935" y="24915"/>
                    <a:pt x="40773" y="24754"/>
                    <a:pt x="40612" y="24673"/>
                  </a:cubicBezTo>
                  <a:cubicBezTo>
                    <a:pt x="39886" y="24229"/>
                    <a:pt x="39281" y="23624"/>
                    <a:pt x="38918" y="22858"/>
                  </a:cubicBezTo>
                  <a:cubicBezTo>
                    <a:pt x="38838" y="22737"/>
                    <a:pt x="38797" y="22616"/>
                    <a:pt x="38717" y="22455"/>
                  </a:cubicBezTo>
                  <a:cubicBezTo>
                    <a:pt x="38555" y="21971"/>
                    <a:pt x="38273" y="21527"/>
                    <a:pt x="37870" y="21205"/>
                  </a:cubicBezTo>
                  <a:cubicBezTo>
                    <a:pt x="37547" y="20317"/>
                    <a:pt x="37023" y="19511"/>
                    <a:pt x="36378" y="18825"/>
                  </a:cubicBezTo>
                  <a:lnTo>
                    <a:pt x="36257" y="18664"/>
                  </a:lnTo>
                  <a:cubicBezTo>
                    <a:pt x="36136" y="18382"/>
                    <a:pt x="36015" y="18099"/>
                    <a:pt x="35853" y="17817"/>
                  </a:cubicBezTo>
                  <a:cubicBezTo>
                    <a:pt x="35571" y="17373"/>
                    <a:pt x="35410" y="16889"/>
                    <a:pt x="35289" y="16365"/>
                  </a:cubicBezTo>
                  <a:cubicBezTo>
                    <a:pt x="35248" y="16002"/>
                    <a:pt x="35047" y="15639"/>
                    <a:pt x="34764" y="15397"/>
                  </a:cubicBezTo>
                  <a:cubicBezTo>
                    <a:pt x="34724" y="15357"/>
                    <a:pt x="34684" y="15317"/>
                    <a:pt x="34684" y="15317"/>
                  </a:cubicBezTo>
                  <a:cubicBezTo>
                    <a:pt x="34684" y="15276"/>
                    <a:pt x="34684" y="15236"/>
                    <a:pt x="34724" y="15196"/>
                  </a:cubicBezTo>
                  <a:lnTo>
                    <a:pt x="34724" y="15155"/>
                  </a:lnTo>
                  <a:cubicBezTo>
                    <a:pt x="34805" y="14954"/>
                    <a:pt x="34845" y="14712"/>
                    <a:pt x="34764" y="14550"/>
                  </a:cubicBezTo>
                  <a:lnTo>
                    <a:pt x="34764" y="14550"/>
                  </a:lnTo>
                  <a:cubicBezTo>
                    <a:pt x="34946" y="14651"/>
                    <a:pt x="35137" y="14702"/>
                    <a:pt x="35334" y="14702"/>
                  </a:cubicBezTo>
                  <a:cubicBezTo>
                    <a:pt x="35531" y="14702"/>
                    <a:pt x="35732" y="14651"/>
                    <a:pt x="35934" y="14550"/>
                  </a:cubicBezTo>
                  <a:cubicBezTo>
                    <a:pt x="36297" y="14308"/>
                    <a:pt x="36458" y="13865"/>
                    <a:pt x="36378" y="13462"/>
                  </a:cubicBezTo>
                  <a:cubicBezTo>
                    <a:pt x="36418" y="12534"/>
                    <a:pt x="36539" y="11606"/>
                    <a:pt x="36861" y="10719"/>
                  </a:cubicBezTo>
                  <a:lnTo>
                    <a:pt x="36942" y="10396"/>
                  </a:lnTo>
                  <a:cubicBezTo>
                    <a:pt x="37345" y="9066"/>
                    <a:pt x="37063" y="7856"/>
                    <a:pt x="36136" y="6606"/>
                  </a:cubicBezTo>
                  <a:cubicBezTo>
                    <a:pt x="35974" y="5839"/>
                    <a:pt x="35652" y="5113"/>
                    <a:pt x="35208" y="4468"/>
                  </a:cubicBezTo>
                  <a:cubicBezTo>
                    <a:pt x="35208" y="4307"/>
                    <a:pt x="35168" y="4145"/>
                    <a:pt x="35047" y="4025"/>
                  </a:cubicBezTo>
                  <a:cubicBezTo>
                    <a:pt x="34926" y="3904"/>
                    <a:pt x="34764" y="3863"/>
                    <a:pt x="34603" y="3863"/>
                  </a:cubicBezTo>
                  <a:lnTo>
                    <a:pt x="34522" y="3863"/>
                  </a:lnTo>
                  <a:cubicBezTo>
                    <a:pt x="34240" y="3863"/>
                    <a:pt x="33998" y="3944"/>
                    <a:pt x="33756" y="4065"/>
                  </a:cubicBezTo>
                  <a:cubicBezTo>
                    <a:pt x="33541" y="4233"/>
                    <a:pt x="33282" y="4329"/>
                    <a:pt x="33015" y="4329"/>
                  </a:cubicBezTo>
                  <a:cubicBezTo>
                    <a:pt x="32832" y="4329"/>
                    <a:pt x="32646" y="4284"/>
                    <a:pt x="32466" y="4186"/>
                  </a:cubicBezTo>
                  <a:cubicBezTo>
                    <a:pt x="32297" y="4068"/>
                    <a:pt x="32100" y="4013"/>
                    <a:pt x="31902" y="4013"/>
                  </a:cubicBezTo>
                  <a:cubicBezTo>
                    <a:pt x="31626" y="4013"/>
                    <a:pt x="31346" y="4119"/>
                    <a:pt x="31135" y="4307"/>
                  </a:cubicBezTo>
                  <a:cubicBezTo>
                    <a:pt x="31054" y="4347"/>
                    <a:pt x="30973" y="4428"/>
                    <a:pt x="30893" y="4508"/>
                  </a:cubicBezTo>
                  <a:cubicBezTo>
                    <a:pt x="30772" y="4629"/>
                    <a:pt x="30691" y="4710"/>
                    <a:pt x="30651" y="4710"/>
                  </a:cubicBezTo>
                  <a:cubicBezTo>
                    <a:pt x="30409" y="4387"/>
                    <a:pt x="30086" y="4145"/>
                    <a:pt x="29723" y="4025"/>
                  </a:cubicBezTo>
                  <a:cubicBezTo>
                    <a:pt x="29441" y="3904"/>
                    <a:pt x="29159" y="3742"/>
                    <a:pt x="28997" y="3500"/>
                  </a:cubicBezTo>
                  <a:cubicBezTo>
                    <a:pt x="28917" y="3379"/>
                    <a:pt x="28796" y="3339"/>
                    <a:pt x="28634" y="3339"/>
                  </a:cubicBezTo>
                  <a:cubicBezTo>
                    <a:pt x="28591" y="3328"/>
                    <a:pt x="28545" y="3323"/>
                    <a:pt x="28498" y="3323"/>
                  </a:cubicBezTo>
                  <a:cubicBezTo>
                    <a:pt x="28371" y="3323"/>
                    <a:pt x="28239" y="3361"/>
                    <a:pt x="28150" y="3420"/>
                  </a:cubicBezTo>
                  <a:cubicBezTo>
                    <a:pt x="28041" y="3529"/>
                    <a:pt x="27948" y="3572"/>
                    <a:pt x="27846" y="3572"/>
                  </a:cubicBezTo>
                  <a:cubicBezTo>
                    <a:pt x="27722" y="3572"/>
                    <a:pt x="27583" y="3508"/>
                    <a:pt x="27384" y="3420"/>
                  </a:cubicBezTo>
                  <a:cubicBezTo>
                    <a:pt x="27263" y="3379"/>
                    <a:pt x="27183" y="3339"/>
                    <a:pt x="27062" y="3299"/>
                  </a:cubicBezTo>
                  <a:cubicBezTo>
                    <a:pt x="26884" y="3232"/>
                    <a:pt x="26706" y="3202"/>
                    <a:pt x="26529" y="3202"/>
                  </a:cubicBezTo>
                  <a:cubicBezTo>
                    <a:pt x="26384" y="3202"/>
                    <a:pt x="26239" y="3222"/>
                    <a:pt x="26094" y="3258"/>
                  </a:cubicBezTo>
                  <a:cubicBezTo>
                    <a:pt x="24924" y="3581"/>
                    <a:pt x="23835" y="4105"/>
                    <a:pt x="22827" y="4791"/>
                  </a:cubicBezTo>
                  <a:cubicBezTo>
                    <a:pt x="22746" y="4871"/>
                    <a:pt x="22666" y="4952"/>
                    <a:pt x="22585" y="5033"/>
                  </a:cubicBezTo>
                  <a:cubicBezTo>
                    <a:pt x="22236" y="5318"/>
                    <a:pt x="21912" y="5579"/>
                    <a:pt x="21515" y="5579"/>
                  </a:cubicBezTo>
                  <a:cubicBezTo>
                    <a:pt x="21407" y="5579"/>
                    <a:pt x="21294" y="5560"/>
                    <a:pt x="21173" y="5517"/>
                  </a:cubicBezTo>
                  <a:cubicBezTo>
                    <a:pt x="20804" y="5147"/>
                    <a:pt x="20333" y="4947"/>
                    <a:pt x="19823" y="4947"/>
                  </a:cubicBezTo>
                  <a:cubicBezTo>
                    <a:pt x="19776" y="4947"/>
                    <a:pt x="19729" y="4949"/>
                    <a:pt x="19681" y="4952"/>
                  </a:cubicBezTo>
                  <a:lnTo>
                    <a:pt x="19238" y="4952"/>
                  </a:lnTo>
                  <a:cubicBezTo>
                    <a:pt x="19194" y="4963"/>
                    <a:pt x="19148" y="4968"/>
                    <a:pt x="19101" y="4968"/>
                  </a:cubicBezTo>
                  <a:cubicBezTo>
                    <a:pt x="18971" y="4968"/>
                    <a:pt x="18831" y="4930"/>
                    <a:pt x="18713" y="4871"/>
                  </a:cubicBezTo>
                  <a:cubicBezTo>
                    <a:pt x="18431" y="4710"/>
                    <a:pt x="18108" y="4589"/>
                    <a:pt x="17786" y="4549"/>
                  </a:cubicBezTo>
                  <a:cubicBezTo>
                    <a:pt x="17504" y="4468"/>
                    <a:pt x="17262" y="4387"/>
                    <a:pt x="17020" y="4266"/>
                  </a:cubicBezTo>
                  <a:cubicBezTo>
                    <a:pt x="16334" y="3944"/>
                    <a:pt x="15648" y="3783"/>
                    <a:pt x="14922" y="3783"/>
                  </a:cubicBezTo>
                  <a:cubicBezTo>
                    <a:pt x="14640" y="3783"/>
                    <a:pt x="14318" y="3742"/>
                    <a:pt x="14076" y="3742"/>
                  </a:cubicBezTo>
                  <a:cubicBezTo>
                    <a:pt x="13746" y="3626"/>
                    <a:pt x="13416" y="3565"/>
                    <a:pt x="13091" y="3565"/>
                  </a:cubicBezTo>
                  <a:cubicBezTo>
                    <a:pt x="12740" y="3565"/>
                    <a:pt x="12394" y="3636"/>
                    <a:pt x="12059" y="3783"/>
                  </a:cubicBezTo>
                  <a:cubicBezTo>
                    <a:pt x="11931" y="3830"/>
                    <a:pt x="11848" y="3859"/>
                    <a:pt x="11789" y="3859"/>
                  </a:cubicBezTo>
                  <a:cubicBezTo>
                    <a:pt x="11698" y="3859"/>
                    <a:pt x="11664" y="3792"/>
                    <a:pt x="11615" y="3621"/>
                  </a:cubicBezTo>
                  <a:cubicBezTo>
                    <a:pt x="11225" y="2690"/>
                    <a:pt x="10924" y="2408"/>
                    <a:pt x="10279" y="2408"/>
                  </a:cubicBezTo>
                  <a:cubicBezTo>
                    <a:pt x="10058" y="2408"/>
                    <a:pt x="9797" y="2441"/>
                    <a:pt x="9478" y="2492"/>
                  </a:cubicBezTo>
                  <a:cubicBezTo>
                    <a:pt x="9367" y="2540"/>
                    <a:pt x="9243" y="2562"/>
                    <a:pt x="9116" y="2562"/>
                  </a:cubicBezTo>
                  <a:cubicBezTo>
                    <a:pt x="8922" y="2562"/>
                    <a:pt x="8721" y="2509"/>
                    <a:pt x="8550" y="2411"/>
                  </a:cubicBezTo>
                  <a:cubicBezTo>
                    <a:pt x="8188" y="2121"/>
                    <a:pt x="7760" y="1962"/>
                    <a:pt x="7297" y="1962"/>
                  </a:cubicBezTo>
                  <a:cubicBezTo>
                    <a:pt x="7244" y="1962"/>
                    <a:pt x="7192" y="1964"/>
                    <a:pt x="7139" y="1968"/>
                  </a:cubicBezTo>
                  <a:cubicBezTo>
                    <a:pt x="6695" y="1968"/>
                    <a:pt x="6494" y="1806"/>
                    <a:pt x="6494" y="1403"/>
                  </a:cubicBezTo>
                  <a:cubicBezTo>
                    <a:pt x="6494" y="1363"/>
                    <a:pt x="6494" y="1363"/>
                    <a:pt x="6494" y="1322"/>
                  </a:cubicBezTo>
                  <a:cubicBezTo>
                    <a:pt x="6494" y="1161"/>
                    <a:pt x="6494" y="758"/>
                    <a:pt x="6050" y="677"/>
                  </a:cubicBezTo>
                  <a:cubicBezTo>
                    <a:pt x="5727" y="637"/>
                    <a:pt x="5445" y="516"/>
                    <a:pt x="5163" y="395"/>
                  </a:cubicBezTo>
                  <a:cubicBezTo>
                    <a:pt x="4840" y="274"/>
                    <a:pt x="4518" y="153"/>
                    <a:pt x="4195" y="113"/>
                  </a:cubicBezTo>
                  <a:cubicBezTo>
                    <a:pt x="3830" y="36"/>
                    <a:pt x="3458" y="1"/>
                    <a:pt x="3088" y="1"/>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7"/>
            <p:cNvSpPr/>
            <p:nvPr/>
          </p:nvSpPr>
          <p:spPr>
            <a:xfrm>
              <a:off x="1598799" y="1442026"/>
              <a:ext cx="316426" cy="411917"/>
            </a:xfrm>
            <a:custGeom>
              <a:avLst/>
              <a:gdLst/>
              <a:ahLst/>
              <a:cxnLst/>
              <a:rect l="l" t="t" r="r" b="b"/>
              <a:pathLst>
                <a:path w="22182" h="28871" extrusionOk="0">
                  <a:moveTo>
                    <a:pt x="11013" y="1"/>
                  </a:moveTo>
                  <a:cubicBezTo>
                    <a:pt x="10463" y="1"/>
                    <a:pt x="9891" y="124"/>
                    <a:pt x="9357" y="480"/>
                  </a:cubicBezTo>
                  <a:cubicBezTo>
                    <a:pt x="8873" y="803"/>
                    <a:pt x="8268" y="964"/>
                    <a:pt x="7663" y="964"/>
                  </a:cubicBezTo>
                  <a:cubicBezTo>
                    <a:pt x="7300" y="964"/>
                    <a:pt x="6937" y="1004"/>
                    <a:pt x="6574" y="1085"/>
                  </a:cubicBezTo>
                  <a:cubicBezTo>
                    <a:pt x="6534" y="1004"/>
                    <a:pt x="6453" y="924"/>
                    <a:pt x="6332" y="883"/>
                  </a:cubicBezTo>
                  <a:cubicBezTo>
                    <a:pt x="6171" y="722"/>
                    <a:pt x="5929" y="601"/>
                    <a:pt x="5727" y="561"/>
                  </a:cubicBezTo>
                  <a:cubicBezTo>
                    <a:pt x="5647" y="561"/>
                    <a:pt x="5566" y="520"/>
                    <a:pt x="5485" y="480"/>
                  </a:cubicBezTo>
                  <a:cubicBezTo>
                    <a:pt x="5330" y="413"/>
                    <a:pt x="5175" y="383"/>
                    <a:pt x="5019" y="383"/>
                  </a:cubicBezTo>
                  <a:cubicBezTo>
                    <a:pt x="4892" y="383"/>
                    <a:pt x="4765" y="403"/>
                    <a:pt x="4639" y="440"/>
                  </a:cubicBezTo>
                  <a:cubicBezTo>
                    <a:pt x="4477" y="520"/>
                    <a:pt x="4397" y="641"/>
                    <a:pt x="4356" y="762"/>
                  </a:cubicBezTo>
                  <a:cubicBezTo>
                    <a:pt x="4356" y="803"/>
                    <a:pt x="4356" y="803"/>
                    <a:pt x="4316" y="843"/>
                  </a:cubicBezTo>
                  <a:lnTo>
                    <a:pt x="4235" y="803"/>
                  </a:lnTo>
                  <a:lnTo>
                    <a:pt x="4155" y="803"/>
                  </a:lnTo>
                  <a:cubicBezTo>
                    <a:pt x="4074" y="803"/>
                    <a:pt x="3993" y="803"/>
                    <a:pt x="3872" y="762"/>
                  </a:cubicBezTo>
                  <a:cubicBezTo>
                    <a:pt x="3792" y="762"/>
                    <a:pt x="3711" y="762"/>
                    <a:pt x="3630" y="722"/>
                  </a:cubicBezTo>
                  <a:cubicBezTo>
                    <a:pt x="3488" y="436"/>
                    <a:pt x="3203" y="272"/>
                    <a:pt x="2906" y="272"/>
                  </a:cubicBezTo>
                  <a:cubicBezTo>
                    <a:pt x="2784" y="272"/>
                    <a:pt x="2659" y="300"/>
                    <a:pt x="2541" y="359"/>
                  </a:cubicBezTo>
                  <a:lnTo>
                    <a:pt x="2501" y="278"/>
                  </a:lnTo>
                  <a:lnTo>
                    <a:pt x="2380" y="319"/>
                  </a:lnTo>
                  <a:cubicBezTo>
                    <a:pt x="1493" y="4311"/>
                    <a:pt x="1" y="18265"/>
                    <a:pt x="1" y="18265"/>
                  </a:cubicBezTo>
                  <a:cubicBezTo>
                    <a:pt x="1" y="18265"/>
                    <a:pt x="2547" y="28870"/>
                    <a:pt x="6430" y="28870"/>
                  </a:cubicBezTo>
                  <a:cubicBezTo>
                    <a:pt x="6890" y="28870"/>
                    <a:pt x="7369" y="28721"/>
                    <a:pt x="7865" y="28388"/>
                  </a:cubicBezTo>
                  <a:cubicBezTo>
                    <a:pt x="12503" y="25282"/>
                    <a:pt x="19843" y="24355"/>
                    <a:pt x="21214" y="19435"/>
                  </a:cubicBezTo>
                  <a:cubicBezTo>
                    <a:pt x="21657" y="17499"/>
                    <a:pt x="22020" y="15523"/>
                    <a:pt x="22182" y="13506"/>
                  </a:cubicBezTo>
                  <a:cubicBezTo>
                    <a:pt x="21940" y="13426"/>
                    <a:pt x="21698" y="13345"/>
                    <a:pt x="21456" y="13345"/>
                  </a:cubicBezTo>
                  <a:cubicBezTo>
                    <a:pt x="21173" y="13305"/>
                    <a:pt x="20932" y="13264"/>
                    <a:pt x="20649" y="13184"/>
                  </a:cubicBezTo>
                  <a:cubicBezTo>
                    <a:pt x="20344" y="13053"/>
                    <a:pt x="20002" y="12981"/>
                    <a:pt x="19658" y="12981"/>
                  </a:cubicBezTo>
                  <a:cubicBezTo>
                    <a:pt x="19366" y="12981"/>
                    <a:pt x="19072" y="13032"/>
                    <a:pt x="18794" y="13143"/>
                  </a:cubicBezTo>
                  <a:cubicBezTo>
                    <a:pt x="18583" y="13214"/>
                    <a:pt x="18363" y="13250"/>
                    <a:pt x="18144" y="13250"/>
                  </a:cubicBezTo>
                  <a:cubicBezTo>
                    <a:pt x="17736" y="13250"/>
                    <a:pt x="17335" y="13124"/>
                    <a:pt x="17020" y="12861"/>
                  </a:cubicBezTo>
                  <a:cubicBezTo>
                    <a:pt x="16576" y="12579"/>
                    <a:pt x="16132" y="12377"/>
                    <a:pt x="15608" y="12256"/>
                  </a:cubicBezTo>
                  <a:lnTo>
                    <a:pt x="15406" y="12216"/>
                  </a:lnTo>
                  <a:cubicBezTo>
                    <a:pt x="15003" y="12175"/>
                    <a:pt x="14681" y="12095"/>
                    <a:pt x="14640" y="11893"/>
                  </a:cubicBezTo>
                  <a:cubicBezTo>
                    <a:pt x="14600" y="11691"/>
                    <a:pt x="14560" y="11449"/>
                    <a:pt x="14479" y="11248"/>
                  </a:cubicBezTo>
                  <a:cubicBezTo>
                    <a:pt x="14398" y="11046"/>
                    <a:pt x="14358" y="10804"/>
                    <a:pt x="14318" y="10603"/>
                  </a:cubicBezTo>
                  <a:cubicBezTo>
                    <a:pt x="14358" y="10199"/>
                    <a:pt x="13995" y="9877"/>
                    <a:pt x="13592" y="9877"/>
                  </a:cubicBezTo>
                  <a:lnTo>
                    <a:pt x="13511" y="9877"/>
                  </a:lnTo>
                  <a:cubicBezTo>
                    <a:pt x="13469" y="9867"/>
                    <a:pt x="13428" y="9863"/>
                    <a:pt x="13387" y="9863"/>
                  </a:cubicBezTo>
                  <a:cubicBezTo>
                    <a:pt x="13077" y="9863"/>
                    <a:pt x="12821" y="10125"/>
                    <a:pt x="12785" y="10482"/>
                  </a:cubicBezTo>
                  <a:cubicBezTo>
                    <a:pt x="12785" y="10482"/>
                    <a:pt x="12785" y="10522"/>
                    <a:pt x="12745" y="10522"/>
                  </a:cubicBezTo>
                  <a:cubicBezTo>
                    <a:pt x="12704" y="10562"/>
                    <a:pt x="12664" y="10562"/>
                    <a:pt x="12624" y="10562"/>
                  </a:cubicBezTo>
                  <a:cubicBezTo>
                    <a:pt x="12341" y="10522"/>
                    <a:pt x="12140" y="10320"/>
                    <a:pt x="11898" y="9877"/>
                  </a:cubicBezTo>
                  <a:cubicBezTo>
                    <a:pt x="11898" y="9796"/>
                    <a:pt x="11777" y="9594"/>
                    <a:pt x="12180" y="9433"/>
                  </a:cubicBezTo>
                  <a:cubicBezTo>
                    <a:pt x="13067" y="9030"/>
                    <a:pt x="13834" y="8425"/>
                    <a:pt x="14398" y="7659"/>
                  </a:cubicBezTo>
                  <a:cubicBezTo>
                    <a:pt x="14761" y="7134"/>
                    <a:pt x="14922" y="6529"/>
                    <a:pt x="14801" y="5924"/>
                  </a:cubicBezTo>
                  <a:cubicBezTo>
                    <a:pt x="14761" y="5279"/>
                    <a:pt x="14358" y="4714"/>
                    <a:pt x="13793" y="4473"/>
                  </a:cubicBezTo>
                  <a:cubicBezTo>
                    <a:pt x="13632" y="4352"/>
                    <a:pt x="13551" y="4190"/>
                    <a:pt x="13551" y="4029"/>
                  </a:cubicBezTo>
                  <a:cubicBezTo>
                    <a:pt x="13511" y="3908"/>
                    <a:pt x="13511" y="3787"/>
                    <a:pt x="13592" y="3706"/>
                  </a:cubicBezTo>
                  <a:cubicBezTo>
                    <a:pt x="13995" y="3505"/>
                    <a:pt x="14358" y="3222"/>
                    <a:pt x="14640" y="2859"/>
                  </a:cubicBezTo>
                  <a:cubicBezTo>
                    <a:pt x="14761" y="2738"/>
                    <a:pt x="14842" y="2617"/>
                    <a:pt x="14963" y="2496"/>
                  </a:cubicBezTo>
                  <a:cubicBezTo>
                    <a:pt x="15285" y="2254"/>
                    <a:pt x="15447" y="1770"/>
                    <a:pt x="15285" y="1367"/>
                  </a:cubicBezTo>
                  <a:cubicBezTo>
                    <a:pt x="15164" y="1045"/>
                    <a:pt x="14882" y="843"/>
                    <a:pt x="14560" y="803"/>
                  </a:cubicBezTo>
                  <a:cubicBezTo>
                    <a:pt x="14479" y="762"/>
                    <a:pt x="14398" y="762"/>
                    <a:pt x="14318" y="682"/>
                  </a:cubicBezTo>
                  <a:cubicBezTo>
                    <a:pt x="14237" y="601"/>
                    <a:pt x="14126" y="561"/>
                    <a:pt x="14015" y="561"/>
                  </a:cubicBezTo>
                  <a:cubicBezTo>
                    <a:pt x="13904" y="561"/>
                    <a:pt x="13793" y="601"/>
                    <a:pt x="13713" y="682"/>
                  </a:cubicBezTo>
                  <a:cubicBezTo>
                    <a:pt x="13511" y="843"/>
                    <a:pt x="13511" y="1125"/>
                    <a:pt x="13672" y="1327"/>
                  </a:cubicBezTo>
                  <a:cubicBezTo>
                    <a:pt x="13471" y="1327"/>
                    <a:pt x="13309" y="1407"/>
                    <a:pt x="13148" y="1488"/>
                  </a:cubicBezTo>
                  <a:lnTo>
                    <a:pt x="13108" y="1327"/>
                  </a:lnTo>
                  <a:cubicBezTo>
                    <a:pt x="13067" y="1246"/>
                    <a:pt x="13067" y="1166"/>
                    <a:pt x="13067" y="1045"/>
                  </a:cubicBezTo>
                  <a:lnTo>
                    <a:pt x="13067" y="1004"/>
                  </a:lnTo>
                  <a:cubicBezTo>
                    <a:pt x="13108" y="682"/>
                    <a:pt x="12906" y="319"/>
                    <a:pt x="12583" y="278"/>
                  </a:cubicBezTo>
                  <a:cubicBezTo>
                    <a:pt x="12131" y="134"/>
                    <a:pt x="11584" y="1"/>
                    <a:pt x="11013"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7"/>
            <p:cNvSpPr/>
            <p:nvPr/>
          </p:nvSpPr>
          <p:spPr>
            <a:xfrm>
              <a:off x="1644833" y="1615732"/>
              <a:ext cx="664478" cy="562753"/>
            </a:xfrm>
            <a:custGeom>
              <a:avLst/>
              <a:gdLst/>
              <a:ahLst/>
              <a:cxnLst/>
              <a:rect l="l" t="t" r="r" b="b"/>
              <a:pathLst>
                <a:path w="46581" h="39443" extrusionOk="0">
                  <a:moveTo>
                    <a:pt x="11494" y="0"/>
                  </a:moveTo>
                  <a:cubicBezTo>
                    <a:pt x="11252" y="646"/>
                    <a:pt x="11252" y="1654"/>
                    <a:pt x="10647" y="2218"/>
                  </a:cubicBezTo>
                  <a:cubicBezTo>
                    <a:pt x="10082" y="2823"/>
                    <a:pt x="9437" y="3348"/>
                    <a:pt x="8751" y="3832"/>
                  </a:cubicBezTo>
                  <a:cubicBezTo>
                    <a:pt x="8147" y="4154"/>
                    <a:pt x="8469" y="4154"/>
                    <a:pt x="7663" y="4235"/>
                  </a:cubicBezTo>
                  <a:cubicBezTo>
                    <a:pt x="6856" y="4356"/>
                    <a:pt x="7945" y="5445"/>
                    <a:pt x="7945" y="5767"/>
                  </a:cubicBezTo>
                  <a:cubicBezTo>
                    <a:pt x="7864" y="6211"/>
                    <a:pt x="7784" y="6695"/>
                    <a:pt x="7663" y="7139"/>
                  </a:cubicBezTo>
                  <a:cubicBezTo>
                    <a:pt x="7663" y="7139"/>
                    <a:pt x="5727" y="8792"/>
                    <a:pt x="5202" y="8792"/>
                  </a:cubicBezTo>
                  <a:lnTo>
                    <a:pt x="0" y="19963"/>
                  </a:lnTo>
                  <a:lnTo>
                    <a:pt x="3710" y="26698"/>
                  </a:lnTo>
                  <a:cubicBezTo>
                    <a:pt x="3710" y="26698"/>
                    <a:pt x="10647" y="28069"/>
                    <a:pt x="10768" y="28190"/>
                  </a:cubicBezTo>
                  <a:cubicBezTo>
                    <a:pt x="10849" y="28311"/>
                    <a:pt x="14277" y="28715"/>
                    <a:pt x="14277" y="28715"/>
                  </a:cubicBezTo>
                  <a:lnTo>
                    <a:pt x="16172" y="29400"/>
                  </a:lnTo>
                  <a:lnTo>
                    <a:pt x="17584" y="30086"/>
                  </a:lnTo>
                  <a:lnTo>
                    <a:pt x="21939" y="28069"/>
                  </a:lnTo>
                  <a:lnTo>
                    <a:pt x="43838" y="39442"/>
                  </a:lnTo>
                  <a:cubicBezTo>
                    <a:pt x="43999" y="38918"/>
                    <a:pt x="44120" y="38394"/>
                    <a:pt x="44160" y="37829"/>
                  </a:cubicBezTo>
                  <a:cubicBezTo>
                    <a:pt x="44160" y="37625"/>
                    <a:pt x="44376" y="37553"/>
                    <a:pt x="44678" y="37553"/>
                  </a:cubicBezTo>
                  <a:cubicBezTo>
                    <a:pt x="45389" y="37553"/>
                    <a:pt x="46580" y="37950"/>
                    <a:pt x="46580" y="37950"/>
                  </a:cubicBezTo>
                  <a:lnTo>
                    <a:pt x="46459" y="33715"/>
                  </a:lnTo>
                  <a:cubicBezTo>
                    <a:pt x="46459" y="33715"/>
                    <a:pt x="46137" y="20125"/>
                    <a:pt x="46137" y="19842"/>
                  </a:cubicBezTo>
                  <a:cubicBezTo>
                    <a:pt x="46137" y="19560"/>
                    <a:pt x="45532" y="10002"/>
                    <a:pt x="45532" y="10002"/>
                  </a:cubicBezTo>
                  <a:cubicBezTo>
                    <a:pt x="45532" y="10002"/>
                    <a:pt x="44241" y="8590"/>
                    <a:pt x="45330" y="7784"/>
                  </a:cubicBezTo>
                  <a:cubicBezTo>
                    <a:pt x="46419" y="6977"/>
                    <a:pt x="45733" y="6574"/>
                    <a:pt x="45532" y="6171"/>
                  </a:cubicBezTo>
                  <a:cubicBezTo>
                    <a:pt x="45330" y="5767"/>
                    <a:pt x="46056" y="4235"/>
                    <a:pt x="46056" y="4235"/>
                  </a:cubicBezTo>
                  <a:lnTo>
                    <a:pt x="45653" y="3469"/>
                  </a:lnTo>
                  <a:cubicBezTo>
                    <a:pt x="45451" y="3428"/>
                    <a:pt x="45239" y="3408"/>
                    <a:pt x="45022" y="3408"/>
                  </a:cubicBezTo>
                  <a:cubicBezTo>
                    <a:pt x="44806" y="3408"/>
                    <a:pt x="44584" y="3428"/>
                    <a:pt x="44362" y="3469"/>
                  </a:cubicBezTo>
                  <a:cubicBezTo>
                    <a:pt x="44251" y="3516"/>
                    <a:pt x="44127" y="3539"/>
                    <a:pt x="44003" y="3539"/>
                  </a:cubicBezTo>
                  <a:cubicBezTo>
                    <a:pt x="43812" y="3539"/>
                    <a:pt x="43621" y="3486"/>
                    <a:pt x="43475" y="3388"/>
                  </a:cubicBezTo>
                  <a:cubicBezTo>
                    <a:pt x="43112" y="3098"/>
                    <a:pt x="42652" y="2938"/>
                    <a:pt x="42182" y="2938"/>
                  </a:cubicBezTo>
                  <a:cubicBezTo>
                    <a:pt x="42129" y="2938"/>
                    <a:pt x="42076" y="2940"/>
                    <a:pt x="42023" y="2944"/>
                  </a:cubicBezTo>
                  <a:cubicBezTo>
                    <a:pt x="41579" y="2944"/>
                    <a:pt x="41418" y="2783"/>
                    <a:pt x="41378" y="2380"/>
                  </a:cubicBezTo>
                  <a:cubicBezTo>
                    <a:pt x="41378" y="2339"/>
                    <a:pt x="41378" y="2339"/>
                    <a:pt x="41378" y="2299"/>
                  </a:cubicBezTo>
                  <a:cubicBezTo>
                    <a:pt x="41378" y="2138"/>
                    <a:pt x="41378" y="1735"/>
                    <a:pt x="40934" y="1654"/>
                  </a:cubicBezTo>
                  <a:cubicBezTo>
                    <a:pt x="40611" y="1614"/>
                    <a:pt x="40329" y="1493"/>
                    <a:pt x="40047" y="1372"/>
                  </a:cubicBezTo>
                  <a:cubicBezTo>
                    <a:pt x="39724" y="1251"/>
                    <a:pt x="39402" y="1130"/>
                    <a:pt x="39079" y="1089"/>
                  </a:cubicBezTo>
                  <a:cubicBezTo>
                    <a:pt x="38714" y="1013"/>
                    <a:pt x="38342" y="977"/>
                    <a:pt x="37972" y="977"/>
                  </a:cubicBezTo>
                  <a:cubicBezTo>
                    <a:pt x="37361" y="977"/>
                    <a:pt x="36753" y="1075"/>
                    <a:pt x="36175" y="1251"/>
                  </a:cubicBezTo>
                  <a:cubicBezTo>
                    <a:pt x="35167" y="1533"/>
                    <a:pt x="34199" y="1976"/>
                    <a:pt x="33352" y="2581"/>
                  </a:cubicBezTo>
                  <a:cubicBezTo>
                    <a:pt x="32263" y="3348"/>
                    <a:pt x="31941" y="4800"/>
                    <a:pt x="32626" y="5929"/>
                  </a:cubicBezTo>
                  <a:cubicBezTo>
                    <a:pt x="32989" y="6453"/>
                    <a:pt x="32868" y="6776"/>
                    <a:pt x="32465" y="7219"/>
                  </a:cubicBezTo>
                  <a:cubicBezTo>
                    <a:pt x="31788" y="8065"/>
                    <a:pt x="31271" y="8462"/>
                    <a:pt x="30722" y="8462"/>
                  </a:cubicBezTo>
                  <a:cubicBezTo>
                    <a:pt x="30355" y="8462"/>
                    <a:pt x="29973" y="8285"/>
                    <a:pt x="29521" y="7945"/>
                  </a:cubicBezTo>
                  <a:lnTo>
                    <a:pt x="29481" y="7905"/>
                  </a:lnTo>
                  <a:cubicBezTo>
                    <a:pt x="28956" y="7461"/>
                    <a:pt x="28432" y="7139"/>
                    <a:pt x="27827" y="6816"/>
                  </a:cubicBezTo>
                  <a:cubicBezTo>
                    <a:pt x="26658" y="6211"/>
                    <a:pt x="25407" y="5848"/>
                    <a:pt x="24077" y="5767"/>
                  </a:cubicBezTo>
                  <a:cubicBezTo>
                    <a:pt x="22463" y="5727"/>
                    <a:pt x="21778" y="5122"/>
                    <a:pt x="21576" y="3469"/>
                  </a:cubicBezTo>
                  <a:cubicBezTo>
                    <a:pt x="21497" y="3075"/>
                    <a:pt x="21380" y="2257"/>
                    <a:pt x="20435" y="2257"/>
                  </a:cubicBezTo>
                  <a:cubicBezTo>
                    <a:pt x="20412" y="2257"/>
                    <a:pt x="20390" y="2258"/>
                    <a:pt x="20366" y="2259"/>
                  </a:cubicBezTo>
                  <a:cubicBezTo>
                    <a:pt x="20205" y="2259"/>
                    <a:pt x="20044" y="2218"/>
                    <a:pt x="19882" y="2178"/>
                  </a:cubicBezTo>
                  <a:lnTo>
                    <a:pt x="19560" y="2057"/>
                  </a:lnTo>
                  <a:cubicBezTo>
                    <a:pt x="19277" y="1976"/>
                    <a:pt x="18995" y="1856"/>
                    <a:pt x="18753" y="1654"/>
                  </a:cubicBezTo>
                  <a:cubicBezTo>
                    <a:pt x="18350" y="1372"/>
                    <a:pt x="17906" y="1210"/>
                    <a:pt x="17422" y="1130"/>
                  </a:cubicBezTo>
                  <a:cubicBezTo>
                    <a:pt x="17140" y="1130"/>
                    <a:pt x="16898" y="1049"/>
                    <a:pt x="16656" y="968"/>
                  </a:cubicBezTo>
                  <a:cubicBezTo>
                    <a:pt x="16361" y="842"/>
                    <a:pt x="16055" y="781"/>
                    <a:pt x="15749" y="781"/>
                  </a:cubicBezTo>
                  <a:cubicBezTo>
                    <a:pt x="15470" y="781"/>
                    <a:pt x="15191" y="832"/>
                    <a:pt x="14922" y="928"/>
                  </a:cubicBezTo>
                  <a:cubicBezTo>
                    <a:pt x="14730" y="1017"/>
                    <a:pt x="14543" y="1062"/>
                    <a:pt x="14350" y="1062"/>
                  </a:cubicBezTo>
                  <a:cubicBezTo>
                    <a:pt x="14016" y="1062"/>
                    <a:pt x="13662" y="927"/>
                    <a:pt x="13228" y="646"/>
                  </a:cubicBezTo>
                  <a:cubicBezTo>
                    <a:pt x="12825" y="363"/>
                    <a:pt x="12381" y="202"/>
                    <a:pt x="11897" y="81"/>
                  </a:cubicBezTo>
                  <a:lnTo>
                    <a:pt x="11695" y="41"/>
                  </a:lnTo>
                  <a:lnTo>
                    <a:pt x="11494" y="0"/>
                  </a:ln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7"/>
            <p:cNvSpPr/>
            <p:nvPr/>
          </p:nvSpPr>
          <p:spPr>
            <a:xfrm>
              <a:off x="1006817" y="1445992"/>
              <a:ext cx="794489" cy="741696"/>
            </a:xfrm>
            <a:custGeom>
              <a:avLst/>
              <a:gdLst/>
              <a:ahLst/>
              <a:cxnLst/>
              <a:rect l="l" t="t" r="r" b="b"/>
              <a:pathLst>
                <a:path w="55695" h="51985" extrusionOk="0">
                  <a:moveTo>
                    <a:pt x="44160" y="0"/>
                  </a:moveTo>
                  <a:lnTo>
                    <a:pt x="43838" y="242"/>
                  </a:lnTo>
                  <a:lnTo>
                    <a:pt x="43757" y="283"/>
                  </a:lnTo>
                  <a:cubicBezTo>
                    <a:pt x="43636" y="363"/>
                    <a:pt x="43515" y="444"/>
                    <a:pt x="43475" y="605"/>
                  </a:cubicBezTo>
                  <a:cubicBezTo>
                    <a:pt x="43314" y="605"/>
                    <a:pt x="43193" y="646"/>
                    <a:pt x="43072" y="646"/>
                  </a:cubicBezTo>
                  <a:cubicBezTo>
                    <a:pt x="42894" y="705"/>
                    <a:pt x="42717" y="742"/>
                    <a:pt x="42556" y="742"/>
                  </a:cubicBezTo>
                  <a:cubicBezTo>
                    <a:pt x="42497" y="742"/>
                    <a:pt x="42440" y="737"/>
                    <a:pt x="42386" y="726"/>
                  </a:cubicBezTo>
                  <a:cubicBezTo>
                    <a:pt x="42357" y="722"/>
                    <a:pt x="42328" y="720"/>
                    <a:pt x="42300" y="720"/>
                  </a:cubicBezTo>
                  <a:cubicBezTo>
                    <a:pt x="42048" y="720"/>
                    <a:pt x="41813" y="876"/>
                    <a:pt x="41741" y="1129"/>
                  </a:cubicBezTo>
                  <a:lnTo>
                    <a:pt x="41499" y="1129"/>
                  </a:lnTo>
                  <a:cubicBezTo>
                    <a:pt x="41458" y="968"/>
                    <a:pt x="41378" y="888"/>
                    <a:pt x="41297" y="807"/>
                  </a:cubicBezTo>
                  <a:cubicBezTo>
                    <a:pt x="41216" y="726"/>
                    <a:pt x="41095" y="646"/>
                    <a:pt x="40974" y="646"/>
                  </a:cubicBezTo>
                  <a:cubicBezTo>
                    <a:pt x="40894" y="525"/>
                    <a:pt x="40732" y="484"/>
                    <a:pt x="40571" y="484"/>
                  </a:cubicBezTo>
                  <a:cubicBezTo>
                    <a:pt x="39868" y="316"/>
                    <a:pt x="39165" y="245"/>
                    <a:pt x="38462" y="245"/>
                  </a:cubicBezTo>
                  <a:cubicBezTo>
                    <a:pt x="38157" y="245"/>
                    <a:pt x="37852" y="258"/>
                    <a:pt x="37546" y="283"/>
                  </a:cubicBezTo>
                  <a:cubicBezTo>
                    <a:pt x="37466" y="283"/>
                    <a:pt x="37385" y="363"/>
                    <a:pt x="37345" y="404"/>
                  </a:cubicBezTo>
                  <a:cubicBezTo>
                    <a:pt x="37172" y="490"/>
                    <a:pt x="36987" y="530"/>
                    <a:pt x="36804" y="530"/>
                  </a:cubicBezTo>
                  <a:cubicBezTo>
                    <a:pt x="36645" y="530"/>
                    <a:pt x="36486" y="500"/>
                    <a:pt x="36337" y="444"/>
                  </a:cubicBezTo>
                  <a:cubicBezTo>
                    <a:pt x="36192" y="378"/>
                    <a:pt x="36039" y="347"/>
                    <a:pt x="35889" y="347"/>
                  </a:cubicBezTo>
                  <a:cubicBezTo>
                    <a:pt x="35577" y="347"/>
                    <a:pt x="35277" y="481"/>
                    <a:pt x="35086" y="726"/>
                  </a:cubicBezTo>
                  <a:lnTo>
                    <a:pt x="35046" y="807"/>
                  </a:lnTo>
                  <a:lnTo>
                    <a:pt x="34965" y="847"/>
                  </a:lnTo>
                  <a:lnTo>
                    <a:pt x="34885" y="847"/>
                  </a:lnTo>
                  <a:cubicBezTo>
                    <a:pt x="34582" y="807"/>
                    <a:pt x="34270" y="787"/>
                    <a:pt x="33952" y="787"/>
                  </a:cubicBezTo>
                  <a:cubicBezTo>
                    <a:pt x="33635" y="787"/>
                    <a:pt x="33312" y="807"/>
                    <a:pt x="32989" y="847"/>
                  </a:cubicBezTo>
                  <a:cubicBezTo>
                    <a:pt x="32729" y="894"/>
                    <a:pt x="32456" y="914"/>
                    <a:pt x="32184" y="914"/>
                  </a:cubicBezTo>
                  <a:cubicBezTo>
                    <a:pt x="31993" y="914"/>
                    <a:pt x="31802" y="904"/>
                    <a:pt x="31618" y="888"/>
                  </a:cubicBezTo>
                  <a:lnTo>
                    <a:pt x="31537" y="888"/>
                  </a:lnTo>
                  <a:cubicBezTo>
                    <a:pt x="31443" y="861"/>
                    <a:pt x="31354" y="847"/>
                    <a:pt x="31267" y="847"/>
                  </a:cubicBezTo>
                  <a:cubicBezTo>
                    <a:pt x="31094" y="847"/>
                    <a:pt x="30932" y="901"/>
                    <a:pt x="30771" y="1009"/>
                  </a:cubicBezTo>
                  <a:cubicBezTo>
                    <a:pt x="30650" y="1009"/>
                    <a:pt x="30529" y="1089"/>
                    <a:pt x="30449" y="1170"/>
                  </a:cubicBezTo>
                  <a:lnTo>
                    <a:pt x="30287" y="1210"/>
                  </a:lnTo>
                  <a:cubicBezTo>
                    <a:pt x="30045" y="1210"/>
                    <a:pt x="29844" y="1291"/>
                    <a:pt x="29682" y="1452"/>
                  </a:cubicBezTo>
                  <a:lnTo>
                    <a:pt x="29521" y="1452"/>
                  </a:lnTo>
                  <a:cubicBezTo>
                    <a:pt x="29360" y="1492"/>
                    <a:pt x="29158" y="1573"/>
                    <a:pt x="29037" y="1654"/>
                  </a:cubicBezTo>
                  <a:cubicBezTo>
                    <a:pt x="28916" y="1694"/>
                    <a:pt x="28835" y="1734"/>
                    <a:pt x="28755" y="1775"/>
                  </a:cubicBezTo>
                  <a:cubicBezTo>
                    <a:pt x="28593" y="1815"/>
                    <a:pt x="28472" y="1936"/>
                    <a:pt x="28351" y="2057"/>
                  </a:cubicBezTo>
                  <a:cubicBezTo>
                    <a:pt x="28230" y="2138"/>
                    <a:pt x="28150" y="2299"/>
                    <a:pt x="28109" y="2460"/>
                  </a:cubicBezTo>
                  <a:lnTo>
                    <a:pt x="28069" y="2501"/>
                  </a:lnTo>
                  <a:cubicBezTo>
                    <a:pt x="28029" y="2541"/>
                    <a:pt x="27948" y="2581"/>
                    <a:pt x="27867" y="2622"/>
                  </a:cubicBezTo>
                  <a:cubicBezTo>
                    <a:pt x="27706" y="2420"/>
                    <a:pt x="27505" y="2339"/>
                    <a:pt x="27263" y="2299"/>
                  </a:cubicBezTo>
                  <a:cubicBezTo>
                    <a:pt x="26980" y="2339"/>
                    <a:pt x="26738" y="2460"/>
                    <a:pt x="26577" y="2702"/>
                  </a:cubicBezTo>
                  <a:cubicBezTo>
                    <a:pt x="26537" y="2743"/>
                    <a:pt x="26416" y="2743"/>
                    <a:pt x="26295" y="2743"/>
                  </a:cubicBezTo>
                  <a:lnTo>
                    <a:pt x="26012" y="2743"/>
                  </a:lnTo>
                  <a:cubicBezTo>
                    <a:pt x="25952" y="2725"/>
                    <a:pt x="25892" y="2717"/>
                    <a:pt x="25832" y="2717"/>
                  </a:cubicBezTo>
                  <a:cubicBezTo>
                    <a:pt x="25613" y="2717"/>
                    <a:pt x="25405" y="2826"/>
                    <a:pt x="25246" y="2985"/>
                  </a:cubicBezTo>
                  <a:cubicBezTo>
                    <a:pt x="25085" y="3025"/>
                    <a:pt x="24964" y="3106"/>
                    <a:pt x="24883" y="3267"/>
                  </a:cubicBezTo>
                  <a:cubicBezTo>
                    <a:pt x="24722" y="3348"/>
                    <a:pt x="24641" y="3469"/>
                    <a:pt x="24601" y="3630"/>
                  </a:cubicBezTo>
                  <a:lnTo>
                    <a:pt x="24560" y="3711"/>
                  </a:lnTo>
                  <a:lnTo>
                    <a:pt x="24560" y="3751"/>
                  </a:lnTo>
                  <a:cubicBezTo>
                    <a:pt x="24480" y="3791"/>
                    <a:pt x="24440" y="3791"/>
                    <a:pt x="24399" y="3791"/>
                  </a:cubicBezTo>
                  <a:cubicBezTo>
                    <a:pt x="24157" y="3791"/>
                    <a:pt x="23956" y="3872"/>
                    <a:pt x="23794" y="4074"/>
                  </a:cubicBezTo>
                  <a:cubicBezTo>
                    <a:pt x="23673" y="4074"/>
                    <a:pt x="23552" y="4154"/>
                    <a:pt x="23472" y="4235"/>
                  </a:cubicBezTo>
                  <a:cubicBezTo>
                    <a:pt x="23364" y="4266"/>
                    <a:pt x="23256" y="4279"/>
                    <a:pt x="23150" y="4279"/>
                  </a:cubicBezTo>
                  <a:cubicBezTo>
                    <a:pt x="22980" y="4279"/>
                    <a:pt x="22815" y="4244"/>
                    <a:pt x="22665" y="4195"/>
                  </a:cubicBezTo>
                  <a:cubicBezTo>
                    <a:pt x="22423" y="4154"/>
                    <a:pt x="22181" y="4114"/>
                    <a:pt x="21979" y="4114"/>
                  </a:cubicBezTo>
                  <a:cubicBezTo>
                    <a:pt x="21904" y="4119"/>
                    <a:pt x="21836" y="4121"/>
                    <a:pt x="21774" y="4121"/>
                  </a:cubicBezTo>
                  <a:cubicBezTo>
                    <a:pt x="21307" y="4121"/>
                    <a:pt x="21204" y="3977"/>
                    <a:pt x="21133" y="3549"/>
                  </a:cubicBezTo>
                  <a:cubicBezTo>
                    <a:pt x="21092" y="3307"/>
                    <a:pt x="20931" y="3146"/>
                    <a:pt x="20689" y="3106"/>
                  </a:cubicBezTo>
                  <a:cubicBezTo>
                    <a:pt x="20487" y="3106"/>
                    <a:pt x="20286" y="3227"/>
                    <a:pt x="20205" y="3428"/>
                  </a:cubicBezTo>
                  <a:cubicBezTo>
                    <a:pt x="20124" y="3549"/>
                    <a:pt x="20044" y="3590"/>
                    <a:pt x="19802" y="3670"/>
                  </a:cubicBezTo>
                  <a:cubicBezTo>
                    <a:pt x="19721" y="3670"/>
                    <a:pt x="19640" y="3711"/>
                    <a:pt x="19560" y="3751"/>
                  </a:cubicBezTo>
                  <a:cubicBezTo>
                    <a:pt x="19359" y="3617"/>
                    <a:pt x="19131" y="3539"/>
                    <a:pt x="18898" y="3539"/>
                  </a:cubicBezTo>
                  <a:cubicBezTo>
                    <a:pt x="18850" y="3539"/>
                    <a:pt x="18802" y="3542"/>
                    <a:pt x="18753" y="3549"/>
                  </a:cubicBezTo>
                  <a:lnTo>
                    <a:pt x="17947" y="3549"/>
                  </a:lnTo>
                  <a:cubicBezTo>
                    <a:pt x="17815" y="3559"/>
                    <a:pt x="17687" y="3564"/>
                    <a:pt x="17560" y="3564"/>
                  </a:cubicBezTo>
                  <a:cubicBezTo>
                    <a:pt x="17178" y="3564"/>
                    <a:pt x="16807" y="3519"/>
                    <a:pt x="16414" y="3428"/>
                  </a:cubicBezTo>
                  <a:lnTo>
                    <a:pt x="16212" y="3146"/>
                  </a:lnTo>
                  <a:cubicBezTo>
                    <a:pt x="15970" y="2904"/>
                    <a:pt x="15769" y="2662"/>
                    <a:pt x="15567" y="2380"/>
                  </a:cubicBezTo>
                  <a:cubicBezTo>
                    <a:pt x="15527" y="2259"/>
                    <a:pt x="15527" y="2178"/>
                    <a:pt x="15527" y="2097"/>
                  </a:cubicBezTo>
                  <a:cubicBezTo>
                    <a:pt x="15567" y="1734"/>
                    <a:pt x="15365" y="1412"/>
                    <a:pt x="15003" y="1291"/>
                  </a:cubicBezTo>
                  <a:cubicBezTo>
                    <a:pt x="14910" y="1260"/>
                    <a:pt x="14812" y="1247"/>
                    <a:pt x="14712" y="1247"/>
                  </a:cubicBezTo>
                  <a:cubicBezTo>
                    <a:pt x="14551" y="1247"/>
                    <a:pt x="14386" y="1281"/>
                    <a:pt x="14236" y="1331"/>
                  </a:cubicBezTo>
                  <a:cubicBezTo>
                    <a:pt x="14122" y="1360"/>
                    <a:pt x="14008" y="1388"/>
                    <a:pt x="13894" y="1388"/>
                  </a:cubicBezTo>
                  <a:cubicBezTo>
                    <a:pt x="13847" y="1388"/>
                    <a:pt x="13800" y="1383"/>
                    <a:pt x="13752" y="1371"/>
                  </a:cubicBezTo>
                  <a:cubicBezTo>
                    <a:pt x="13716" y="1366"/>
                    <a:pt x="13681" y="1364"/>
                    <a:pt x="13647" y="1364"/>
                  </a:cubicBezTo>
                  <a:cubicBezTo>
                    <a:pt x="13411" y="1364"/>
                    <a:pt x="13218" y="1483"/>
                    <a:pt x="13147" y="1694"/>
                  </a:cubicBezTo>
                  <a:cubicBezTo>
                    <a:pt x="12825" y="2339"/>
                    <a:pt x="12502" y="2944"/>
                    <a:pt x="12139" y="3549"/>
                  </a:cubicBezTo>
                  <a:cubicBezTo>
                    <a:pt x="11817" y="4033"/>
                    <a:pt x="11534" y="4477"/>
                    <a:pt x="11292" y="5001"/>
                  </a:cubicBezTo>
                  <a:cubicBezTo>
                    <a:pt x="10849" y="5283"/>
                    <a:pt x="10526" y="5727"/>
                    <a:pt x="10324" y="6211"/>
                  </a:cubicBezTo>
                  <a:cubicBezTo>
                    <a:pt x="10244" y="6251"/>
                    <a:pt x="10203" y="6292"/>
                    <a:pt x="10123" y="6372"/>
                  </a:cubicBezTo>
                  <a:cubicBezTo>
                    <a:pt x="9921" y="6453"/>
                    <a:pt x="9760" y="6614"/>
                    <a:pt x="9598" y="6776"/>
                  </a:cubicBezTo>
                  <a:cubicBezTo>
                    <a:pt x="9316" y="6816"/>
                    <a:pt x="8993" y="6937"/>
                    <a:pt x="8711" y="7098"/>
                  </a:cubicBezTo>
                  <a:cubicBezTo>
                    <a:pt x="8590" y="7179"/>
                    <a:pt x="8429" y="7219"/>
                    <a:pt x="8308" y="7300"/>
                  </a:cubicBezTo>
                  <a:cubicBezTo>
                    <a:pt x="7985" y="7421"/>
                    <a:pt x="7663" y="7501"/>
                    <a:pt x="7340" y="7582"/>
                  </a:cubicBezTo>
                  <a:cubicBezTo>
                    <a:pt x="6332" y="7864"/>
                    <a:pt x="5324" y="8106"/>
                    <a:pt x="4557" y="9034"/>
                  </a:cubicBezTo>
                  <a:cubicBezTo>
                    <a:pt x="4396" y="9236"/>
                    <a:pt x="4194" y="9397"/>
                    <a:pt x="3993" y="9518"/>
                  </a:cubicBezTo>
                  <a:cubicBezTo>
                    <a:pt x="3509" y="9720"/>
                    <a:pt x="3146" y="10123"/>
                    <a:pt x="2984" y="10607"/>
                  </a:cubicBezTo>
                  <a:lnTo>
                    <a:pt x="2904" y="10808"/>
                  </a:lnTo>
                  <a:cubicBezTo>
                    <a:pt x="2863" y="11091"/>
                    <a:pt x="2742" y="11333"/>
                    <a:pt x="2662" y="11615"/>
                  </a:cubicBezTo>
                  <a:lnTo>
                    <a:pt x="1654" y="12623"/>
                  </a:lnTo>
                  <a:cubicBezTo>
                    <a:pt x="1089" y="13148"/>
                    <a:pt x="766" y="13833"/>
                    <a:pt x="726" y="14559"/>
                  </a:cubicBezTo>
                  <a:cubicBezTo>
                    <a:pt x="686" y="14761"/>
                    <a:pt x="645" y="14962"/>
                    <a:pt x="605" y="15124"/>
                  </a:cubicBezTo>
                  <a:lnTo>
                    <a:pt x="605" y="15204"/>
                  </a:lnTo>
                  <a:cubicBezTo>
                    <a:pt x="403" y="15648"/>
                    <a:pt x="444" y="16172"/>
                    <a:pt x="686" y="16576"/>
                  </a:cubicBezTo>
                  <a:cubicBezTo>
                    <a:pt x="887" y="16777"/>
                    <a:pt x="887" y="17059"/>
                    <a:pt x="686" y="17261"/>
                  </a:cubicBezTo>
                  <a:cubicBezTo>
                    <a:pt x="484" y="17543"/>
                    <a:pt x="282" y="17785"/>
                    <a:pt x="81" y="18068"/>
                  </a:cubicBezTo>
                  <a:lnTo>
                    <a:pt x="0" y="18148"/>
                  </a:lnTo>
                  <a:lnTo>
                    <a:pt x="1936" y="26093"/>
                  </a:lnTo>
                  <a:cubicBezTo>
                    <a:pt x="2218" y="26214"/>
                    <a:pt x="25044" y="44322"/>
                    <a:pt x="25246" y="44725"/>
                  </a:cubicBezTo>
                  <a:cubicBezTo>
                    <a:pt x="25448" y="45129"/>
                    <a:pt x="26254" y="45008"/>
                    <a:pt x="26254" y="45532"/>
                  </a:cubicBezTo>
                  <a:cubicBezTo>
                    <a:pt x="26254" y="46016"/>
                    <a:pt x="26859" y="47306"/>
                    <a:pt x="27585" y="47548"/>
                  </a:cubicBezTo>
                  <a:cubicBezTo>
                    <a:pt x="27948" y="47589"/>
                    <a:pt x="28230" y="47952"/>
                    <a:pt x="28190" y="48315"/>
                  </a:cubicBezTo>
                  <a:lnTo>
                    <a:pt x="29400" y="48557"/>
                  </a:lnTo>
                  <a:cubicBezTo>
                    <a:pt x="29400" y="48557"/>
                    <a:pt x="30126" y="49484"/>
                    <a:pt x="30691" y="49565"/>
                  </a:cubicBezTo>
                  <a:cubicBezTo>
                    <a:pt x="31094" y="49605"/>
                    <a:pt x="31416" y="49807"/>
                    <a:pt x="31618" y="50170"/>
                  </a:cubicBezTo>
                  <a:cubicBezTo>
                    <a:pt x="31618" y="50170"/>
                    <a:pt x="31215" y="51984"/>
                    <a:pt x="31618" y="51984"/>
                  </a:cubicBezTo>
                  <a:cubicBezTo>
                    <a:pt x="32021" y="51984"/>
                    <a:pt x="39240" y="51017"/>
                    <a:pt x="39240" y="51017"/>
                  </a:cubicBezTo>
                  <a:cubicBezTo>
                    <a:pt x="39240" y="51017"/>
                    <a:pt x="46621" y="44806"/>
                    <a:pt x="48919" y="43798"/>
                  </a:cubicBezTo>
                  <a:cubicBezTo>
                    <a:pt x="51218" y="42789"/>
                    <a:pt x="55493" y="40087"/>
                    <a:pt x="55493" y="40087"/>
                  </a:cubicBezTo>
                  <a:lnTo>
                    <a:pt x="55695" y="38273"/>
                  </a:lnTo>
                  <a:cubicBezTo>
                    <a:pt x="55695" y="38273"/>
                    <a:pt x="54565" y="36861"/>
                    <a:pt x="54162" y="36861"/>
                  </a:cubicBezTo>
                  <a:cubicBezTo>
                    <a:pt x="53759" y="36861"/>
                    <a:pt x="52146" y="36780"/>
                    <a:pt x="52146" y="36780"/>
                  </a:cubicBezTo>
                  <a:cubicBezTo>
                    <a:pt x="52146" y="36780"/>
                    <a:pt x="50936" y="35450"/>
                    <a:pt x="50936" y="35046"/>
                  </a:cubicBezTo>
                  <a:cubicBezTo>
                    <a:pt x="50855" y="34441"/>
                    <a:pt x="50774" y="33836"/>
                    <a:pt x="50653" y="33231"/>
                  </a:cubicBezTo>
                  <a:lnTo>
                    <a:pt x="49242" y="31941"/>
                  </a:lnTo>
                  <a:cubicBezTo>
                    <a:pt x="49242" y="31941"/>
                    <a:pt x="50532" y="31054"/>
                    <a:pt x="50653" y="30731"/>
                  </a:cubicBezTo>
                  <a:cubicBezTo>
                    <a:pt x="50694" y="30207"/>
                    <a:pt x="50694" y="29642"/>
                    <a:pt x="50653" y="29118"/>
                  </a:cubicBezTo>
                  <a:lnTo>
                    <a:pt x="51339" y="27021"/>
                  </a:lnTo>
                  <a:lnTo>
                    <a:pt x="50936" y="24682"/>
                  </a:lnTo>
                  <a:lnTo>
                    <a:pt x="50532" y="20971"/>
                  </a:lnTo>
                  <a:cubicBezTo>
                    <a:pt x="50532" y="20044"/>
                    <a:pt x="49726" y="14922"/>
                    <a:pt x="49726" y="14922"/>
                  </a:cubicBezTo>
                  <a:lnTo>
                    <a:pt x="48113" y="13309"/>
                  </a:lnTo>
                  <a:cubicBezTo>
                    <a:pt x="48234" y="12502"/>
                    <a:pt x="47508" y="12341"/>
                    <a:pt x="47427" y="12099"/>
                  </a:cubicBezTo>
                  <a:cubicBezTo>
                    <a:pt x="47306" y="11817"/>
                    <a:pt x="46500" y="10687"/>
                    <a:pt x="46500" y="10405"/>
                  </a:cubicBezTo>
                  <a:cubicBezTo>
                    <a:pt x="46500" y="10123"/>
                    <a:pt x="46217" y="9195"/>
                    <a:pt x="46621" y="8913"/>
                  </a:cubicBezTo>
                  <a:cubicBezTo>
                    <a:pt x="47024" y="8590"/>
                    <a:pt x="48435" y="7098"/>
                    <a:pt x="48435" y="7098"/>
                  </a:cubicBezTo>
                  <a:cubicBezTo>
                    <a:pt x="48839" y="6171"/>
                    <a:pt x="48839" y="3791"/>
                    <a:pt x="48839" y="3791"/>
                  </a:cubicBezTo>
                  <a:cubicBezTo>
                    <a:pt x="48839" y="3791"/>
                    <a:pt x="48839" y="2460"/>
                    <a:pt x="49242" y="2057"/>
                  </a:cubicBezTo>
                  <a:cubicBezTo>
                    <a:pt x="49686" y="1533"/>
                    <a:pt x="50129" y="968"/>
                    <a:pt x="50452" y="363"/>
                  </a:cubicBezTo>
                  <a:lnTo>
                    <a:pt x="50452" y="363"/>
                  </a:lnTo>
                  <a:cubicBezTo>
                    <a:pt x="50008" y="565"/>
                    <a:pt x="49565" y="686"/>
                    <a:pt x="49040" y="686"/>
                  </a:cubicBezTo>
                  <a:cubicBezTo>
                    <a:pt x="48718" y="686"/>
                    <a:pt x="48355" y="767"/>
                    <a:pt x="48032" y="807"/>
                  </a:cubicBezTo>
                  <a:cubicBezTo>
                    <a:pt x="47951" y="726"/>
                    <a:pt x="47871" y="646"/>
                    <a:pt x="47790" y="605"/>
                  </a:cubicBezTo>
                  <a:cubicBezTo>
                    <a:pt x="47629" y="444"/>
                    <a:pt x="47427" y="363"/>
                    <a:pt x="47185" y="323"/>
                  </a:cubicBezTo>
                  <a:cubicBezTo>
                    <a:pt x="47104" y="283"/>
                    <a:pt x="47024" y="242"/>
                    <a:pt x="46983" y="242"/>
                  </a:cubicBezTo>
                  <a:cubicBezTo>
                    <a:pt x="46801" y="164"/>
                    <a:pt x="46619" y="120"/>
                    <a:pt x="46447" y="120"/>
                  </a:cubicBezTo>
                  <a:cubicBezTo>
                    <a:pt x="46353" y="120"/>
                    <a:pt x="46263" y="133"/>
                    <a:pt x="46177" y="162"/>
                  </a:cubicBezTo>
                  <a:cubicBezTo>
                    <a:pt x="46056" y="242"/>
                    <a:pt x="45935" y="363"/>
                    <a:pt x="45895" y="525"/>
                  </a:cubicBezTo>
                  <a:cubicBezTo>
                    <a:pt x="45895" y="525"/>
                    <a:pt x="45895" y="565"/>
                    <a:pt x="45895" y="565"/>
                  </a:cubicBezTo>
                  <a:lnTo>
                    <a:pt x="45733" y="565"/>
                  </a:lnTo>
                  <a:cubicBezTo>
                    <a:pt x="45653" y="565"/>
                    <a:pt x="45572" y="525"/>
                    <a:pt x="45491" y="484"/>
                  </a:cubicBezTo>
                  <a:lnTo>
                    <a:pt x="45249" y="484"/>
                  </a:lnTo>
                  <a:cubicBezTo>
                    <a:pt x="45131" y="189"/>
                    <a:pt x="44840" y="2"/>
                    <a:pt x="44535" y="2"/>
                  </a:cubicBezTo>
                  <a:cubicBezTo>
                    <a:pt x="44423" y="2"/>
                    <a:pt x="44309" y="27"/>
                    <a:pt x="44201" y="81"/>
                  </a:cubicBezTo>
                  <a:lnTo>
                    <a:pt x="44160" y="0"/>
                  </a:ln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7"/>
            <p:cNvSpPr/>
            <p:nvPr/>
          </p:nvSpPr>
          <p:spPr>
            <a:xfrm>
              <a:off x="672552" y="1463770"/>
              <a:ext cx="677716" cy="595682"/>
            </a:xfrm>
            <a:custGeom>
              <a:avLst/>
              <a:gdLst/>
              <a:ahLst/>
              <a:cxnLst/>
              <a:rect l="l" t="t" r="r" b="b"/>
              <a:pathLst>
                <a:path w="47509" h="41751" extrusionOk="0">
                  <a:moveTo>
                    <a:pt x="38144" y="1"/>
                  </a:moveTo>
                  <a:cubicBezTo>
                    <a:pt x="37983" y="1"/>
                    <a:pt x="37818" y="35"/>
                    <a:pt x="37668" y="85"/>
                  </a:cubicBezTo>
                  <a:cubicBezTo>
                    <a:pt x="37554" y="114"/>
                    <a:pt x="37440" y="142"/>
                    <a:pt x="37326" y="142"/>
                  </a:cubicBezTo>
                  <a:cubicBezTo>
                    <a:pt x="37279" y="142"/>
                    <a:pt x="37232" y="137"/>
                    <a:pt x="37184" y="125"/>
                  </a:cubicBezTo>
                  <a:cubicBezTo>
                    <a:pt x="37148" y="120"/>
                    <a:pt x="37113" y="118"/>
                    <a:pt x="37079" y="118"/>
                  </a:cubicBezTo>
                  <a:cubicBezTo>
                    <a:pt x="36843" y="118"/>
                    <a:pt x="36650" y="237"/>
                    <a:pt x="36579" y="448"/>
                  </a:cubicBezTo>
                  <a:cubicBezTo>
                    <a:pt x="36257" y="1093"/>
                    <a:pt x="35934" y="1698"/>
                    <a:pt x="35571" y="2303"/>
                  </a:cubicBezTo>
                  <a:cubicBezTo>
                    <a:pt x="35249" y="2787"/>
                    <a:pt x="34966" y="3231"/>
                    <a:pt x="34724" y="3755"/>
                  </a:cubicBezTo>
                  <a:cubicBezTo>
                    <a:pt x="34281" y="4037"/>
                    <a:pt x="33958" y="4481"/>
                    <a:pt x="33756" y="4965"/>
                  </a:cubicBezTo>
                  <a:cubicBezTo>
                    <a:pt x="33676" y="5005"/>
                    <a:pt x="33635" y="5046"/>
                    <a:pt x="33555" y="5126"/>
                  </a:cubicBezTo>
                  <a:cubicBezTo>
                    <a:pt x="33353" y="5207"/>
                    <a:pt x="33192" y="5368"/>
                    <a:pt x="33030" y="5530"/>
                  </a:cubicBezTo>
                  <a:cubicBezTo>
                    <a:pt x="32748" y="5570"/>
                    <a:pt x="32425" y="5691"/>
                    <a:pt x="32143" y="5852"/>
                  </a:cubicBezTo>
                  <a:cubicBezTo>
                    <a:pt x="32022" y="5933"/>
                    <a:pt x="31861" y="5973"/>
                    <a:pt x="31740" y="6054"/>
                  </a:cubicBezTo>
                  <a:cubicBezTo>
                    <a:pt x="31417" y="6175"/>
                    <a:pt x="31095" y="6255"/>
                    <a:pt x="30772" y="6336"/>
                  </a:cubicBezTo>
                  <a:cubicBezTo>
                    <a:pt x="29764" y="6618"/>
                    <a:pt x="28756" y="6860"/>
                    <a:pt x="27989" y="7788"/>
                  </a:cubicBezTo>
                  <a:cubicBezTo>
                    <a:pt x="27828" y="7990"/>
                    <a:pt x="27626" y="8151"/>
                    <a:pt x="27425" y="8272"/>
                  </a:cubicBezTo>
                  <a:cubicBezTo>
                    <a:pt x="26941" y="8474"/>
                    <a:pt x="26578" y="8877"/>
                    <a:pt x="26416" y="9361"/>
                  </a:cubicBezTo>
                  <a:lnTo>
                    <a:pt x="26336" y="9562"/>
                  </a:lnTo>
                  <a:cubicBezTo>
                    <a:pt x="26295" y="9845"/>
                    <a:pt x="26174" y="10087"/>
                    <a:pt x="26094" y="10369"/>
                  </a:cubicBezTo>
                  <a:lnTo>
                    <a:pt x="25086" y="11377"/>
                  </a:lnTo>
                  <a:cubicBezTo>
                    <a:pt x="24521" y="11902"/>
                    <a:pt x="24198" y="12587"/>
                    <a:pt x="24158" y="13313"/>
                  </a:cubicBezTo>
                  <a:cubicBezTo>
                    <a:pt x="24118" y="13515"/>
                    <a:pt x="24077" y="13716"/>
                    <a:pt x="24037" y="13878"/>
                  </a:cubicBezTo>
                  <a:lnTo>
                    <a:pt x="24037" y="13958"/>
                  </a:lnTo>
                  <a:cubicBezTo>
                    <a:pt x="23835" y="14402"/>
                    <a:pt x="23876" y="14926"/>
                    <a:pt x="24118" y="15330"/>
                  </a:cubicBezTo>
                  <a:cubicBezTo>
                    <a:pt x="24319" y="15531"/>
                    <a:pt x="24319" y="15813"/>
                    <a:pt x="24118" y="16015"/>
                  </a:cubicBezTo>
                  <a:cubicBezTo>
                    <a:pt x="23916" y="16297"/>
                    <a:pt x="23714" y="16539"/>
                    <a:pt x="23513" y="16822"/>
                  </a:cubicBezTo>
                  <a:cubicBezTo>
                    <a:pt x="22666" y="17830"/>
                    <a:pt x="21900" y="18838"/>
                    <a:pt x="20690" y="19322"/>
                  </a:cubicBezTo>
                  <a:lnTo>
                    <a:pt x="20448" y="19403"/>
                  </a:lnTo>
                  <a:cubicBezTo>
                    <a:pt x="20085" y="19524"/>
                    <a:pt x="19762" y="19685"/>
                    <a:pt x="19520" y="19927"/>
                  </a:cubicBezTo>
                  <a:cubicBezTo>
                    <a:pt x="18512" y="20855"/>
                    <a:pt x="17221" y="21419"/>
                    <a:pt x="15850" y="21460"/>
                  </a:cubicBezTo>
                  <a:lnTo>
                    <a:pt x="15487" y="21460"/>
                  </a:lnTo>
                  <a:cubicBezTo>
                    <a:pt x="15375" y="21451"/>
                    <a:pt x="15255" y="21442"/>
                    <a:pt x="15130" y="21442"/>
                  </a:cubicBezTo>
                  <a:cubicBezTo>
                    <a:pt x="14672" y="21442"/>
                    <a:pt x="14168" y="21559"/>
                    <a:pt x="13914" y="22226"/>
                  </a:cubicBezTo>
                  <a:lnTo>
                    <a:pt x="13672" y="22468"/>
                  </a:lnTo>
                  <a:cubicBezTo>
                    <a:pt x="13027" y="23274"/>
                    <a:pt x="12503" y="24162"/>
                    <a:pt x="12059" y="25130"/>
                  </a:cubicBezTo>
                  <a:lnTo>
                    <a:pt x="11737" y="25291"/>
                  </a:lnTo>
                  <a:cubicBezTo>
                    <a:pt x="11414" y="25452"/>
                    <a:pt x="11051" y="25613"/>
                    <a:pt x="10728" y="25734"/>
                  </a:cubicBezTo>
                  <a:lnTo>
                    <a:pt x="10527" y="25815"/>
                  </a:lnTo>
                  <a:cubicBezTo>
                    <a:pt x="9962" y="25976"/>
                    <a:pt x="9277" y="26218"/>
                    <a:pt x="9115" y="27106"/>
                  </a:cubicBezTo>
                  <a:cubicBezTo>
                    <a:pt x="9075" y="27146"/>
                    <a:pt x="9075" y="27227"/>
                    <a:pt x="8994" y="27267"/>
                  </a:cubicBezTo>
                  <a:cubicBezTo>
                    <a:pt x="8954" y="27348"/>
                    <a:pt x="8873" y="27428"/>
                    <a:pt x="8833" y="27509"/>
                  </a:cubicBezTo>
                  <a:cubicBezTo>
                    <a:pt x="8712" y="27751"/>
                    <a:pt x="8591" y="27953"/>
                    <a:pt x="8430" y="28195"/>
                  </a:cubicBezTo>
                  <a:cubicBezTo>
                    <a:pt x="7946" y="28759"/>
                    <a:pt x="7704" y="29485"/>
                    <a:pt x="7623" y="30211"/>
                  </a:cubicBezTo>
                  <a:cubicBezTo>
                    <a:pt x="7623" y="30655"/>
                    <a:pt x="7341" y="31058"/>
                    <a:pt x="6978" y="31219"/>
                  </a:cubicBezTo>
                  <a:cubicBezTo>
                    <a:pt x="6494" y="31502"/>
                    <a:pt x="6050" y="31824"/>
                    <a:pt x="5647" y="32227"/>
                  </a:cubicBezTo>
                  <a:cubicBezTo>
                    <a:pt x="5324" y="32510"/>
                    <a:pt x="4961" y="32792"/>
                    <a:pt x="4558" y="33034"/>
                  </a:cubicBezTo>
                  <a:lnTo>
                    <a:pt x="4276" y="33357"/>
                  </a:lnTo>
                  <a:cubicBezTo>
                    <a:pt x="4074" y="33478"/>
                    <a:pt x="3913" y="33720"/>
                    <a:pt x="3913" y="33962"/>
                  </a:cubicBezTo>
                  <a:cubicBezTo>
                    <a:pt x="3832" y="34365"/>
                    <a:pt x="3631" y="34728"/>
                    <a:pt x="3389" y="35050"/>
                  </a:cubicBezTo>
                  <a:cubicBezTo>
                    <a:pt x="3187" y="35373"/>
                    <a:pt x="3026" y="35736"/>
                    <a:pt x="2905" y="36059"/>
                  </a:cubicBezTo>
                  <a:cubicBezTo>
                    <a:pt x="2703" y="36180"/>
                    <a:pt x="2582" y="36381"/>
                    <a:pt x="2582" y="36583"/>
                  </a:cubicBezTo>
                  <a:lnTo>
                    <a:pt x="2461" y="36704"/>
                  </a:lnTo>
                  <a:cubicBezTo>
                    <a:pt x="2340" y="36906"/>
                    <a:pt x="2219" y="37067"/>
                    <a:pt x="2138" y="37269"/>
                  </a:cubicBezTo>
                  <a:cubicBezTo>
                    <a:pt x="2058" y="37309"/>
                    <a:pt x="2058" y="37430"/>
                    <a:pt x="2017" y="37511"/>
                  </a:cubicBezTo>
                  <a:cubicBezTo>
                    <a:pt x="2017" y="37551"/>
                    <a:pt x="1977" y="37591"/>
                    <a:pt x="2017" y="37591"/>
                  </a:cubicBezTo>
                  <a:lnTo>
                    <a:pt x="1977" y="37591"/>
                  </a:lnTo>
                  <a:cubicBezTo>
                    <a:pt x="1493" y="37591"/>
                    <a:pt x="1090" y="37874"/>
                    <a:pt x="888" y="38317"/>
                  </a:cubicBezTo>
                  <a:lnTo>
                    <a:pt x="848" y="38357"/>
                  </a:lnTo>
                  <a:cubicBezTo>
                    <a:pt x="485" y="39003"/>
                    <a:pt x="203" y="39729"/>
                    <a:pt x="1" y="40455"/>
                  </a:cubicBezTo>
                  <a:cubicBezTo>
                    <a:pt x="686" y="40737"/>
                    <a:pt x="1412" y="40898"/>
                    <a:pt x="2179" y="40979"/>
                  </a:cubicBezTo>
                  <a:cubicBezTo>
                    <a:pt x="4356" y="41342"/>
                    <a:pt x="6575" y="41584"/>
                    <a:pt x="8752" y="41705"/>
                  </a:cubicBezTo>
                  <a:cubicBezTo>
                    <a:pt x="8934" y="41735"/>
                    <a:pt x="9113" y="41750"/>
                    <a:pt x="9289" y="41750"/>
                  </a:cubicBezTo>
                  <a:cubicBezTo>
                    <a:pt x="9816" y="41750"/>
                    <a:pt x="10315" y="41614"/>
                    <a:pt x="10769" y="41342"/>
                  </a:cubicBezTo>
                  <a:cubicBezTo>
                    <a:pt x="11454" y="40818"/>
                    <a:pt x="11575" y="39930"/>
                    <a:pt x="11656" y="39124"/>
                  </a:cubicBezTo>
                  <a:cubicBezTo>
                    <a:pt x="11777" y="37874"/>
                    <a:pt x="11898" y="36623"/>
                    <a:pt x="12059" y="35373"/>
                  </a:cubicBezTo>
                  <a:cubicBezTo>
                    <a:pt x="13068" y="35091"/>
                    <a:pt x="14156" y="34929"/>
                    <a:pt x="15245" y="34929"/>
                  </a:cubicBezTo>
                  <a:cubicBezTo>
                    <a:pt x="15326" y="34929"/>
                    <a:pt x="15286" y="31784"/>
                    <a:pt x="15326" y="31542"/>
                  </a:cubicBezTo>
                  <a:cubicBezTo>
                    <a:pt x="15528" y="30211"/>
                    <a:pt x="16213" y="28840"/>
                    <a:pt x="16576" y="27509"/>
                  </a:cubicBezTo>
                  <a:cubicBezTo>
                    <a:pt x="18251" y="28011"/>
                    <a:pt x="20004" y="28263"/>
                    <a:pt x="21753" y="28263"/>
                  </a:cubicBezTo>
                  <a:cubicBezTo>
                    <a:pt x="22531" y="28263"/>
                    <a:pt x="23308" y="28213"/>
                    <a:pt x="24077" y="28114"/>
                  </a:cubicBezTo>
                  <a:cubicBezTo>
                    <a:pt x="24360" y="28074"/>
                    <a:pt x="24602" y="27993"/>
                    <a:pt x="24844" y="27872"/>
                  </a:cubicBezTo>
                  <a:cubicBezTo>
                    <a:pt x="25086" y="27711"/>
                    <a:pt x="25287" y="27428"/>
                    <a:pt x="25408" y="27146"/>
                  </a:cubicBezTo>
                  <a:cubicBezTo>
                    <a:pt x="25973" y="25976"/>
                    <a:pt x="25973" y="24605"/>
                    <a:pt x="26134" y="23274"/>
                  </a:cubicBezTo>
                  <a:cubicBezTo>
                    <a:pt x="26295" y="21944"/>
                    <a:pt x="26699" y="20572"/>
                    <a:pt x="27707" y="19725"/>
                  </a:cubicBezTo>
                  <a:cubicBezTo>
                    <a:pt x="28957" y="18717"/>
                    <a:pt x="31538" y="18153"/>
                    <a:pt x="33071" y="18153"/>
                  </a:cubicBezTo>
                  <a:cubicBezTo>
                    <a:pt x="33455" y="18153"/>
                    <a:pt x="33762" y="18194"/>
                    <a:pt x="34046" y="18194"/>
                  </a:cubicBezTo>
                  <a:cubicBezTo>
                    <a:pt x="34447" y="18194"/>
                    <a:pt x="34799" y="18111"/>
                    <a:pt x="35249" y="17709"/>
                  </a:cubicBezTo>
                  <a:cubicBezTo>
                    <a:pt x="35934" y="17064"/>
                    <a:pt x="36055" y="15894"/>
                    <a:pt x="36983" y="15531"/>
                  </a:cubicBezTo>
                  <a:cubicBezTo>
                    <a:pt x="37198" y="15432"/>
                    <a:pt x="37434" y="15407"/>
                    <a:pt x="37676" y="15407"/>
                  </a:cubicBezTo>
                  <a:cubicBezTo>
                    <a:pt x="37912" y="15407"/>
                    <a:pt x="38155" y="15431"/>
                    <a:pt x="38390" y="15431"/>
                  </a:cubicBezTo>
                  <a:cubicBezTo>
                    <a:pt x="38501" y="15431"/>
                    <a:pt x="38610" y="15425"/>
                    <a:pt x="38717" y="15410"/>
                  </a:cubicBezTo>
                  <a:cubicBezTo>
                    <a:pt x="39322" y="15330"/>
                    <a:pt x="39927" y="14684"/>
                    <a:pt x="39604" y="14200"/>
                  </a:cubicBezTo>
                  <a:cubicBezTo>
                    <a:pt x="39322" y="13837"/>
                    <a:pt x="39806" y="13394"/>
                    <a:pt x="40249" y="13353"/>
                  </a:cubicBezTo>
                  <a:cubicBezTo>
                    <a:pt x="40693" y="13273"/>
                    <a:pt x="41217" y="13273"/>
                    <a:pt x="41459" y="12910"/>
                  </a:cubicBezTo>
                  <a:cubicBezTo>
                    <a:pt x="41621" y="12708"/>
                    <a:pt x="41621" y="12426"/>
                    <a:pt x="41741" y="12224"/>
                  </a:cubicBezTo>
                  <a:cubicBezTo>
                    <a:pt x="41876" y="11972"/>
                    <a:pt x="42108" y="11881"/>
                    <a:pt x="42378" y="11881"/>
                  </a:cubicBezTo>
                  <a:cubicBezTo>
                    <a:pt x="42754" y="11881"/>
                    <a:pt x="43203" y="12060"/>
                    <a:pt x="43556" y="12224"/>
                  </a:cubicBezTo>
                  <a:cubicBezTo>
                    <a:pt x="44430" y="12603"/>
                    <a:pt x="45367" y="12792"/>
                    <a:pt x="46321" y="12792"/>
                  </a:cubicBezTo>
                  <a:cubicBezTo>
                    <a:pt x="46689" y="12792"/>
                    <a:pt x="47058" y="12764"/>
                    <a:pt x="47428" y="12708"/>
                  </a:cubicBezTo>
                  <a:cubicBezTo>
                    <a:pt x="47509" y="12103"/>
                    <a:pt x="47428" y="11498"/>
                    <a:pt x="47186" y="10934"/>
                  </a:cubicBezTo>
                  <a:cubicBezTo>
                    <a:pt x="46258" y="8917"/>
                    <a:pt x="46137" y="6860"/>
                    <a:pt x="45895" y="4683"/>
                  </a:cubicBezTo>
                  <a:cubicBezTo>
                    <a:pt x="45815" y="4118"/>
                    <a:pt x="45895" y="3110"/>
                    <a:pt x="45331" y="2868"/>
                  </a:cubicBezTo>
                  <a:cubicBezTo>
                    <a:pt x="45265" y="2873"/>
                    <a:pt x="45205" y="2875"/>
                    <a:pt x="45151" y="2875"/>
                  </a:cubicBezTo>
                  <a:cubicBezTo>
                    <a:pt x="44739" y="2875"/>
                    <a:pt x="44636" y="2731"/>
                    <a:pt x="44565" y="2303"/>
                  </a:cubicBezTo>
                  <a:cubicBezTo>
                    <a:pt x="44524" y="2061"/>
                    <a:pt x="44363" y="1900"/>
                    <a:pt x="44121" y="1860"/>
                  </a:cubicBezTo>
                  <a:cubicBezTo>
                    <a:pt x="43919" y="1860"/>
                    <a:pt x="43718" y="1981"/>
                    <a:pt x="43637" y="2182"/>
                  </a:cubicBezTo>
                  <a:cubicBezTo>
                    <a:pt x="43556" y="2303"/>
                    <a:pt x="43476" y="2344"/>
                    <a:pt x="43234" y="2424"/>
                  </a:cubicBezTo>
                  <a:cubicBezTo>
                    <a:pt x="43153" y="2424"/>
                    <a:pt x="43072" y="2465"/>
                    <a:pt x="42992" y="2505"/>
                  </a:cubicBezTo>
                  <a:cubicBezTo>
                    <a:pt x="42791" y="2371"/>
                    <a:pt x="42563" y="2293"/>
                    <a:pt x="42330" y="2293"/>
                  </a:cubicBezTo>
                  <a:cubicBezTo>
                    <a:pt x="42282" y="2293"/>
                    <a:pt x="42234" y="2296"/>
                    <a:pt x="42185" y="2303"/>
                  </a:cubicBezTo>
                  <a:lnTo>
                    <a:pt x="41379" y="2303"/>
                  </a:lnTo>
                  <a:cubicBezTo>
                    <a:pt x="41247" y="2313"/>
                    <a:pt x="41119" y="2318"/>
                    <a:pt x="40992" y="2318"/>
                  </a:cubicBezTo>
                  <a:cubicBezTo>
                    <a:pt x="40610" y="2318"/>
                    <a:pt x="40239" y="2273"/>
                    <a:pt x="39846" y="2182"/>
                  </a:cubicBezTo>
                  <a:lnTo>
                    <a:pt x="39644" y="1900"/>
                  </a:lnTo>
                  <a:cubicBezTo>
                    <a:pt x="39402" y="1658"/>
                    <a:pt x="39201" y="1416"/>
                    <a:pt x="38999" y="1134"/>
                  </a:cubicBezTo>
                  <a:cubicBezTo>
                    <a:pt x="38959" y="1013"/>
                    <a:pt x="38959" y="932"/>
                    <a:pt x="38959" y="851"/>
                  </a:cubicBezTo>
                  <a:cubicBezTo>
                    <a:pt x="38999" y="488"/>
                    <a:pt x="38797" y="166"/>
                    <a:pt x="38435" y="45"/>
                  </a:cubicBezTo>
                  <a:cubicBezTo>
                    <a:pt x="38342" y="14"/>
                    <a:pt x="38244" y="1"/>
                    <a:pt x="38144" y="1"/>
                  </a:cubicBez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7"/>
            <p:cNvSpPr/>
            <p:nvPr/>
          </p:nvSpPr>
          <p:spPr>
            <a:xfrm>
              <a:off x="3024988" y="2486304"/>
              <a:ext cx="278453" cy="153090"/>
            </a:xfrm>
            <a:custGeom>
              <a:avLst/>
              <a:gdLst/>
              <a:ahLst/>
              <a:cxnLst/>
              <a:rect l="l" t="t" r="r" b="b"/>
              <a:pathLst>
                <a:path w="19520" h="10730" extrusionOk="0">
                  <a:moveTo>
                    <a:pt x="19520" y="0"/>
                  </a:moveTo>
                  <a:cubicBezTo>
                    <a:pt x="19278" y="81"/>
                    <a:pt x="19036" y="202"/>
                    <a:pt x="18794" y="323"/>
                  </a:cubicBezTo>
                  <a:cubicBezTo>
                    <a:pt x="18479" y="468"/>
                    <a:pt x="18150" y="541"/>
                    <a:pt x="17815" y="541"/>
                  </a:cubicBezTo>
                  <a:cubicBezTo>
                    <a:pt x="17592" y="541"/>
                    <a:pt x="17366" y="508"/>
                    <a:pt x="17140" y="444"/>
                  </a:cubicBezTo>
                  <a:cubicBezTo>
                    <a:pt x="17080" y="439"/>
                    <a:pt x="17019" y="436"/>
                    <a:pt x="16959" y="436"/>
                  </a:cubicBezTo>
                  <a:cubicBezTo>
                    <a:pt x="16537" y="436"/>
                    <a:pt x="16122" y="560"/>
                    <a:pt x="15769" y="807"/>
                  </a:cubicBezTo>
                  <a:cubicBezTo>
                    <a:pt x="15376" y="1028"/>
                    <a:pt x="15058" y="1129"/>
                    <a:pt x="14778" y="1129"/>
                  </a:cubicBezTo>
                  <a:cubicBezTo>
                    <a:pt x="14599" y="1129"/>
                    <a:pt x="14435" y="1087"/>
                    <a:pt x="14277" y="1009"/>
                  </a:cubicBezTo>
                  <a:cubicBezTo>
                    <a:pt x="14132" y="918"/>
                    <a:pt x="13978" y="876"/>
                    <a:pt x="13827" y="876"/>
                  </a:cubicBezTo>
                  <a:cubicBezTo>
                    <a:pt x="13644" y="876"/>
                    <a:pt x="13464" y="938"/>
                    <a:pt x="13309" y="1049"/>
                  </a:cubicBezTo>
                  <a:cubicBezTo>
                    <a:pt x="13067" y="1170"/>
                    <a:pt x="12865" y="1331"/>
                    <a:pt x="12624" y="1492"/>
                  </a:cubicBezTo>
                  <a:cubicBezTo>
                    <a:pt x="12301" y="1734"/>
                    <a:pt x="11898" y="1976"/>
                    <a:pt x="11535" y="2178"/>
                  </a:cubicBezTo>
                  <a:cubicBezTo>
                    <a:pt x="11303" y="2307"/>
                    <a:pt x="11137" y="2403"/>
                    <a:pt x="10942" y="2403"/>
                  </a:cubicBezTo>
                  <a:cubicBezTo>
                    <a:pt x="10832" y="2403"/>
                    <a:pt x="10713" y="2372"/>
                    <a:pt x="10567" y="2299"/>
                  </a:cubicBezTo>
                  <a:cubicBezTo>
                    <a:pt x="10240" y="2123"/>
                    <a:pt x="9867" y="2026"/>
                    <a:pt x="9486" y="2026"/>
                  </a:cubicBezTo>
                  <a:cubicBezTo>
                    <a:pt x="9255" y="2026"/>
                    <a:pt x="9021" y="2062"/>
                    <a:pt x="8792" y="2138"/>
                  </a:cubicBezTo>
                  <a:cubicBezTo>
                    <a:pt x="8349" y="2339"/>
                    <a:pt x="7945" y="2581"/>
                    <a:pt x="7542" y="2864"/>
                  </a:cubicBezTo>
                  <a:lnTo>
                    <a:pt x="7461" y="2904"/>
                  </a:lnTo>
                  <a:cubicBezTo>
                    <a:pt x="7013" y="3284"/>
                    <a:pt x="6446" y="3486"/>
                    <a:pt x="5862" y="3486"/>
                  </a:cubicBezTo>
                  <a:cubicBezTo>
                    <a:pt x="5764" y="3486"/>
                    <a:pt x="5665" y="3480"/>
                    <a:pt x="5566" y="3469"/>
                  </a:cubicBezTo>
                  <a:cubicBezTo>
                    <a:pt x="4558" y="3267"/>
                    <a:pt x="3711" y="2581"/>
                    <a:pt x="3227" y="1694"/>
                  </a:cubicBezTo>
                  <a:cubicBezTo>
                    <a:pt x="3187" y="1573"/>
                    <a:pt x="3106" y="1492"/>
                    <a:pt x="3066" y="1371"/>
                  </a:cubicBezTo>
                  <a:cubicBezTo>
                    <a:pt x="2864" y="968"/>
                    <a:pt x="2622" y="646"/>
                    <a:pt x="2259" y="363"/>
                  </a:cubicBezTo>
                  <a:cubicBezTo>
                    <a:pt x="1694" y="968"/>
                    <a:pt x="1210" y="1573"/>
                    <a:pt x="767" y="2259"/>
                  </a:cubicBezTo>
                  <a:cubicBezTo>
                    <a:pt x="686" y="2662"/>
                    <a:pt x="1" y="2944"/>
                    <a:pt x="363" y="3549"/>
                  </a:cubicBezTo>
                  <a:cubicBezTo>
                    <a:pt x="767" y="4154"/>
                    <a:pt x="1170" y="4880"/>
                    <a:pt x="1493" y="5082"/>
                  </a:cubicBezTo>
                  <a:cubicBezTo>
                    <a:pt x="2380" y="5566"/>
                    <a:pt x="2299" y="6292"/>
                    <a:pt x="2582" y="6574"/>
                  </a:cubicBezTo>
                  <a:cubicBezTo>
                    <a:pt x="3187" y="6977"/>
                    <a:pt x="3791" y="7340"/>
                    <a:pt x="4396" y="7663"/>
                  </a:cubicBezTo>
                  <a:cubicBezTo>
                    <a:pt x="4396" y="7663"/>
                    <a:pt x="12141" y="10729"/>
                    <a:pt x="12959" y="10729"/>
                  </a:cubicBezTo>
                  <a:cubicBezTo>
                    <a:pt x="12969" y="10729"/>
                    <a:pt x="12978" y="10729"/>
                    <a:pt x="12986" y="10728"/>
                  </a:cubicBezTo>
                  <a:cubicBezTo>
                    <a:pt x="13591" y="10607"/>
                    <a:pt x="14761" y="10405"/>
                    <a:pt x="14761" y="9800"/>
                  </a:cubicBezTo>
                  <a:cubicBezTo>
                    <a:pt x="14761" y="9195"/>
                    <a:pt x="14479" y="9195"/>
                    <a:pt x="14963" y="8510"/>
                  </a:cubicBezTo>
                  <a:cubicBezTo>
                    <a:pt x="15406" y="7864"/>
                    <a:pt x="15769" y="7260"/>
                    <a:pt x="16092" y="6574"/>
                  </a:cubicBezTo>
                  <a:cubicBezTo>
                    <a:pt x="16092" y="6574"/>
                    <a:pt x="15366" y="6090"/>
                    <a:pt x="15890" y="5566"/>
                  </a:cubicBezTo>
                  <a:cubicBezTo>
                    <a:pt x="16172" y="5283"/>
                    <a:pt x="16293" y="4880"/>
                    <a:pt x="16213" y="4477"/>
                  </a:cubicBezTo>
                  <a:cubicBezTo>
                    <a:pt x="16374" y="4235"/>
                    <a:pt x="16535" y="3953"/>
                    <a:pt x="16697" y="3670"/>
                  </a:cubicBezTo>
                  <a:cubicBezTo>
                    <a:pt x="16697" y="3670"/>
                    <a:pt x="15406" y="3065"/>
                    <a:pt x="16011" y="2783"/>
                  </a:cubicBezTo>
                  <a:cubicBezTo>
                    <a:pt x="16616" y="2460"/>
                    <a:pt x="16898" y="1331"/>
                    <a:pt x="18391" y="1331"/>
                  </a:cubicBezTo>
                  <a:cubicBezTo>
                    <a:pt x="18915" y="1331"/>
                    <a:pt x="19278" y="767"/>
                    <a:pt x="19520" y="0"/>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7"/>
            <p:cNvSpPr/>
            <p:nvPr/>
          </p:nvSpPr>
          <p:spPr>
            <a:xfrm>
              <a:off x="2986443" y="2437966"/>
              <a:ext cx="82851" cy="83593"/>
            </a:xfrm>
            <a:custGeom>
              <a:avLst/>
              <a:gdLst/>
              <a:ahLst/>
              <a:cxnLst/>
              <a:rect l="l" t="t" r="r" b="b"/>
              <a:pathLst>
                <a:path w="5808" h="5859" extrusionOk="0">
                  <a:moveTo>
                    <a:pt x="4195" y="1"/>
                  </a:moveTo>
                  <a:cubicBezTo>
                    <a:pt x="3872" y="243"/>
                    <a:pt x="3549" y="444"/>
                    <a:pt x="3186" y="646"/>
                  </a:cubicBezTo>
                  <a:cubicBezTo>
                    <a:pt x="2662" y="848"/>
                    <a:pt x="2057" y="525"/>
                    <a:pt x="1573" y="1332"/>
                  </a:cubicBezTo>
                  <a:cubicBezTo>
                    <a:pt x="1049" y="2138"/>
                    <a:pt x="162" y="3751"/>
                    <a:pt x="162" y="3751"/>
                  </a:cubicBezTo>
                  <a:cubicBezTo>
                    <a:pt x="162" y="4235"/>
                    <a:pt x="121" y="4679"/>
                    <a:pt x="41" y="5163"/>
                  </a:cubicBezTo>
                  <a:cubicBezTo>
                    <a:pt x="0" y="5405"/>
                    <a:pt x="101" y="5455"/>
                    <a:pt x="303" y="5455"/>
                  </a:cubicBezTo>
                  <a:cubicBezTo>
                    <a:pt x="447" y="5455"/>
                    <a:pt x="642" y="5429"/>
                    <a:pt x="875" y="5429"/>
                  </a:cubicBezTo>
                  <a:cubicBezTo>
                    <a:pt x="968" y="5429"/>
                    <a:pt x="1066" y="5434"/>
                    <a:pt x="1170" y="5445"/>
                  </a:cubicBezTo>
                  <a:cubicBezTo>
                    <a:pt x="1206" y="5451"/>
                    <a:pt x="1242" y="5454"/>
                    <a:pt x="1278" y="5454"/>
                  </a:cubicBezTo>
                  <a:cubicBezTo>
                    <a:pt x="1687" y="5454"/>
                    <a:pt x="2111" y="5082"/>
                    <a:pt x="2578" y="5082"/>
                  </a:cubicBezTo>
                  <a:cubicBezTo>
                    <a:pt x="2858" y="5082"/>
                    <a:pt x="3153" y="5216"/>
                    <a:pt x="3469" y="5647"/>
                  </a:cubicBezTo>
                  <a:cubicBezTo>
                    <a:pt x="3582" y="5794"/>
                    <a:pt x="3739" y="5858"/>
                    <a:pt x="3928" y="5858"/>
                  </a:cubicBezTo>
                  <a:cubicBezTo>
                    <a:pt x="4414" y="5858"/>
                    <a:pt x="5111" y="5432"/>
                    <a:pt x="5808" y="4880"/>
                  </a:cubicBezTo>
                  <a:lnTo>
                    <a:pt x="5768" y="4800"/>
                  </a:lnTo>
                  <a:cubicBezTo>
                    <a:pt x="5526" y="4235"/>
                    <a:pt x="5122" y="3832"/>
                    <a:pt x="4598" y="3590"/>
                  </a:cubicBezTo>
                  <a:cubicBezTo>
                    <a:pt x="4477" y="3509"/>
                    <a:pt x="4356" y="3509"/>
                    <a:pt x="4235" y="3469"/>
                  </a:cubicBezTo>
                  <a:cubicBezTo>
                    <a:pt x="4356" y="3388"/>
                    <a:pt x="4477" y="3308"/>
                    <a:pt x="4638" y="3227"/>
                  </a:cubicBezTo>
                  <a:cubicBezTo>
                    <a:pt x="5042" y="3187"/>
                    <a:pt x="5324" y="2824"/>
                    <a:pt x="5284" y="2420"/>
                  </a:cubicBezTo>
                  <a:cubicBezTo>
                    <a:pt x="5284" y="1775"/>
                    <a:pt x="4800" y="727"/>
                    <a:pt x="4195" y="1"/>
                  </a:cubicBezTo>
                  <a:close/>
                </a:path>
              </a:pathLst>
            </a:custGeom>
            <a:solidFill>
              <a:schemeClr val="accent1"/>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7"/>
            <p:cNvSpPr/>
            <p:nvPr/>
          </p:nvSpPr>
          <p:spPr>
            <a:xfrm>
              <a:off x="634007" y="2371922"/>
              <a:ext cx="148442" cy="41119"/>
            </a:xfrm>
            <a:custGeom>
              <a:avLst/>
              <a:gdLst/>
              <a:ahLst/>
              <a:cxnLst/>
              <a:rect l="l" t="t" r="r" b="b"/>
              <a:pathLst>
                <a:path w="10406" h="2882" extrusionOk="0">
                  <a:moveTo>
                    <a:pt x="5556" y="1"/>
                  </a:moveTo>
                  <a:cubicBezTo>
                    <a:pt x="5170" y="1"/>
                    <a:pt x="4965" y="597"/>
                    <a:pt x="4518" y="597"/>
                  </a:cubicBezTo>
                  <a:cubicBezTo>
                    <a:pt x="3913" y="597"/>
                    <a:pt x="3630" y="718"/>
                    <a:pt x="1937" y="879"/>
                  </a:cubicBezTo>
                  <a:cubicBezTo>
                    <a:pt x="1332" y="960"/>
                    <a:pt x="727" y="1040"/>
                    <a:pt x="122" y="1161"/>
                  </a:cubicBezTo>
                  <a:cubicBezTo>
                    <a:pt x="122" y="1202"/>
                    <a:pt x="81" y="1282"/>
                    <a:pt x="122" y="1323"/>
                  </a:cubicBezTo>
                  <a:cubicBezTo>
                    <a:pt x="81" y="1444"/>
                    <a:pt x="41" y="1524"/>
                    <a:pt x="41" y="1645"/>
                  </a:cubicBezTo>
                  <a:lnTo>
                    <a:pt x="41" y="1686"/>
                  </a:lnTo>
                  <a:cubicBezTo>
                    <a:pt x="41" y="2049"/>
                    <a:pt x="41" y="2412"/>
                    <a:pt x="1" y="2734"/>
                  </a:cubicBezTo>
                  <a:cubicBezTo>
                    <a:pt x="185" y="2723"/>
                    <a:pt x="371" y="2718"/>
                    <a:pt x="559" y="2718"/>
                  </a:cubicBezTo>
                  <a:cubicBezTo>
                    <a:pt x="1073" y="2718"/>
                    <a:pt x="1596" y="2756"/>
                    <a:pt x="2098" y="2815"/>
                  </a:cubicBezTo>
                  <a:cubicBezTo>
                    <a:pt x="2269" y="2861"/>
                    <a:pt x="2416" y="2881"/>
                    <a:pt x="2546" y="2881"/>
                  </a:cubicBezTo>
                  <a:cubicBezTo>
                    <a:pt x="3329" y="2881"/>
                    <a:pt x="3456" y="2124"/>
                    <a:pt x="4356" y="1605"/>
                  </a:cubicBezTo>
                  <a:cubicBezTo>
                    <a:pt x="4723" y="1401"/>
                    <a:pt x="4980" y="1321"/>
                    <a:pt x="5211" y="1321"/>
                  </a:cubicBezTo>
                  <a:cubicBezTo>
                    <a:pt x="5668" y="1321"/>
                    <a:pt x="6028" y="1633"/>
                    <a:pt x="6937" y="1928"/>
                  </a:cubicBezTo>
                  <a:cubicBezTo>
                    <a:pt x="7285" y="2040"/>
                    <a:pt x="7524" y="2085"/>
                    <a:pt x="7706" y="2085"/>
                  </a:cubicBezTo>
                  <a:cubicBezTo>
                    <a:pt x="8244" y="2085"/>
                    <a:pt x="8293" y="1695"/>
                    <a:pt x="9196" y="1484"/>
                  </a:cubicBezTo>
                  <a:cubicBezTo>
                    <a:pt x="10406" y="1161"/>
                    <a:pt x="6776" y="1040"/>
                    <a:pt x="6050" y="274"/>
                  </a:cubicBezTo>
                  <a:cubicBezTo>
                    <a:pt x="5851" y="75"/>
                    <a:pt x="5692" y="1"/>
                    <a:pt x="5556"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7"/>
            <p:cNvSpPr/>
            <p:nvPr/>
          </p:nvSpPr>
          <p:spPr>
            <a:xfrm>
              <a:off x="2669453" y="3370030"/>
              <a:ext cx="58686" cy="179043"/>
            </a:xfrm>
            <a:custGeom>
              <a:avLst/>
              <a:gdLst/>
              <a:ahLst/>
              <a:cxnLst/>
              <a:rect l="l" t="t" r="r" b="b"/>
              <a:pathLst>
                <a:path w="4114" h="12549" extrusionOk="0">
                  <a:moveTo>
                    <a:pt x="951" y="1"/>
                  </a:moveTo>
                  <a:cubicBezTo>
                    <a:pt x="540" y="1"/>
                    <a:pt x="161" y="328"/>
                    <a:pt x="161" y="328"/>
                  </a:cubicBezTo>
                  <a:cubicBezTo>
                    <a:pt x="766" y="328"/>
                    <a:pt x="1371" y="5007"/>
                    <a:pt x="1371" y="5007"/>
                  </a:cubicBezTo>
                  <a:cubicBezTo>
                    <a:pt x="1452" y="5571"/>
                    <a:pt x="1210" y="6136"/>
                    <a:pt x="766" y="6499"/>
                  </a:cubicBezTo>
                  <a:cubicBezTo>
                    <a:pt x="0" y="7104"/>
                    <a:pt x="1210" y="8152"/>
                    <a:pt x="1533" y="8757"/>
                  </a:cubicBezTo>
                  <a:cubicBezTo>
                    <a:pt x="1815" y="9362"/>
                    <a:pt x="1533" y="10733"/>
                    <a:pt x="1250" y="11621"/>
                  </a:cubicBezTo>
                  <a:cubicBezTo>
                    <a:pt x="928" y="12548"/>
                    <a:pt x="2420" y="12548"/>
                    <a:pt x="2420" y="12548"/>
                  </a:cubicBezTo>
                  <a:cubicBezTo>
                    <a:pt x="2420" y="12548"/>
                    <a:pt x="3186" y="12387"/>
                    <a:pt x="2420" y="11621"/>
                  </a:cubicBezTo>
                  <a:cubicBezTo>
                    <a:pt x="1694" y="10895"/>
                    <a:pt x="2420" y="9523"/>
                    <a:pt x="2420" y="8152"/>
                  </a:cubicBezTo>
                  <a:cubicBezTo>
                    <a:pt x="2420" y="6821"/>
                    <a:pt x="3186" y="6337"/>
                    <a:pt x="3630" y="5733"/>
                  </a:cubicBezTo>
                  <a:cubicBezTo>
                    <a:pt x="4114" y="5128"/>
                    <a:pt x="2743" y="5289"/>
                    <a:pt x="2420" y="4563"/>
                  </a:cubicBezTo>
                  <a:cubicBezTo>
                    <a:pt x="2138" y="3797"/>
                    <a:pt x="2299" y="2587"/>
                    <a:pt x="1815" y="933"/>
                  </a:cubicBezTo>
                  <a:cubicBezTo>
                    <a:pt x="1619" y="204"/>
                    <a:pt x="1275" y="1"/>
                    <a:pt x="951"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7"/>
            <p:cNvSpPr/>
            <p:nvPr/>
          </p:nvSpPr>
          <p:spPr>
            <a:xfrm>
              <a:off x="3010608" y="3492216"/>
              <a:ext cx="322175" cy="566919"/>
            </a:xfrm>
            <a:custGeom>
              <a:avLst/>
              <a:gdLst/>
              <a:ahLst/>
              <a:cxnLst/>
              <a:rect l="l" t="t" r="r" b="b"/>
              <a:pathLst>
                <a:path w="22585" h="39735" extrusionOk="0">
                  <a:moveTo>
                    <a:pt x="19630" y="1"/>
                  </a:moveTo>
                  <a:cubicBezTo>
                    <a:pt x="19479" y="1"/>
                    <a:pt x="19324" y="82"/>
                    <a:pt x="19237" y="234"/>
                  </a:cubicBezTo>
                  <a:cubicBezTo>
                    <a:pt x="18984" y="595"/>
                    <a:pt x="18764" y="891"/>
                    <a:pt x="18315" y="891"/>
                  </a:cubicBezTo>
                  <a:cubicBezTo>
                    <a:pt x="18263" y="891"/>
                    <a:pt x="18207" y="887"/>
                    <a:pt x="18148" y="879"/>
                  </a:cubicBezTo>
                  <a:cubicBezTo>
                    <a:pt x="17947" y="879"/>
                    <a:pt x="17785" y="1000"/>
                    <a:pt x="17745" y="1161"/>
                  </a:cubicBezTo>
                  <a:cubicBezTo>
                    <a:pt x="17664" y="1363"/>
                    <a:pt x="17866" y="1322"/>
                    <a:pt x="17987" y="1443"/>
                  </a:cubicBezTo>
                  <a:cubicBezTo>
                    <a:pt x="18310" y="1766"/>
                    <a:pt x="18592" y="2169"/>
                    <a:pt x="18269" y="2694"/>
                  </a:cubicBezTo>
                  <a:cubicBezTo>
                    <a:pt x="18068" y="2936"/>
                    <a:pt x="17987" y="3218"/>
                    <a:pt x="17987" y="3500"/>
                  </a:cubicBezTo>
                  <a:cubicBezTo>
                    <a:pt x="17987" y="3702"/>
                    <a:pt x="17906" y="3863"/>
                    <a:pt x="17705" y="3944"/>
                  </a:cubicBezTo>
                  <a:cubicBezTo>
                    <a:pt x="17667" y="3963"/>
                    <a:pt x="17636" y="3971"/>
                    <a:pt x="17608" y="3971"/>
                  </a:cubicBezTo>
                  <a:cubicBezTo>
                    <a:pt x="17460" y="3971"/>
                    <a:pt x="17444" y="3730"/>
                    <a:pt x="17342" y="3662"/>
                  </a:cubicBezTo>
                  <a:cubicBezTo>
                    <a:pt x="17261" y="3621"/>
                    <a:pt x="17180" y="3581"/>
                    <a:pt x="17100" y="3541"/>
                  </a:cubicBezTo>
                  <a:cubicBezTo>
                    <a:pt x="17059" y="3782"/>
                    <a:pt x="17019" y="3944"/>
                    <a:pt x="16979" y="4145"/>
                  </a:cubicBezTo>
                  <a:cubicBezTo>
                    <a:pt x="16939" y="4024"/>
                    <a:pt x="16898" y="3903"/>
                    <a:pt x="16898" y="3782"/>
                  </a:cubicBezTo>
                  <a:cubicBezTo>
                    <a:pt x="16858" y="3621"/>
                    <a:pt x="17059" y="3379"/>
                    <a:pt x="16737" y="3299"/>
                  </a:cubicBezTo>
                  <a:cubicBezTo>
                    <a:pt x="16702" y="3292"/>
                    <a:pt x="16668" y="3288"/>
                    <a:pt x="16633" y="3288"/>
                  </a:cubicBezTo>
                  <a:cubicBezTo>
                    <a:pt x="16468" y="3288"/>
                    <a:pt x="16313" y="3367"/>
                    <a:pt x="16213" y="3500"/>
                  </a:cubicBezTo>
                  <a:cubicBezTo>
                    <a:pt x="15971" y="3742"/>
                    <a:pt x="16213" y="3944"/>
                    <a:pt x="16334" y="4065"/>
                  </a:cubicBezTo>
                  <a:cubicBezTo>
                    <a:pt x="16697" y="4347"/>
                    <a:pt x="16414" y="4670"/>
                    <a:pt x="16495" y="4992"/>
                  </a:cubicBezTo>
                  <a:cubicBezTo>
                    <a:pt x="16345" y="4632"/>
                    <a:pt x="16039" y="4295"/>
                    <a:pt x="15792" y="4295"/>
                  </a:cubicBezTo>
                  <a:cubicBezTo>
                    <a:pt x="15707" y="4295"/>
                    <a:pt x="15629" y="4335"/>
                    <a:pt x="15567" y="4428"/>
                  </a:cubicBezTo>
                  <a:cubicBezTo>
                    <a:pt x="15245" y="4912"/>
                    <a:pt x="14720" y="5436"/>
                    <a:pt x="14801" y="6081"/>
                  </a:cubicBezTo>
                  <a:cubicBezTo>
                    <a:pt x="14841" y="6606"/>
                    <a:pt x="14559" y="7170"/>
                    <a:pt x="14075" y="7412"/>
                  </a:cubicBezTo>
                  <a:cubicBezTo>
                    <a:pt x="13269" y="7896"/>
                    <a:pt x="12744" y="8743"/>
                    <a:pt x="12664" y="9671"/>
                  </a:cubicBezTo>
                  <a:cubicBezTo>
                    <a:pt x="12508" y="9271"/>
                    <a:pt x="12414" y="9091"/>
                    <a:pt x="12253" y="9091"/>
                  </a:cubicBezTo>
                  <a:cubicBezTo>
                    <a:pt x="12121" y="9091"/>
                    <a:pt x="11945" y="9211"/>
                    <a:pt x="11655" y="9429"/>
                  </a:cubicBezTo>
                  <a:cubicBezTo>
                    <a:pt x="10934" y="10006"/>
                    <a:pt x="10213" y="10583"/>
                    <a:pt x="9260" y="10583"/>
                  </a:cubicBezTo>
                  <a:cubicBezTo>
                    <a:pt x="9148" y="10583"/>
                    <a:pt x="9032" y="10575"/>
                    <a:pt x="8913" y="10558"/>
                  </a:cubicBezTo>
                  <a:cubicBezTo>
                    <a:pt x="8752" y="10558"/>
                    <a:pt x="8510" y="10558"/>
                    <a:pt x="8510" y="10719"/>
                  </a:cubicBezTo>
                  <a:cubicBezTo>
                    <a:pt x="8454" y="11083"/>
                    <a:pt x="8281" y="11117"/>
                    <a:pt x="8087" y="11117"/>
                  </a:cubicBezTo>
                  <a:cubicBezTo>
                    <a:pt x="8042" y="11117"/>
                    <a:pt x="7997" y="11115"/>
                    <a:pt x="7952" y="11115"/>
                  </a:cubicBezTo>
                  <a:cubicBezTo>
                    <a:pt x="7909" y="11115"/>
                    <a:pt x="7866" y="11116"/>
                    <a:pt x="7824" y="11122"/>
                  </a:cubicBezTo>
                  <a:cubicBezTo>
                    <a:pt x="7655" y="11122"/>
                    <a:pt x="7485" y="11079"/>
                    <a:pt x="7342" y="11079"/>
                  </a:cubicBezTo>
                  <a:cubicBezTo>
                    <a:pt x="7247" y="11079"/>
                    <a:pt x="7163" y="11098"/>
                    <a:pt x="7098" y="11163"/>
                  </a:cubicBezTo>
                  <a:cubicBezTo>
                    <a:pt x="6790" y="11583"/>
                    <a:pt x="6423" y="11692"/>
                    <a:pt x="6011" y="11692"/>
                  </a:cubicBezTo>
                  <a:cubicBezTo>
                    <a:pt x="5830" y="11692"/>
                    <a:pt x="5641" y="11671"/>
                    <a:pt x="5445" y="11647"/>
                  </a:cubicBezTo>
                  <a:cubicBezTo>
                    <a:pt x="5412" y="11647"/>
                    <a:pt x="5377" y="11645"/>
                    <a:pt x="5341" y="11645"/>
                  </a:cubicBezTo>
                  <a:cubicBezTo>
                    <a:pt x="5198" y="11645"/>
                    <a:pt x="5049" y="11671"/>
                    <a:pt x="5082" y="11929"/>
                  </a:cubicBezTo>
                  <a:cubicBezTo>
                    <a:pt x="5162" y="12937"/>
                    <a:pt x="4598" y="13703"/>
                    <a:pt x="3993" y="14429"/>
                  </a:cubicBezTo>
                  <a:cubicBezTo>
                    <a:pt x="3549" y="14994"/>
                    <a:pt x="3025" y="15599"/>
                    <a:pt x="3469" y="16406"/>
                  </a:cubicBezTo>
                  <a:cubicBezTo>
                    <a:pt x="3509" y="16486"/>
                    <a:pt x="3509" y="16607"/>
                    <a:pt x="3469" y="16688"/>
                  </a:cubicBezTo>
                  <a:cubicBezTo>
                    <a:pt x="3146" y="18059"/>
                    <a:pt x="3993" y="19269"/>
                    <a:pt x="3872" y="20600"/>
                  </a:cubicBezTo>
                  <a:cubicBezTo>
                    <a:pt x="3872" y="20600"/>
                    <a:pt x="3872" y="20640"/>
                    <a:pt x="3872" y="20680"/>
                  </a:cubicBezTo>
                  <a:cubicBezTo>
                    <a:pt x="4477" y="22011"/>
                    <a:pt x="4114" y="23060"/>
                    <a:pt x="3186" y="24149"/>
                  </a:cubicBezTo>
                  <a:cubicBezTo>
                    <a:pt x="2702" y="24633"/>
                    <a:pt x="2339" y="25238"/>
                    <a:pt x="2178" y="25883"/>
                  </a:cubicBezTo>
                  <a:cubicBezTo>
                    <a:pt x="2142" y="26208"/>
                    <a:pt x="2041" y="26500"/>
                    <a:pt x="1645" y="26500"/>
                  </a:cubicBezTo>
                  <a:cubicBezTo>
                    <a:pt x="1598" y="26500"/>
                    <a:pt x="1547" y="26496"/>
                    <a:pt x="1492" y="26488"/>
                  </a:cubicBezTo>
                  <a:cubicBezTo>
                    <a:pt x="1475" y="26485"/>
                    <a:pt x="1457" y="26483"/>
                    <a:pt x="1440" y="26483"/>
                  </a:cubicBezTo>
                  <a:cubicBezTo>
                    <a:pt x="1222" y="26483"/>
                    <a:pt x="1046" y="26710"/>
                    <a:pt x="1009" y="26972"/>
                  </a:cubicBezTo>
                  <a:cubicBezTo>
                    <a:pt x="968" y="27415"/>
                    <a:pt x="767" y="27819"/>
                    <a:pt x="444" y="28101"/>
                  </a:cubicBezTo>
                  <a:cubicBezTo>
                    <a:pt x="121" y="28303"/>
                    <a:pt x="0" y="28706"/>
                    <a:pt x="81" y="29069"/>
                  </a:cubicBezTo>
                  <a:cubicBezTo>
                    <a:pt x="162" y="29553"/>
                    <a:pt x="202" y="30077"/>
                    <a:pt x="202" y="30561"/>
                  </a:cubicBezTo>
                  <a:cubicBezTo>
                    <a:pt x="162" y="31045"/>
                    <a:pt x="323" y="31489"/>
                    <a:pt x="646" y="31852"/>
                  </a:cubicBezTo>
                  <a:cubicBezTo>
                    <a:pt x="968" y="32215"/>
                    <a:pt x="1089" y="32698"/>
                    <a:pt x="928" y="33182"/>
                  </a:cubicBezTo>
                  <a:cubicBezTo>
                    <a:pt x="565" y="33908"/>
                    <a:pt x="847" y="34634"/>
                    <a:pt x="646" y="35320"/>
                  </a:cubicBezTo>
                  <a:cubicBezTo>
                    <a:pt x="484" y="35723"/>
                    <a:pt x="605" y="36126"/>
                    <a:pt x="968" y="36328"/>
                  </a:cubicBezTo>
                  <a:cubicBezTo>
                    <a:pt x="1170" y="36449"/>
                    <a:pt x="1170" y="36691"/>
                    <a:pt x="1130" y="36893"/>
                  </a:cubicBezTo>
                  <a:cubicBezTo>
                    <a:pt x="1170" y="37820"/>
                    <a:pt x="1855" y="38546"/>
                    <a:pt x="2743" y="38748"/>
                  </a:cubicBezTo>
                  <a:cubicBezTo>
                    <a:pt x="3065" y="38828"/>
                    <a:pt x="3348" y="38990"/>
                    <a:pt x="3590" y="39232"/>
                  </a:cubicBezTo>
                  <a:cubicBezTo>
                    <a:pt x="3951" y="39570"/>
                    <a:pt x="4429" y="39734"/>
                    <a:pt x="4909" y="39734"/>
                  </a:cubicBezTo>
                  <a:cubicBezTo>
                    <a:pt x="5232" y="39734"/>
                    <a:pt x="5556" y="39660"/>
                    <a:pt x="5848" y="39514"/>
                  </a:cubicBezTo>
                  <a:cubicBezTo>
                    <a:pt x="6574" y="38990"/>
                    <a:pt x="7421" y="38748"/>
                    <a:pt x="8308" y="38748"/>
                  </a:cubicBezTo>
                  <a:cubicBezTo>
                    <a:pt x="8953" y="38748"/>
                    <a:pt x="9599" y="38425"/>
                    <a:pt x="9962" y="37901"/>
                  </a:cubicBezTo>
                  <a:cubicBezTo>
                    <a:pt x="10486" y="37135"/>
                    <a:pt x="10647" y="36207"/>
                    <a:pt x="11212" y="35441"/>
                  </a:cubicBezTo>
                  <a:cubicBezTo>
                    <a:pt x="11413" y="35118"/>
                    <a:pt x="11575" y="34796"/>
                    <a:pt x="11696" y="34433"/>
                  </a:cubicBezTo>
                  <a:cubicBezTo>
                    <a:pt x="12220" y="33142"/>
                    <a:pt x="12543" y="31771"/>
                    <a:pt x="13148" y="30521"/>
                  </a:cubicBezTo>
                  <a:cubicBezTo>
                    <a:pt x="14035" y="28827"/>
                    <a:pt x="14801" y="27052"/>
                    <a:pt x="15527" y="25238"/>
                  </a:cubicBezTo>
                  <a:cubicBezTo>
                    <a:pt x="15729" y="24633"/>
                    <a:pt x="16172" y="24189"/>
                    <a:pt x="16334" y="23584"/>
                  </a:cubicBezTo>
                  <a:cubicBezTo>
                    <a:pt x="16656" y="22253"/>
                    <a:pt x="17382" y="21124"/>
                    <a:pt x="17906" y="19874"/>
                  </a:cubicBezTo>
                  <a:cubicBezTo>
                    <a:pt x="18431" y="18624"/>
                    <a:pt x="19036" y="17454"/>
                    <a:pt x="18955" y="16043"/>
                  </a:cubicBezTo>
                  <a:cubicBezTo>
                    <a:pt x="18955" y="15438"/>
                    <a:pt x="19278" y="14873"/>
                    <a:pt x="19842" y="14550"/>
                  </a:cubicBezTo>
                  <a:lnTo>
                    <a:pt x="19842" y="14550"/>
                  </a:lnTo>
                  <a:cubicBezTo>
                    <a:pt x="19923" y="14873"/>
                    <a:pt x="19560" y="15115"/>
                    <a:pt x="19842" y="15236"/>
                  </a:cubicBezTo>
                  <a:cubicBezTo>
                    <a:pt x="19883" y="15256"/>
                    <a:pt x="19921" y="15265"/>
                    <a:pt x="19956" y="15265"/>
                  </a:cubicBezTo>
                  <a:cubicBezTo>
                    <a:pt x="20136" y="15265"/>
                    <a:pt x="20259" y="15041"/>
                    <a:pt x="20326" y="14873"/>
                  </a:cubicBezTo>
                  <a:cubicBezTo>
                    <a:pt x="20407" y="14631"/>
                    <a:pt x="20447" y="14550"/>
                    <a:pt x="20568" y="14389"/>
                  </a:cubicBezTo>
                  <a:cubicBezTo>
                    <a:pt x="20649" y="14228"/>
                    <a:pt x="20770" y="14066"/>
                    <a:pt x="20568" y="13945"/>
                  </a:cubicBezTo>
                  <a:cubicBezTo>
                    <a:pt x="20502" y="13912"/>
                    <a:pt x="20450" y="13897"/>
                    <a:pt x="20409" y="13897"/>
                  </a:cubicBezTo>
                  <a:cubicBezTo>
                    <a:pt x="20301" y="13897"/>
                    <a:pt x="20264" y="14001"/>
                    <a:pt x="20205" y="14147"/>
                  </a:cubicBezTo>
                  <a:cubicBezTo>
                    <a:pt x="20205" y="14177"/>
                    <a:pt x="20140" y="14272"/>
                    <a:pt x="20057" y="14272"/>
                  </a:cubicBezTo>
                  <a:cubicBezTo>
                    <a:pt x="20027" y="14272"/>
                    <a:pt x="19995" y="14260"/>
                    <a:pt x="19963" y="14228"/>
                  </a:cubicBezTo>
                  <a:cubicBezTo>
                    <a:pt x="19842" y="14107"/>
                    <a:pt x="20004" y="14066"/>
                    <a:pt x="20044" y="14026"/>
                  </a:cubicBezTo>
                  <a:cubicBezTo>
                    <a:pt x="20205" y="13824"/>
                    <a:pt x="20286" y="13582"/>
                    <a:pt x="20245" y="13340"/>
                  </a:cubicBezTo>
                  <a:cubicBezTo>
                    <a:pt x="20205" y="12615"/>
                    <a:pt x="20125" y="11889"/>
                    <a:pt x="20004" y="11163"/>
                  </a:cubicBezTo>
                  <a:cubicBezTo>
                    <a:pt x="19963" y="10840"/>
                    <a:pt x="19923" y="10517"/>
                    <a:pt x="20326" y="10316"/>
                  </a:cubicBezTo>
                  <a:cubicBezTo>
                    <a:pt x="20447" y="10719"/>
                    <a:pt x="20568" y="11082"/>
                    <a:pt x="20649" y="11485"/>
                  </a:cubicBezTo>
                  <a:cubicBezTo>
                    <a:pt x="20689" y="11768"/>
                    <a:pt x="20810" y="11889"/>
                    <a:pt x="21133" y="11889"/>
                  </a:cubicBezTo>
                  <a:cubicBezTo>
                    <a:pt x="21184" y="11889"/>
                    <a:pt x="21233" y="11890"/>
                    <a:pt x="21279" y="11890"/>
                  </a:cubicBezTo>
                  <a:cubicBezTo>
                    <a:pt x="21487" y="11890"/>
                    <a:pt x="21646" y="11863"/>
                    <a:pt x="21778" y="11566"/>
                  </a:cubicBezTo>
                  <a:cubicBezTo>
                    <a:pt x="22181" y="10679"/>
                    <a:pt x="22585" y="9872"/>
                    <a:pt x="22060" y="8743"/>
                  </a:cubicBezTo>
                  <a:cubicBezTo>
                    <a:pt x="21496" y="7654"/>
                    <a:pt x="21818" y="6485"/>
                    <a:pt x="21738" y="5315"/>
                  </a:cubicBezTo>
                  <a:cubicBezTo>
                    <a:pt x="21778" y="4508"/>
                    <a:pt x="21657" y="3702"/>
                    <a:pt x="21415" y="2936"/>
                  </a:cubicBezTo>
                  <a:cubicBezTo>
                    <a:pt x="21012" y="1968"/>
                    <a:pt x="20407" y="1121"/>
                    <a:pt x="19963" y="193"/>
                  </a:cubicBezTo>
                  <a:cubicBezTo>
                    <a:pt x="19888" y="62"/>
                    <a:pt x="19761" y="1"/>
                    <a:pt x="19630"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2" name="Google Shape;2522;p17"/>
          <p:cNvSpPr txBox="1"/>
          <p:nvPr/>
        </p:nvSpPr>
        <p:spPr>
          <a:xfrm>
            <a:off x="261900" y="1504800"/>
            <a:ext cx="5562600" cy="23390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Roboto"/>
                <a:ea typeface="Roboto"/>
                <a:cs typeface="Roboto"/>
                <a:sym typeface="Roboto"/>
              </a:rPr>
              <a:t>I paesi che hanno questa repubblica sono:</a:t>
            </a:r>
            <a:endParaRPr dirty="0">
              <a:latin typeface="Roboto"/>
              <a:ea typeface="Roboto"/>
              <a:cs typeface="Roboto"/>
              <a:sym typeface="Roboto"/>
            </a:endParaRPr>
          </a:p>
          <a:p>
            <a:pPr marL="0" lvl="0" indent="0" algn="l" rtl="0">
              <a:spcBef>
                <a:spcPts val="0"/>
              </a:spcBef>
              <a:spcAft>
                <a:spcPts val="0"/>
              </a:spcAft>
              <a:buNone/>
            </a:pPr>
            <a:r>
              <a:rPr lang="en" dirty="0">
                <a:latin typeface="Roboto"/>
                <a:ea typeface="Roboto"/>
                <a:cs typeface="Roboto"/>
                <a:sym typeface="Roboto"/>
              </a:rPr>
              <a:t>Algeria, Repubblica del Congo, </a:t>
            </a:r>
            <a:r>
              <a:rPr lang="en" dirty="0">
                <a:solidFill>
                  <a:schemeClr val="dk1"/>
                </a:solidFill>
                <a:latin typeface="Roboto"/>
                <a:ea typeface="Roboto"/>
                <a:cs typeface="Roboto"/>
                <a:sym typeface="Roboto"/>
              </a:rPr>
              <a:t>São Tomé, Somalia.</a:t>
            </a:r>
            <a:endParaRPr dirty="0">
              <a:solidFill>
                <a:schemeClr val="dk1"/>
              </a:solidFill>
              <a:latin typeface="Roboto"/>
              <a:ea typeface="Roboto"/>
              <a:cs typeface="Roboto"/>
              <a:sym typeface="Roboto"/>
            </a:endParaRPr>
          </a:p>
          <a:p>
            <a:pPr marL="0" lvl="0" indent="0" algn="l" rtl="0">
              <a:spcBef>
                <a:spcPts val="0"/>
              </a:spcBef>
              <a:spcAft>
                <a:spcPts val="0"/>
              </a:spcAft>
              <a:buNone/>
            </a:pPr>
            <a:endParaRPr dirty="0">
              <a:solidFill>
                <a:schemeClr val="dk1"/>
              </a:solidFill>
              <a:latin typeface="Roboto"/>
              <a:ea typeface="Roboto"/>
              <a:cs typeface="Roboto"/>
              <a:sym typeface="Roboto"/>
            </a:endParaRPr>
          </a:p>
          <a:p>
            <a:pPr lvl="0"/>
            <a:r>
              <a:rPr lang="en" dirty="0">
                <a:solidFill>
                  <a:schemeClr val="dk1"/>
                </a:solidFill>
                <a:latin typeface="Roboto"/>
                <a:ea typeface="Roboto"/>
                <a:cs typeface="Roboto"/>
                <a:sym typeface="Roboto"/>
              </a:rPr>
              <a:t>La Repubblica Democratica è una forma di governo in </a:t>
            </a:r>
            <a:r>
              <a:rPr lang="en" dirty="0" smtClean="0">
                <a:solidFill>
                  <a:schemeClr val="dk1"/>
                </a:solidFill>
                <a:latin typeface="Roboto"/>
                <a:ea typeface="Roboto"/>
                <a:cs typeface="Roboto"/>
                <a:sym typeface="Roboto"/>
              </a:rPr>
              <a:t>cui </a:t>
            </a:r>
            <a:r>
              <a:rPr lang="it-IT" dirty="0" smtClean="0"/>
              <a:t>tutte </a:t>
            </a:r>
            <a:r>
              <a:rPr lang="it-IT" dirty="0"/>
              <a:t>le cariche pubbliche, compresa quella che rappresenta l'unità nazionale (Capo dello Stato), si riconducono direttamente o indirettamente al consenso del </a:t>
            </a:r>
            <a:r>
              <a:rPr lang="it-IT" dirty="0" smtClean="0"/>
              <a:t>popolo</a:t>
            </a:r>
            <a:r>
              <a:rPr lang="en" dirty="0" smtClean="0">
                <a:solidFill>
                  <a:schemeClr val="dk1"/>
                </a:solidFill>
                <a:latin typeface="Roboto"/>
                <a:ea typeface="Roboto"/>
                <a:cs typeface="Roboto"/>
                <a:sym typeface="Roboto"/>
              </a:rPr>
              <a:t>. </a:t>
            </a:r>
            <a:r>
              <a:rPr lang="en" dirty="0">
                <a:solidFill>
                  <a:schemeClr val="dk1"/>
                </a:solidFill>
                <a:latin typeface="Roboto"/>
                <a:ea typeface="Roboto"/>
                <a:cs typeface="Roboto"/>
                <a:sym typeface="Roboto"/>
              </a:rPr>
              <a:t>I due termini utilizzati (Repubblica e democrazia) sono inscindibili, poiché l'una </a:t>
            </a:r>
            <a:r>
              <a:rPr lang="en" dirty="0" smtClean="0">
                <a:solidFill>
                  <a:schemeClr val="dk1"/>
                </a:solidFill>
                <a:latin typeface="Roboto"/>
                <a:ea typeface="Roboto"/>
                <a:cs typeface="Roboto"/>
                <a:sym typeface="Roboto"/>
              </a:rPr>
              <a:t>è in </a:t>
            </a:r>
            <a:r>
              <a:rPr lang="en" dirty="0">
                <a:solidFill>
                  <a:schemeClr val="dk1"/>
                </a:solidFill>
                <a:latin typeface="Roboto"/>
                <a:ea typeface="Roboto"/>
                <a:cs typeface="Roboto"/>
                <a:sym typeface="Roboto"/>
              </a:rPr>
              <a:t>funzione </a:t>
            </a:r>
            <a:r>
              <a:rPr lang="en" dirty="0" smtClean="0">
                <a:solidFill>
                  <a:schemeClr val="dk1"/>
                </a:solidFill>
                <a:latin typeface="Roboto"/>
                <a:ea typeface="Roboto"/>
                <a:cs typeface="Roboto"/>
                <a:sym typeface="Roboto"/>
              </a:rPr>
              <a:t>dell'altra ed </a:t>
            </a:r>
            <a:r>
              <a:rPr lang="en" dirty="0">
                <a:solidFill>
                  <a:schemeClr val="dk1"/>
                </a:solidFill>
                <a:latin typeface="Roboto"/>
                <a:ea typeface="Roboto"/>
                <a:cs typeface="Roboto"/>
                <a:sym typeface="Roboto"/>
              </a:rPr>
              <a:t>entrambi presidi e capisaldi di libertà. </a:t>
            </a:r>
            <a:endParaRPr sz="1600" b="1" dirty="0">
              <a:solidFill>
                <a:schemeClr val="dk1"/>
              </a:solidFill>
              <a:latin typeface="Roboto"/>
              <a:ea typeface="Roboto"/>
              <a:cs typeface="Roboto"/>
              <a:sym typeface="Roboto"/>
            </a:endParaRPr>
          </a:p>
          <a:p>
            <a:pPr marL="0" lvl="0" indent="0" algn="l" rtl="0">
              <a:spcBef>
                <a:spcPts val="0"/>
              </a:spcBef>
              <a:spcAft>
                <a:spcPts val="0"/>
              </a:spcAft>
              <a:buNone/>
            </a:pPr>
            <a:endParaRPr dirty="0">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6"/>
        <p:cNvGrpSpPr/>
        <p:nvPr/>
      </p:nvGrpSpPr>
      <p:grpSpPr>
        <a:xfrm>
          <a:off x="0" y="0"/>
          <a:ext cx="0" cy="0"/>
          <a:chOff x="0" y="0"/>
          <a:chExt cx="0" cy="0"/>
        </a:xfrm>
      </p:grpSpPr>
      <p:sp>
        <p:nvSpPr>
          <p:cNvPr id="2527" name="Google Shape;2527;p18"/>
          <p:cNvSpPr txBox="1">
            <a:spLocks noGrp="1"/>
          </p:cNvSpPr>
          <p:nvPr>
            <p:ph type="title"/>
          </p:nvPr>
        </p:nvSpPr>
        <p:spPr>
          <a:xfrm>
            <a:off x="457200" y="411475"/>
            <a:ext cx="8229600" cy="3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Repubblica Parlamentare</a:t>
            </a:r>
            <a:endParaRPr/>
          </a:p>
        </p:txBody>
      </p:sp>
      <p:grpSp>
        <p:nvGrpSpPr>
          <p:cNvPr id="2528" name="Google Shape;2528;p18"/>
          <p:cNvGrpSpPr/>
          <p:nvPr/>
        </p:nvGrpSpPr>
        <p:grpSpPr>
          <a:xfrm>
            <a:off x="6065771" y="1258750"/>
            <a:ext cx="2783338" cy="3300385"/>
            <a:chOff x="1397025" y="177041"/>
            <a:chExt cx="4788950" cy="5243700"/>
          </a:xfrm>
        </p:grpSpPr>
        <p:sp>
          <p:nvSpPr>
            <p:cNvPr id="2529" name="Google Shape;2529;p18"/>
            <p:cNvSpPr/>
            <p:nvPr/>
          </p:nvSpPr>
          <p:spPr>
            <a:xfrm>
              <a:off x="5509400" y="2092116"/>
              <a:ext cx="64100" cy="62875"/>
            </a:xfrm>
            <a:custGeom>
              <a:avLst/>
              <a:gdLst/>
              <a:ahLst/>
              <a:cxnLst/>
              <a:rect l="l" t="t" r="r" b="b"/>
              <a:pathLst>
                <a:path w="2564" h="2515" fill="none" extrusionOk="0">
                  <a:moveTo>
                    <a:pt x="0" y="2465"/>
                  </a:moveTo>
                  <a:cubicBezTo>
                    <a:pt x="394" y="2514"/>
                    <a:pt x="740" y="2317"/>
                    <a:pt x="986" y="2022"/>
                  </a:cubicBezTo>
                  <a:cubicBezTo>
                    <a:pt x="1085" y="1824"/>
                    <a:pt x="1183" y="1578"/>
                    <a:pt x="1232" y="1381"/>
                  </a:cubicBezTo>
                  <a:cubicBezTo>
                    <a:pt x="1479" y="740"/>
                    <a:pt x="1972" y="247"/>
                    <a:pt x="2563" y="0"/>
                  </a:cubicBezTo>
                </a:path>
              </a:pathLst>
            </a:custGeom>
            <a:noFill/>
            <a:ln w="19725" cap="flat" cmpd="sng">
              <a:solidFill>
                <a:srgbClr val="D9D9D9"/>
              </a:solidFill>
              <a:prstDash val="solid"/>
              <a:miter lim="492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8"/>
            <p:cNvSpPr/>
            <p:nvPr/>
          </p:nvSpPr>
          <p:spPr>
            <a:xfrm>
              <a:off x="2421125" y="2117991"/>
              <a:ext cx="281000" cy="448600"/>
            </a:xfrm>
            <a:custGeom>
              <a:avLst/>
              <a:gdLst/>
              <a:ahLst/>
              <a:cxnLst/>
              <a:rect l="l" t="t" r="r" b="b"/>
              <a:pathLst>
                <a:path w="11240" h="17944" extrusionOk="0">
                  <a:moveTo>
                    <a:pt x="9760" y="12078"/>
                  </a:moveTo>
                  <a:cubicBezTo>
                    <a:pt x="9267" y="10796"/>
                    <a:pt x="9169" y="9416"/>
                    <a:pt x="9415" y="8085"/>
                  </a:cubicBezTo>
                  <a:lnTo>
                    <a:pt x="9415" y="7986"/>
                  </a:lnTo>
                  <a:cubicBezTo>
                    <a:pt x="9415" y="7838"/>
                    <a:pt x="9464" y="7691"/>
                    <a:pt x="9464" y="7592"/>
                  </a:cubicBezTo>
                  <a:cubicBezTo>
                    <a:pt x="9464" y="7444"/>
                    <a:pt x="9415" y="7296"/>
                    <a:pt x="9415" y="7198"/>
                  </a:cubicBezTo>
                  <a:cubicBezTo>
                    <a:pt x="9267" y="6064"/>
                    <a:pt x="9021" y="4979"/>
                    <a:pt x="8774" y="3895"/>
                  </a:cubicBezTo>
                  <a:cubicBezTo>
                    <a:pt x="8676" y="3698"/>
                    <a:pt x="8676" y="3501"/>
                    <a:pt x="8626" y="3303"/>
                  </a:cubicBezTo>
                  <a:cubicBezTo>
                    <a:pt x="8676" y="3205"/>
                    <a:pt x="8676" y="3106"/>
                    <a:pt x="8676" y="3008"/>
                  </a:cubicBezTo>
                  <a:cubicBezTo>
                    <a:pt x="8676" y="2958"/>
                    <a:pt x="8676" y="2860"/>
                    <a:pt x="8676" y="2810"/>
                  </a:cubicBezTo>
                  <a:cubicBezTo>
                    <a:pt x="8676" y="2663"/>
                    <a:pt x="8528" y="2515"/>
                    <a:pt x="8331" y="2317"/>
                  </a:cubicBezTo>
                  <a:lnTo>
                    <a:pt x="8134" y="2120"/>
                  </a:lnTo>
                  <a:cubicBezTo>
                    <a:pt x="7887" y="1825"/>
                    <a:pt x="7739" y="1430"/>
                    <a:pt x="7788" y="1085"/>
                  </a:cubicBezTo>
                  <a:cubicBezTo>
                    <a:pt x="7838" y="987"/>
                    <a:pt x="7838" y="888"/>
                    <a:pt x="7887" y="839"/>
                  </a:cubicBezTo>
                  <a:lnTo>
                    <a:pt x="7296" y="592"/>
                  </a:lnTo>
                  <a:cubicBezTo>
                    <a:pt x="6605" y="247"/>
                    <a:pt x="5817" y="50"/>
                    <a:pt x="5077" y="1"/>
                  </a:cubicBezTo>
                  <a:cubicBezTo>
                    <a:pt x="4535" y="1"/>
                    <a:pt x="3993" y="99"/>
                    <a:pt x="3451" y="247"/>
                  </a:cubicBezTo>
                  <a:cubicBezTo>
                    <a:pt x="2859" y="346"/>
                    <a:pt x="2317" y="592"/>
                    <a:pt x="1824" y="937"/>
                  </a:cubicBezTo>
                  <a:cubicBezTo>
                    <a:pt x="1084" y="1578"/>
                    <a:pt x="986" y="2712"/>
                    <a:pt x="937" y="3796"/>
                  </a:cubicBezTo>
                  <a:cubicBezTo>
                    <a:pt x="1479" y="4240"/>
                    <a:pt x="1775" y="5078"/>
                    <a:pt x="1725" y="6162"/>
                  </a:cubicBezTo>
                  <a:lnTo>
                    <a:pt x="1725" y="6557"/>
                  </a:lnTo>
                  <a:cubicBezTo>
                    <a:pt x="1627" y="7148"/>
                    <a:pt x="1676" y="7789"/>
                    <a:pt x="1922" y="8381"/>
                  </a:cubicBezTo>
                  <a:lnTo>
                    <a:pt x="1824" y="8430"/>
                  </a:lnTo>
                  <a:cubicBezTo>
                    <a:pt x="2218" y="8972"/>
                    <a:pt x="2268" y="9712"/>
                    <a:pt x="1972" y="10303"/>
                  </a:cubicBezTo>
                  <a:cubicBezTo>
                    <a:pt x="1775" y="10550"/>
                    <a:pt x="1528" y="10747"/>
                    <a:pt x="1282" y="10895"/>
                  </a:cubicBezTo>
                  <a:cubicBezTo>
                    <a:pt x="1035" y="11092"/>
                    <a:pt x="838" y="11190"/>
                    <a:pt x="838" y="11338"/>
                  </a:cubicBezTo>
                  <a:cubicBezTo>
                    <a:pt x="789" y="11437"/>
                    <a:pt x="789" y="11535"/>
                    <a:pt x="838" y="11634"/>
                  </a:cubicBezTo>
                  <a:cubicBezTo>
                    <a:pt x="838" y="11881"/>
                    <a:pt x="789" y="12127"/>
                    <a:pt x="690" y="12373"/>
                  </a:cubicBezTo>
                  <a:cubicBezTo>
                    <a:pt x="592" y="12472"/>
                    <a:pt x="493" y="12571"/>
                    <a:pt x="394" y="12669"/>
                  </a:cubicBezTo>
                  <a:cubicBezTo>
                    <a:pt x="345" y="12669"/>
                    <a:pt x="296" y="12719"/>
                    <a:pt x="246" y="12768"/>
                  </a:cubicBezTo>
                  <a:cubicBezTo>
                    <a:pt x="197" y="12866"/>
                    <a:pt x="246" y="13113"/>
                    <a:pt x="246" y="13261"/>
                  </a:cubicBezTo>
                  <a:lnTo>
                    <a:pt x="1232" y="17402"/>
                  </a:lnTo>
                  <a:lnTo>
                    <a:pt x="690" y="17352"/>
                  </a:lnTo>
                  <a:cubicBezTo>
                    <a:pt x="444" y="17303"/>
                    <a:pt x="197" y="17352"/>
                    <a:pt x="0" y="17500"/>
                  </a:cubicBezTo>
                  <a:cubicBezTo>
                    <a:pt x="444" y="17747"/>
                    <a:pt x="887" y="17894"/>
                    <a:pt x="1380" y="17944"/>
                  </a:cubicBezTo>
                  <a:cubicBezTo>
                    <a:pt x="1972" y="17944"/>
                    <a:pt x="2563" y="17796"/>
                    <a:pt x="3155" y="17549"/>
                  </a:cubicBezTo>
                  <a:lnTo>
                    <a:pt x="11239" y="14444"/>
                  </a:lnTo>
                  <a:cubicBezTo>
                    <a:pt x="10598" y="13754"/>
                    <a:pt x="10105" y="12965"/>
                    <a:pt x="9760" y="12078"/>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8"/>
            <p:cNvSpPr/>
            <p:nvPr/>
          </p:nvSpPr>
          <p:spPr>
            <a:xfrm>
              <a:off x="1538750" y="2037891"/>
              <a:ext cx="157775" cy="103550"/>
            </a:xfrm>
            <a:custGeom>
              <a:avLst/>
              <a:gdLst/>
              <a:ahLst/>
              <a:cxnLst/>
              <a:rect l="l" t="t" r="r" b="b"/>
              <a:pathLst>
                <a:path w="6311" h="4142" extrusionOk="0">
                  <a:moveTo>
                    <a:pt x="4190" y="2317"/>
                  </a:moveTo>
                  <a:lnTo>
                    <a:pt x="4338" y="2120"/>
                  </a:lnTo>
                  <a:lnTo>
                    <a:pt x="4585" y="2219"/>
                  </a:lnTo>
                  <a:cubicBezTo>
                    <a:pt x="5176" y="2367"/>
                    <a:pt x="5768" y="2268"/>
                    <a:pt x="6310" y="1972"/>
                  </a:cubicBezTo>
                  <a:cubicBezTo>
                    <a:pt x="6162" y="1874"/>
                    <a:pt x="6064" y="1775"/>
                    <a:pt x="6014" y="1627"/>
                  </a:cubicBezTo>
                  <a:cubicBezTo>
                    <a:pt x="5965" y="1479"/>
                    <a:pt x="5965" y="1381"/>
                    <a:pt x="5965" y="1233"/>
                  </a:cubicBezTo>
                  <a:lnTo>
                    <a:pt x="6064" y="0"/>
                  </a:lnTo>
                  <a:cubicBezTo>
                    <a:pt x="4979" y="50"/>
                    <a:pt x="3845" y="247"/>
                    <a:pt x="2761" y="592"/>
                  </a:cubicBezTo>
                  <a:cubicBezTo>
                    <a:pt x="1874" y="838"/>
                    <a:pt x="937" y="986"/>
                    <a:pt x="0" y="1134"/>
                  </a:cubicBezTo>
                  <a:cubicBezTo>
                    <a:pt x="543" y="1282"/>
                    <a:pt x="937" y="1676"/>
                    <a:pt x="1085" y="2219"/>
                  </a:cubicBezTo>
                  <a:cubicBezTo>
                    <a:pt x="1183" y="2810"/>
                    <a:pt x="937" y="3550"/>
                    <a:pt x="1430" y="3895"/>
                  </a:cubicBezTo>
                  <a:cubicBezTo>
                    <a:pt x="1726" y="4141"/>
                    <a:pt x="2120" y="4043"/>
                    <a:pt x="2514" y="4092"/>
                  </a:cubicBezTo>
                  <a:cubicBezTo>
                    <a:pt x="3057" y="3500"/>
                    <a:pt x="3599" y="2860"/>
                    <a:pt x="4190" y="2317"/>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8"/>
            <p:cNvSpPr/>
            <p:nvPr/>
          </p:nvSpPr>
          <p:spPr>
            <a:xfrm>
              <a:off x="5094075" y="1662016"/>
              <a:ext cx="433825" cy="375900"/>
            </a:xfrm>
            <a:custGeom>
              <a:avLst/>
              <a:gdLst/>
              <a:ahLst/>
              <a:cxnLst/>
              <a:rect l="l" t="t" r="r" b="b"/>
              <a:pathLst>
                <a:path w="17353" h="15036" extrusionOk="0">
                  <a:moveTo>
                    <a:pt x="4881" y="346"/>
                  </a:moveTo>
                  <a:lnTo>
                    <a:pt x="4635" y="642"/>
                  </a:lnTo>
                  <a:cubicBezTo>
                    <a:pt x="4240" y="1184"/>
                    <a:pt x="3797" y="1627"/>
                    <a:pt x="3254" y="2022"/>
                  </a:cubicBezTo>
                  <a:cubicBezTo>
                    <a:pt x="2663" y="2416"/>
                    <a:pt x="1973" y="2515"/>
                    <a:pt x="1332" y="2367"/>
                  </a:cubicBezTo>
                  <a:lnTo>
                    <a:pt x="1184" y="5275"/>
                  </a:lnTo>
                  <a:cubicBezTo>
                    <a:pt x="1184" y="5620"/>
                    <a:pt x="1085" y="5916"/>
                    <a:pt x="938" y="6212"/>
                  </a:cubicBezTo>
                  <a:cubicBezTo>
                    <a:pt x="790" y="6360"/>
                    <a:pt x="691" y="6508"/>
                    <a:pt x="494" y="6606"/>
                  </a:cubicBezTo>
                  <a:cubicBezTo>
                    <a:pt x="445" y="6655"/>
                    <a:pt x="346" y="6705"/>
                    <a:pt x="297" y="6803"/>
                  </a:cubicBezTo>
                  <a:cubicBezTo>
                    <a:pt x="1" y="7099"/>
                    <a:pt x="149" y="7740"/>
                    <a:pt x="297" y="8282"/>
                  </a:cubicBezTo>
                  <a:lnTo>
                    <a:pt x="395" y="8578"/>
                  </a:lnTo>
                  <a:cubicBezTo>
                    <a:pt x="494" y="8972"/>
                    <a:pt x="543" y="9367"/>
                    <a:pt x="543" y="9761"/>
                  </a:cubicBezTo>
                  <a:lnTo>
                    <a:pt x="2564" y="9761"/>
                  </a:lnTo>
                  <a:cubicBezTo>
                    <a:pt x="2614" y="9613"/>
                    <a:pt x="2663" y="9416"/>
                    <a:pt x="2761" y="9268"/>
                  </a:cubicBezTo>
                  <a:cubicBezTo>
                    <a:pt x="2860" y="8972"/>
                    <a:pt x="2959" y="8726"/>
                    <a:pt x="3057" y="8479"/>
                  </a:cubicBezTo>
                  <a:cubicBezTo>
                    <a:pt x="3156" y="8282"/>
                    <a:pt x="3254" y="8134"/>
                    <a:pt x="3402" y="8036"/>
                  </a:cubicBezTo>
                  <a:cubicBezTo>
                    <a:pt x="3649" y="7888"/>
                    <a:pt x="3895" y="7839"/>
                    <a:pt x="4142" y="7937"/>
                  </a:cubicBezTo>
                  <a:cubicBezTo>
                    <a:pt x="4585" y="8184"/>
                    <a:pt x="4832" y="8627"/>
                    <a:pt x="4930" y="9071"/>
                  </a:cubicBezTo>
                  <a:cubicBezTo>
                    <a:pt x="4930" y="9317"/>
                    <a:pt x="5029" y="9515"/>
                    <a:pt x="5128" y="9712"/>
                  </a:cubicBezTo>
                  <a:cubicBezTo>
                    <a:pt x="5325" y="9268"/>
                    <a:pt x="5670" y="8972"/>
                    <a:pt x="6113" y="8824"/>
                  </a:cubicBezTo>
                  <a:cubicBezTo>
                    <a:pt x="6705" y="8726"/>
                    <a:pt x="7297" y="8972"/>
                    <a:pt x="7642" y="9465"/>
                  </a:cubicBezTo>
                  <a:cubicBezTo>
                    <a:pt x="7740" y="9317"/>
                    <a:pt x="7888" y="9219"/>
                    <a:pt x="8036" y="9169"/>
                  </a:cubicBezTo>
                  <a:cubicBezTo>
                    <a:pt x="8381" y="8972"/>
                    <a:pt x="8775" y="8923"/>
                    <a:pt x="9170" y="9071"/>
                  </a:cubicBezTo>
                  <a:cubicBezTo>
                    <a:pt x="9219" y="9071"/>
                    <a:pt x="9318" y="9120"/>
                    <a:pt x="9367" y="9169"/>
                  </a:cubicBezTo>
                  <a:cubicBezTo>
                    <a:pt x="9465" y="9169"/>
                    <a:pt x="9515" y="9219"/>
                    <a:pt x="9564" y="9219"/>
                  </a:cubicBezTo>
                  <a:cubicBezTo>
                    <a:pt x="9663" y="9268"/>
                    <a:pt x="9712" y="9268"/>
                    <a:pt x="9811" y="9219"/>
                  </a:cubicBezTo>
                  <a:lnTo>
                    <a:pt x="10008" y="9219"/>
                  </a:lnTo>
                  <a:cubicBezTo>
                    <a:pt x="10944" y="9317"/>
                    <a:pt x="11536" y="10106"/>
                    <a:pt x="12078" y="10796"/>
                  </a:cubicBezTo>
                  <a:cubicBezTo>
                    <a:pt x="12275" y="11092"/>
                    <a:pt x="12472" y="11388"/>
                    <a:pt x="12719" y="11634"/>
                  </a:cubicBezTo>
                  <a:cubicBezTo>
                    <a:pt x="13064" y="11930"/>
                    <a:pt x="13360" y="12176"/>
                    <a:pt x="13705" y="12374"/>
                  </a:cubicBezTo>
                  <a:cubicBezTo>
                    <a:pt x="14444" y="12719"/>
                    <a:pt x="14986" y="13310"/>
                    <a:pt x="15381" y="14050"/>
                  </a:cubicBezTo>
                  <a:cubicBezTo>
                    <a:pt x="15381" y="14148"/>
                    <a:pt x="15430" y="14247"/>
                    <a:pt x="15430" y="14345"/>
                  </a:cubicBezTo>
                  <a:cubicBezTo>
                    <a:pt x="15479" y="14493"/>
                    <a:pt x="15529" y="14641"/>
                    <a:pt x="15627" y="14789"/>
                  </a:cubicBezTo>
                  <a:cubicBezTo>
                    <a:pt x="15874" y="15035"/>
                    <a:pt x="16367" y="14937"/>
                    <a:pt x="16810" y="14789"/>
                  </a:cubicBezTo>
                  <a:lnTo>
                    <a:pt x="17007" y="14690"/>
                  </a:lnTo>
                  <a:lnTo>
                    <a:pt x="17353" y="14543"/>
                  </a:lnTo>
                  <a:cubicBezTo>
                    <a:pt x="15923" y="12374"/>
                    <a:pt x="13754" y="10845"/>
                    <a:pt x="11536" y="9416"/>
                  </a:cubicBezTo>
                  <a:cubicBezTo>
                    <a:pt x="10303" y="8578"/>
                    <a:pt x="8923" y="7691"/>
                    <a:pt x="8430" y="6261"/>
                  </a:cubicBezTo>
                  <a:cubicBezTo>
                    <a:pt x="8282" y="5670"/>
                    <a:pt x="8135" y="5127"/>
                    <a:pt x="8036" y="4536"/>
                  </a:cubicBezTo>
                  <a:cubicBezTo>
                    <a:pt x="7642" y="2811"/>
                    <a:pt x="6409" y="1381"/>
                    <a:pt x="5128" y="1"/>
                  </a:cubicBezTo>
                  <a:cubicBezTo>
                    <a:pt x="5029" y="149"/>
                    <a:pt x="4930" y="247"/>
                    <a:pt x="4881" y="346"/>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8"/>
            <p:cNvSpPr/>
            <p:nvPr/>
          </p:nvSpPr>
          <p:spPr>
            <a:xfrm>
              <a:off x="1479600" y="275616"/>
              <a:ext cx="1059850" cy="1605800"/>
            </a:xfrm>
            <a:custGeom>
              <a:avLst/>
              <a:gdLst/>
              <a:ahLst/>
              <a:cxnLst/>
              <a:rect l="l" t="t" r="r" b="b"/>
              <a:pathLst>
                <a:path w="42394" h="64232" extrusionOk="0">
                  <a:moveTo>
                    <a:pt x="10155" y="45450"/>
                  </a:moveTo>
                  <a:lnTo>
                    <a:pt x="10253" y="42147"/>
                  </a:lnTo>
                  <a:cubicBezTo>
                    <a:pt x="10253" y="41901"/>
                    <a:pt x="10303" y="41654"/>
                    <a:pt x="10401" y="41457"/>
                  </a:cubicBezTo>
                  <a:cubicBezTo>
                    <a:pt x="10549" y="41161"/>
                    <a:pt x="10697" y="40964"/>
                    <a:pt x="10944" y="40767"/>
                  </a:cubicBezTo>
                  <a:lnTo>
                    <a:pt x="13310" y="38697"/>
                  </a:lnTo>
                  <a:cubicBezTo>
                    <a:pt x="12965" y="36626"/>
                    <a:pt x="12817" y="34507"/>
                    <a:pt x="12817" y="32436"/>
                  </a:cubicBezTo>
                  <a:lnTo>
                    <a:pt x="12817" y="32091"/>
                  </a:lnTo>
                  <a:lnTo>
                    <a:pt x="13162" y="32042"/>
                  </a:lnTo>
                  <a:cubicBezTo>
                    <a:pt x="16169" y="31746"/>
                    <a:pt x="19176" y="31648"/>
                    <a:pt x="22232" y="31795"/>
                  </a:cubicBezTo>
                  <a:lnTo>
                    <a:pt x="22232" y="28641"/>
                  </a:lnTo>
                  <a:lnTo>
                    <a:pt x="22971" y="28641"/>
                  </a:lnTo>
                  <a:lnTo>
                    <a:pt x="22971" y="32633"/>
                  </a:lnTo>
                  <a:lnTo>
                    <a:pt x="22577" y="32633"/>
                  </a:lnTo>
                  <a:cubicBezTo>
                    <a:pt x="19570" y="32436"/>
                    <a:pt x="16563" y="32535"/>
                    <a:pt x="13556" y="32781"/>
                  </a:cubicBezTo>
                  <a:cubicBezTo>
                    <a:pt x="13605" y="34802"/>
                    <a:pt x="13753" y="36774"/>
                    <a:pt x="14098" y="38795"/>
                  </a:cubicBezTo>
                  <a:lnTo>
                    <a:pt x="14148" y="38992"/>
                  </a:lnTo>
                  <a:lnTo>
                    <a:pt x="11437" y="41359"/>
                  </a:lnTo>
                  <a:cubicBezTo>
                    <a:pt x="11289" y="41457"/>
                    <a:pt x="11190" y="41605"/>
                    <a:pt x="11091" y="41753"/>
                  </a:cubicBezTo>
                  <a:cubicBezTo>
                    <a:pt x="11042" y="41901"/>
                    <a:pt x="11042" y="42049"/>
                    <a:pt x="11042" y="42197"/>
                  </a:cubicBezTo>
                  <a:lnTo>
                    <a:pt x="10894" y="46189"/>
                  </a:lnTo>
                  <a:lnTo>
                    <a:pt x="197" y="46189"/>
                  </a:lnTo>
                  <a:cubicBezTo>
                    <a:pt x="296" y="46436"/>
                    <a:pt x="444" y="46633"/>
                    <a:pt x="543" y="46880"/>
                  </a:cubicBezTo>
                  <a:cubicBezTo>
                    <a:pt x="1676" y="48703"/>
                    <a:pt x="2416" y="50774"/>
                    <a:pt x="2761" y="52893"/>
                  </a:cubicBezTo>
                  <a:cubicBezTo>
                    <a:pt x="3007" y="54914"/>
                    <a:pt x="2761" y="56936"/>
                    <a:pt x="2071" y="58809"/>
                  </a:cubicBezTo>
                  <a:cubicBezTo>
                    <a:pt x="3500" y="58464"/>
                    <a:pt x="4930" y="58217"/>
                    <a:pt x="6359" y="58069"/>
                  </a:cubicBezTo>
                  <a:cubicBezTo>
                    <a:pt x="6655" y="58020"/>
                    <a:pt x="6951" y="58069"/>
                    <a:pt x="7247" y="58168"/>
                  </a:cubicBezTo>
                  <a:cubicBezTo>
                    <a:pt x="7542" y="58316"/>
                    <a:pt x="7739" y="58562"/>
                    <a:pt x="7937" y="58809"/>
                  </a:cubicBezTo>
                  <a:cubicBezTo>
                    <a:pt x="9120" y="60583"/>
                    <a:pt x="10549" y="62111"/>
                    <a:pt x="12225" y="63442"/>
                  </a:cubicBezTo>
                  <a:cubicBezTo>
                    <a:pt x="12669" y="63886"/>
                    <a:pt x="13211" y="64133"/>
                    <a:pt x="13852" y="64231"/>
                  </a:cubicBezTo>
                  <a:lnTo>
                    <a:pt x="13704" y="61766"/>
                  </a:lnTo>
                  <a:lnTo>
                    <a:pt x="13901" y="61668"/>
                  </a:lnTo>
                  <a:cubicBezTo>
                    <a:pt x="14394" y="61421"/>
                    <a:pt x="14986" y="61421"/>
                    <a:pt x="15479" y="61668"/>
                  </a:cubicBezTo>
                  <a:cubicBezTo>
                    <a:pt x="15824" y="61816"/>
                    <a:pt x="16119" y="62062"/>
                    <a:pt x="16317" y="62407"/>
                  </a:cubicBezTo>
                  <a:cubicBezTo>
                    <a:pt x="16514" y="62259"/>
                    <a:pt x="16662" y="62111"/>
                    <a:pt x="16810" y="61914"/>
                  </a:cubicBezTo>
                  <a:lnTo>
                    <a:pt x="16957" y="61766"/>
                  </a:lnTo>
                  <a:lnTo>
                    <a:pt x="31253" y="61766"/>
                  </a:lnTo>
                  <a:cubicBezTo>
                    <a:pt x="31203" y="61520"/>
                    <a:pt x="31203" y="61323"/>
                    <a:pt x="31302" y="61076"/>
                  </a:cubicBezTo>
                  <a:lnTo>
                    <a:pt x="31401" y="60879"/>
                  </a:lnTo>
                  <a:lnTo>
                    <a:pt x="31992" y="60830"/>
                  </a:lnTo>
                  <a:cubicBezTo>
                    <a:pt x="31943" y="60633"/>
                    <a:pt x="31795" y="60534"/>
                    <a:pt x="31647" y="60435"/>
                  </a:cubicBezTo>
                  <a:cubicBezTo>
                    <a:pt x="31351" y="60238"/>
                    <a:pt x="31056" y="60090"/>
                    <a:pt x="30661" y="60041"/>
                  </a:cubicBezTo>
                  <a:lnTo>
                    <a:pt x="30316" y="60041"/>
                  </a:lnTo>
                  <a:lnTo>
                    <a:pt x="30316" y="45401"/>
                  </a:lnTo>
                  <a:cubicBezTo>
                    <a:pt x="30119" y="45351"/>
                    <a:pt x="29922" y="45351"/>
                    <a:pt x="29774" y="45253"/>
                  </a:cubicBezTo>
                  <a:cubicBezTo>
                    <a:pt x="29330" y="45056"/>
                    <a:pt x="28985" y="44711"/>
                    <a:pt x="28837" y="44267"/>
                  </a:cubicBezTo>
                  <a:cubicBezTo>
                    <a:pt x="28591" y="43626"/>
                    <a:pt x="28542" y="42887"/>
                    <a:pt x="28689" y="42197"/>
                  </a:cubicBezTo>
                  <a:lnTo>
                    <a:pt x="28689" y="42098"/>
                  </a:lnTo>
                  <a:cubicBezTo>
                    <a:pt x="28936" y="39683"/>
                    <a:pt x="28837" y="37218"/>
                    <a:pt x="28443" y="34802"/>
                  </a:cubicBezTo>
                  <a:lnTo>
                    <a:pt x="28344" y="34408"/>
                  </a:lnTo>
                  <a:lnTo>
                    <a:pt x="30908" y="34014"/>
                  </a:lnTo>
                  <a:lnTo>
                    <a:pt x="23809" y="29084"/>
                  </a:lnTo>
                  <a:cubicBezTo>
                    <a:pt x="23366" y="28789"/>
                    <a:pt x="22922" y="28394"/>
                    <a:pt x="22528" y="28000"/>
                  </a:cubicBezTo>
                  <a:cubicBezTo>
                    <a:pt x="22281" y="27704"/>
                    <a:pt x="22035" y="27408"/>
                    <a:pt x="21887" y="27014"/>
                  </a:cubicBezTo>
                  <a:lnTo>
                    <a:pt x="21542" y="27014"/>
                  </a:lnTo>
                  <a:lnTo>
                    <a:pt x="21542" y="26275"/>
                  </a:lnTo>
                  <a:lnTo>
                    <a:pt x="21690" y="26275"/>
                  </a:lnTo>
                  <a:cubicBezTo>
                    <a:pt x="21493" y="25338"/>
                    <a:pt x="21640" y="24352"/>
                    <a:pt x="22183" y="23563"/>
                  </a:cubicBezTo>
                  <a:cubicBezTo>
                    <a:pt x="23316" y="21789"/>
                    <a:pt x="25387" y="21493"/>
                    <a:pt x="27408" y="21197"/>
                  </a:cubicBezTo>
                  <a:cubicBezTo>
                    <a:pt x="28739" y="21049"/>
                    <a:pt x="30020" y="20754"/>
                    <a:pt x="31203" y="20211"/>
                  </a:cubicBezTo>
                  <a:cubicBezTo>
                    <a:pt x="32337" y="19423"/>
                    <a:pt x="33372" y="18437"/>
                    <a:pt x="34112" y="17303"/>
                  </a:cubicBezTo>
                  <a:cubicBezTo>
                    <a:pt x="34703" y="16613"/>
                    <a:pt x="35147" y="15824"/>
                    <a:pt x="35443" y="14986"/>
                  </a:cubicBezTo>
                  <a:cubicBezTo>
                    <a:pt x="35443" y="14937"/>
                    <a:pt x="35443" y="14838"/>
                    <a:pt x="35492" y="14740"/>
                  </a:cubicBezTo>
                  <a:cubicBezTo>
                    <a:pt x="35541" y="14395"/>
                    <a:pt x="35689" y="14099"/>
                    <a:pt x="35837" y="13803"/>
                  </a:cubicBezTo>
                  <a:cubicBezTo>
                    <a:pt x="36379" y="13261"/>
                    <a:pt x="37069" y="12965"/>
                    <a:pt x="37760" y="12916"/>
                  </a:cubicBezTo>
                  <a:cubicBezTo>
                    <a:pt x="38647" y="12719"/>
                    <a:pt x="38992" y="12620"/>
                    <a:pt x="39041" y="12226"/>
                  </a:cubicBezTo>
                  <a:lnTo>
                    <a:pt x="39140" y="11634"/>
                  </a:lnTo>
                  <a:lnTo>
                    <a:pt x="39633" y="11930"/>
                  </a:lnTo>
                  <a:cubicBezTo>
                    <a:pt x="40126" y="12324"/>
                    <a:pt x="40767" y="12571"/>
                    <a:pt x="41358" y="12669"/>
                  </a:cubicBezTo>
                  <a:lnTo>
                    <a:pt x="41358" y="12669"/>
                  </a:lnTo>
                  <a:cubicBezTo>
                    <a:pt x="41703" y="12669"/>
                    <a:pt x="41999" y="12521"/>
                    <a:pt x="42196" y="12275"/>
                  </a:cubicBezTo>
                  <a:cubicBezTo>
                    <a:pt x="42344" y="12176"/>
                    <a:pt x="42393" y="11979"/>
                    <a:pt x="42393" y="11831"/>
                  </a:cubicBezTo>
                  <a:cubicBezTo>
                    <a:pt x="42295" y="11536"/>
                    <a:pt x="42147" y="11240"/>
                    <a:pt x="41950" y="11043"/>
                  </a:cubicBezTo>
                  <a:cubicBezTo>
                    <a:pt x="41851" y="10944"/>
                    <a:pt x="41752" y="10845"/>
                    <a:pt x="41654" y="10747"/>
                  </a:cubicBezTo>
                  <a:cubicBezTo>
                    <a:pt x="40865" y="9662"/>
                    <a:pt x="40816" y="8233"/>
                    <a:pt x="40816" y="6803"/>
                  </a:cubicBezTo>
                  <a:cubicBezTo>
                    <a:pt x="40816" y="5324"/>
                    <a:pt x="40717" y="3895"/>
                    <a:pt x="39682" y="3205"/>
                  </a:cubicBezTo>
                  <a:lnTo>
                    <a:pt x="39781" y="3008"/>
                  </a:lnTo>
                  <a:cubicBezTo>
                    <a:pt x="39337" y="3008"/>
                    <a:pt x="38893" y="3008"/>
                    <a:pt x="38499" y="2958"/>
                  </a:cubicBezTo>
                  <a:cubicBezTo>
                    <a:pt x="36626" y="2909"/>
                    <a:pt x="34703" y="2712"/>
                    <a:pt x="33323" y="1479"/>
                  </a:cubicBezTo>
                  <a:cubicBezTo>
                    <a:pt x="32830" y="1036"/>
                    <a:pt x="32436" y="444"/>
                    <a:pt x="31795" y="296"/>
                  </a:cubicBezTo>
                  <a:cubicBezTo>
                    <a:pt x="30513" y="1"/>
                    <a:pt x="29725" y="1627"/>
                    <a:pt x="29232" y="2810"/>
                  </a:cubicBezTo>
                  <a:cubicBezTo>
                    <a:pt x="27851" y="6113"/>
                    <a:pt x="25387" y="8874"/>
                    <a:pt x="22232" y="10500"/>
                  </a:cubicBezTo>
                  <a:cubicBezTo>
                    <a:pt x="21345" y="10993"/>
                    <a:pt x="20408" y="11388"/>
                    <a:pt x="19767" y="12176"/>
                  </a:cubicBezTo>
                  <a:cubicBezTo>
                    <a:pt x="18387" y="14099"/>
                    <a:pt x="19866" y="16761"/>
                    <a:pt x="19570" y="19127"/>
                  </a:cubicBezTo>
                  <a:cubicBezTo>
                    <a:pt x="19274" y="21296"/>
                    <a:pt x="17401" y="22923"/>
                    <a:pt x="15676" y="24303"/>
                  </a:cubicBezTo>
                  <a:cubicBezTo>
                    <a:pt x="14887" y="24993"/>
                    <a:pt x="14000" y="25535"/>
                    <a:pt x="13014" y="25929"/>
                  </a:cubicBezTo>
                  <a:cubicBezTo>
                    <a:pt x="12225" y="26127"/>
                    <a:pt x="11338" y="26127"/>
                    <a:pt x="10648" y="26620"/>
                  </a:cubicBezTo>
                  <a:lnTo>
                    <a:pt x="10648" y="27063"/>
                  </a:lnTo>
                  <a:lnTo>
                    <a:pt x="10253" y="27063"/>
                  </a:lnTo>
                  <a:cubicBezTo>
                    <a:pt x="9563" y="27951"/>
                    <a:pt x="9563" y="29331"/>
                    <a:pt x="8627" y="30119"/>
                  </a:cubicBezTo>
                  <a:cubicBezTo>
                    <a:pt x="8183" y="30514"/>
                    <a:pt x="7542" y="30711"/>
                    <a:pt x="7049" y="31105"/>
                  </a:cubicBezTo>
                  <a:cubicBezTo>
                    <a:pt x="6556" y="31697"/>
                    <a:pt x="6211" y="32436"/>
                    <a:pt x="6063" y="33176"/>
                  </a:cubicBezTo>
                  <a:cubicBezTo>
                    <a:pt x="4880" y="36971"/>
                    <a:pt x="1923" y="39929"/>
                    <a:pt x="395" y="43577"/>
                  </a:cubicBezTo>
                  <a:cubicBezTo>
                    <a:pt x="148" y="44119"/>
                    <a:pt x="0" y="44760"/>
                    <a:pt x="0" y="45401"/>
                  </a:cubicBezTo>
                  <a:close/>
                  <a:moveTo>
                    <a:pt x="18436" y="26324"/>
                  </a:moveTo>
                  <a:lnTo>
                    <a:pt x="19964" y="26324"/>
                  </a:lnTo>
                  <a:lnTo>
                    <a:pt x="19964" y="27113"/>
                  </a:lnTo>
                  <a:lnTo>
                    <a:pt x="18436" y="27113"/>
                  </a:lnTo>
                  <a:close/>
                  <a:moveTo>
                    <a:pt x="15331" y="26324"/>
                  </a:moveTo>
                  <a:lnTo>
                    <a:pt x="16908" y="26324"/>
                  </a:lnTo>
                  <a:lnTo>
                    <a:pt x="16908" y="27113"/>
                  </a:lnTo>
                  <a:lnTo>
                    <a:pt x="15331" y="27113"/>
                  </a:lnTo>
                  <a:close/>
                  <a:moveTo>
                    <a:pt x="12275" y="26324"/>
                  </a:moveTo>
                  <a:lnTo>
                    <a:pt x="13803" y="26324"/>
                  </a:lnTo>
                  <a:lnTo>
                    <a:pt x="13803" y="27113"/>
                  </a:lnTo>
                  <a:lnTo>
                    <a:pt x="12225" y="27113"/>
                  </a:ln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8"/>
            <p:cNvSpPr/>
            <p:nvPr/>
          </p:nvSpPr>
          <p:spPr>
            <a:xfrm>
              <a:off x="1457425" y="1747066"/>
              <a:ext cx="393125" cy="311800"/>
            </a:xfrm>
            <a:custGeom>
              <a:avLst/>
              <a:gdLst/>
              <a:ahLst/>
              <a:cxnLst/>
              <a:rect l="l" t="t" r="r" b="b"/>
              <a:pathLst>
                <a:path w="15725" h="12472" extrusionOk="0">
                  <a:moveTo>
                    <a:pt x="1282" y="11831"/>
                  </a:moveTo>
                  <a:cubicBezTo>
                    <a:pt x="2711" y="12225"/>
                    <a:pt x="4239" y="11831"/>
                    <a:pt x="5817" y="11436"/>
                  </a:cubicBezTo>
                  <a:cubicBezTo>
                    <a:pt x="7443" y="11042"/>
                    <a:pt x="8922" y="10648"/>
                    <a:pt x="10500" y="10993"/>
                  </a:cubicBezTo>
                  <a:cubicBezTo>
                    <a:pt x="10746" y="11042"/>
                    <a:pt x="10993" y="11091"/>
                    <a:pt x="11239" y="11190"/>
                  </a:cubicBezTo>
                  <a:cubicBezTo>
                    <a:pt x="11535" y="11288"/>
                    <a:pt x="11831" y="11338"/>
                    <a:pt x="12176" y="11436"/>
                  </a:cubicBezTo>
                  <a:cubicBezTo>
                    <a:pt x="12669" y="11486"/>
                    <a:pt x="13211" y="11486"/>
                    <a:pt x="13753" y="11436"/>
                  </a:cubicBezTo>
                  <a:cubicBezTo>
                    <a:pt x="14394" y="11338"/>
                    <a:pt x="15035" y="11338"/>
                    <a:pt x="15626" y="11436"/>
                  </a:cubicBezTo>
                  <a:cubicBezTo>
                    <a:pt x="15725" y="10795"/>
                    <a:pt x="15626" y="10155"/>
                    <a:pt x="15281" y="9612"/>
                  </a:cubicBezTo>
                  <a:cubicBezTo>
                    <a:pt x="14936" y="8922"/>
                    <a:pt x="14295" y="8429"/>
                    <a:pt x="13556" y="8281"/>
                  </a:cubicBezTo>
                  <a:lnTo>
                    <a:pt x="12570" y="8035"/>
                  </a:lnTo>
                  <a:lnTo>
                    <a:pt x="13507" y="7591"/>
                  </a:lnTo>
                  <a:cubicBezTo>
                    <a:pt x="13802" y="7443"/>
                    <a:pt x="14098" y="7246"/>
                    <a:pt x="14394" y="7049"/>
                  </a:cubicBezTo>
                  <a:cubicBezTo>
                    <a:pt x="14000" y="6753"/>
                    <a:pt x="13753" y="6408"/>
                    <a:pt x="13654" y="5965"/>
                  </a:cubicBezTo>
                  <a:lnTo>
                    <a:pt x="13704" y="5965"/>
                  </a:lnTo>
                  <a:cubicBezTo>
                    <a:pt x="13309" y="5767"/>
                    <a:pt x="12964" y="5521"/>
                    <a:pt x="12619" y="5225"/>
                  </a:cubicBezTo>
                  <a:cubicBezTo>
                    <a:pt x="10894" y="3845"/>
                    <a:pt x="9415" y="2268"/>
                    <a:pt x="8183" y="444"/>
                  </a:cubicBezTo>
                  <a:cubicBezTo>
                    <a:pt x="8084" y="296"/>
                    <a:pt x="7936" y="148"/>
                    <a:pt x="7788" y="49"/>
                  </a:cubicBezTo>
                  <a:cubicBezTo>
                    <a:pt x="7641" y="0"/>
                    <a:pt x="7443" y="0"/>
                    <a:pt x="7296" y="49"/>
                  </a:cubicBezTo>
                  <a:cubicBezTo>
                    <a:pt x="5817" y="197"/>
                    <a:pt x="4387" y="444"/>
                    <a:pt x="2958" y="838"/>
                  </a:cubicBezTo>
                  <a:cubicBezTo>
                    <a:pt x="2465" y="2021"/>
                    <a:pt x="1775" y="3106"/>
                    <a:pt x="986" y="4091"/>
                  </a:cubicBezTo>
                  <a:cubicBezTo>
                    <a:pt x="887" y="4289"/>
                    <a:pt x="789" y="4535"/>
                    <a:pt x="739" y="4782"/>
                  </a:cubicBezTo>
                  <a:cubicBezTo>
                    <a:pt x="493" y="5866"/>
                    <a:pt x="838" y="7246"/>
                    <a:pt x="1922" y="7739"/>
                  </a:cubicBezTo>
                  <a:cubicBezTo>
                    <a:pt x="1479" y="7789"/>
                    <a:pt x="1331" y="8774"/>
                    <a:pt x="937" y="8873"/>
                  </a:cubicBezTo>
                  <a:cubicBezTo>
                    <a:pt x="1922" y="9711"/>
                    <a:pt x="0" y="11880"/>
                    <a:pt x="1134" y="12471"/>
                  </a:cubicBezTo>
                  <a:close/>
                  <a:moveTo>
                    <a:pt x="8577" y="9070"/>
                  </a:moveTo>
                  <a:lnTo>
                    <a:pt x="8429" y="9070"/>
                  </a:lnTo>
                  <a:cubicBezTo>
                    <a:pt x="7986" y="9021"/>
                    <a:pt x="7542" y="8873"/>
                    <a:pt x="7148" y="8676"/>
                  </a:cubicBezTo>
                  <a:cubicBezTo>
                    <a:pt x="6803" y="8479"/>
                    <a:pt x="6458" y="8380"/>
                    <a:pt x="6063" y="8331"/>
                  </a:cubicBezTo>
                  <a:cubicBezTo>
                    <a:pt x="5915" y="8331"/>
                    <a:pt x="5718" y="8380"/>
                    <a:pt x="5570" y="8429"/>
                  </a:cubicBezTo>
                  <a:cubicBezTo>
                    <a:pt x="5324" y="8479"/>
                    <a:pt x="5127" y="8528"/>
                    <a:pt x="4880" y="8528"/>
                  </a:cubicBezTo>
                  <a:cubicBezTo>
                    <a:pt x="4732" y="8528"/>
                    <a:pt x="4535" y="8528"/>
                    <a:pt x="4338" y="8479"/>
                  </a:cubicBezTo>
                  <a:cubicBezTo>
                    <a:pt x="4190" y="8479"/>
                    <a:pt x="3993" y="8479"/>
                    <a:pt x="3845" y="8479"/>
                  </a:cubicBezTo>
                  <a:cubicBezTo>
                    <a:pt x="3697" y="8528"/>
                    <a:pt x="3549" y="8577"/>
                    <a:pt x="3451" y="8676"/>
                  </a:cubicBezTo>
                  <a:cubicBezTo>
                    <a:pt x="3253" y="8774"/>
                    <a:pt x="3007" y="8873"/>
                    <a:pt x="2810" y="8922"/>
                  </a:cubicBezTo>
                  <a:cubicBezTo>
                    <a:pt x="2268" y="9070"/>
                    <a:pt x="1725" y="8824"/>
                    <a:pt x="1430" y="8380"/>
                  </a:cubicBezTo>
                  <a:lnTo>
                    <a:pt x="2070" y="7986"/>
                  </a:lnTo>
                  <a:cubicBezTo>
                    <a:pt x="2169" y="8134"/>
                    <a:pt x="2415" y="8232"/>
                    <a:pt x="2613" y="8183"/>
                  </a:cubicBezTo>
                  <a:cubicBezTo>
                    <a:pt x="2760" y="8134"/>
                    <a:pt x="2908" y="8084"/>
                    <a:pt x="3056" y="8035"/>
                  </a:cubicBezTo>
                  <a:cubicBezTo>
                    <a:pt x="3204" y="7887"/>
                    <a:pt x="3451" y="7789"/>
                    <a:pt x="3648" y="7739"/>
                  </a:cubicBezTo>
                  <a:cubicBezTo>
                    <a:pt x="3894" y="7690"/>
                    <a:pt x="4190" y="7690"/>
                    <a:pt x="4436" y="7739"/>
                  </a:cubicBezTo>
                  <a:cubicBezTo>
                    <a:pt x="4584" y="7789"/>
                    <a:pt x="4683" y="7789"/>
                    <a:pt x="4831" y="7789"/>
                  </a:cubicBezTo>
                  <a:cubicBezTo>
                    <a:pt x="5028" y="7789"/>
                    <a:pt x="5176" y="7739"/>
                    <a:pt x="5373" y="7690"/>
                  </a:cubicBezTo>
                  <a:cubicBezTo>
                    <a:pt x="5570" y="7641"/>
                    <a:pt x="5767" y="7591"/>
                    <a:pt x="6014" y="7591"/>
                  </a:cubicBezTo>
                  <a:cubicBezTo>
                    <a:pt x="6507" y="7591"/>
                    <a:pt x="7000" y="7739"/>
                    <a:pt x="7443" y="7986"/>
                  </a:cubicBezTo>
                  <a:cubicBezTo>
                    <a:pt x="7739" y="8134"/>
                    <a:pt x="8084" y="8281"/>
                    <a:pt x="8479" y="8331"/>
                  </a:cubicBezTo>
                  <a:lnTo>
                    <a:pt x="8577" y="8331"/>
                  </a:lnTo>
                  <a:cubicBezTo>
                    <a:pt x="8873" y="8281"/>
                    <a:pt x="9218" y="8380"/>
                    <a:pt x="9415" y="8627"/>
                  </a:cubicBezTo>
                  <a:cubicBezTo>
                    <a:pt x="9563" y="8774"/>
                    <a:pt x="9662" y="9021"/>
                    <a:pt x="9612" y="9267"/>
                  </a:cubicBezTo>
                  <a:cubicBezTo>
                    <a:pt x="9514" y="9563"/>
                    <a:pt x="9366" y="9810"/>
                    <a:pt x="9070" y="9957"/>
                  </a:cubicBezTo>
                  <a:cubicBezTo>
                    <a:pt x="8725" y="10056"/>
                    <a:pt x="8331" y="10105"/>
                    <a:pt x="7986" y="10007"/>
                  </a:cubicBezTo>
                  <a:cubicBezTo>
                    <a:pt x="7197" y="9810"/>
                    <a:pt x="6458" y="9612"/>
                    <a:pt x="5718" y="9366"/>
                  </a:cubicBezTo>
                  <a:cubicBezTo>
                    <a:pt x="5274" y="9760"/>
                    <a:pt x="4732" y="10056"/>
                    <a:pt x="4141" y="10155"/>
                  </a:cubicBezTo>
                  <a:cubicBezTo>
                    <a:pt x="3944" y="10155"/>
                    <a:pt x="3746" y="10105"/>
                    <a:pt x="3549" y="10105"/>
                  </a:cubicBezTo>
                  <a:lnTo>
                    <a:pt x="3303" y="10105"/>
                  </a:lnTo>
                  <a:cubicBezTo>
                    <a:pt x="2760" y="10056"/>
                    <a:pt x="2169" y="10253"/>
                    <a:pt x="1775" y="10648"/>
                  </a:cubicBezTo>
                  <a:lnTo>
                    <a:pt x="1232" y="10056"/>
                  </a:lnTo>
                  <a:cubicBezTo>
                    <a:pt x="1824" y="9514"/>
                    <a:pt x="2613" y="9267"/>
                    <a:pt x="3401" y="9317"/>
                  </a:cubicBezTo>
                  <a:lnTo>
                    <a:pt x="3697" y="9366"/>
                  </a:lnTo>
                  <a:cubicBezTo>
                    <a:pt x="3796" y="9366"/>
                    <a:pt x="3944" y="9366"/>
                    <a:pt x="4091" y="9366"/>
                  </a:cubicBezTo>
                  <a:cubicBezTo>
                    <a:pt x="4584" y="9267"/>
                    <a:pt x="5028" y="9021"/>
                    <a:pt x="5373" y="8627"/>
                  </a:cubicBezTo>
                  <a:lnTo>
                    <a:pt x="5570" y="8479"/>
                  </a:lnTo>
                  <a:lnTo>
                    <a:pt x="5767" y="8577"/>
                  </a:lnTo>
                  <a:cubicBezTo>
                    <a:pt x="6556" y="8824"/>
                    <a:pt x="7345" y="9070"/>
                    <a:pt x="8134" y="9218"/>
                  </a:cubicBezTo>
                  <a:cubicBezTo>
                    <a:pt x="8331" y="9267"/>
                    <a:pt x="8577" y="9267"/>
                    <a:pt x="8774" y="9218"/>
                  </a:cubicBezTo>
                  <a:cubicBezTo>
                    <a:pt x="8824" y="9218"/>
                    <a:pt x="8824" y="9119"/>
                    <a:pt x="8873" y="9070"/>
                  </a:cubicBezTo>
                  <a:cubicBezTo>
                    <a:pt x="8774" y="9070"/>
                    <a:pt x="8676" y="9070"/>
                    <a:pt x="8577" y="9070"/>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8"/>
            <p:cNvSpPr/>
            <p:nvPr/>
          </p:nvSpPr>
          <p:spPr>
            <a:xfrm>
              <a:off x="2437125" y="2230141"/>
              <a:ext cx="9900" cy="28375"/>
            </a:xfrm>
            <a:custGeom>
              <a:avLst/>
              <a:gdLst/>
              <a:ahLst/>
              <a:cxnLst/>
              <a:rect l="l" t="t" r="r" b="b"/>
              <a:pathLst>
                <a:path w="396" h="1135" extrusionOk="0">
                  <a:moveTo>
                    <a:pt x="1" y="0"/>
                  </a:moveTo>
                  <a:cubicBezTo>
                    <a:pt x="198" y="345"/>
                    <a:pt x="297" y="740"/>
                    <a:pt x="395" y="1134"/>
                  </a:cubicBezTo>
                  <a:cubicBezTo>
                    <a:pt x="395" y="740"/>
                    <a:pt x="247" y="296"/>
                    <a:pt x="1" y="0"/>
                  </a:cubicBezTo>
                  <a:close/>
                </a:path>
              </a:pathLst>
            </a:custGeom>
            <a:solidFill>
              <a:srgbClr val="088C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8"/>
            <p:cNvSpPr/>
            <p:nvPr/>
          </p:nvSpPr>
          <p:spPr>
            <a:xfrm>
              <a:off x="1822200" y="1141966"/>
              <a:ext cx="1095575" cy="1454200"/>
            </a:xfrm>
            <a:custGeom>
              <a:avLst/>
              <a:gdLst/>
              <a:ahLst/>
              <a:cxnLst/>
              <a:rect l="l" t="t" r="r" b="b"/>
              <a:pathLst>
                <a:path w="43823" h="58168" extrusionOk="0">
                  <a:moveTo>
                    <a:pt x="24253" y="55654"/>
                  </a:moveTo>
                  <a:lnTo>
                    <a:pt x="23513" y="52400"/>
                  </a:lnTo>
                  <a:cubicBezTo>
                    <a:pt x="23415" y="52055"/>
                    <a:pt x="23464" y="51612"/>
                    <a:pt x="23661" y="51316"/>
                  </a:cubicBezTo>
                  <a:cubicBezTo>
                    <a:pt x="23711" y="51217"/>
                    <a:pt x="23809" y="51119"/>
                    <a:pt x="23908" y="51020"/>
                  </a:cubicBezTo>
                  <a:cubicBezTo>
                    <a:pt x="23957" y="51020"/>
                    <a:pt x="24006" y="50971"/>
                    <a:pt x="24056" y="50922"/>
                  </a:cubicBezTo>
                  <a:cubicBezTo>
                    <a:pt x="24056" y="50823"/>
                    <a:pt x="24056" y="50774"/>
                    <a:pt x="24056" y="50675"/>
                  </a:cubicBezTo>
                  <a:cubicBezTo>
                    <a:pt x="24006" y="50478"/>
                    <a:pt x="24006" y="50330"/>
                    <a:pt x="24056" y="50182"/>
                  </a:cubicBezTo>
                  <a:cubicBezTo>
                    <a:pt x="24154" y="49788"/>
                    <a:pt x="24450" y="49443"/>
                    <a:pt x="24844" y="49246"/>
                  </a:cubicBezTo>
                  <a:cubicBezTo>
                    <a:pt x="24992" y="49196"/>
                    <a:pt x="25189" y="49048"/>
                    <a:pt x="25288" y="48900"/>
                  </a:cubicBezTo>
                  <a:cubicBezTo>
                    <a:pt x="25534" y="48555"/>
                    <a:pt x="25288" y="48161"/>
                    <a:pt x="24943" y="47471"/>
                  </a:cubicBezTo>
                  <a:cubicBezTo>
                    <a:pt x="24844" y="47274"/>
                    <a:pt x="24696" y="47077"/>
                    <a:pt x="24598" y="46879"/>
                  </a:cubicBezTo>
                  <a:cubicBezTo>
                    <a:pt x="24401" y="46386"/>
                    <a:pt x="24302" y="45894"/>
                    <a:pt x="24253" y="45351"/>
                  </a:cubicBezTo>
                  <a:cubicBezTo>
                    <a:pt x="24253" y="44760"/>
                    <a:pt x="24056" y="44119"/>
                    <a:pt x="23661" y="43626"/>
                  </a:cubicBezTo>
                  <a:cubicBezTo>
                    <a:pt x="22971" y="43034"/>
                    <a:pt x="21788" y="43380"/>
                    <a:pt x="20999" y="43922"/>
                  </a:cubicBezTo>
                  <a:cubicBezTo>
                    <a:pt x="20802" y="44070"/>
                    <a:pt x="20605" y="44119"/>
                    <a:pt x="20359" y="44168"/>
                  </a:cubicBezTo>
                  <a:cubicBezTo>
                    <a:pt x="20112" y="44168"/>
                    <a:pt x="19866" y="44119"/>
                    <a:pt x="19668" y="44020"/>
                  </a:cubicBezTo>
                  <a:cubicBezTo>
                    <a:pt x="18732" y="43577"/>
                    <a:pt x="17746" y="43034"/>
                    <a:pt x="17302" y="42098"/>
                  </a:cubicBezTo>
                  <a:lnTo>
                    <a:pt x="17105" y="42295"/>
                  </a:lnTo>
                  <a:cubicBezTo>
                    <a:pt x="16859" y="42640"/>
                    <a:pt x="16464" y="42788"/>
                    <a:pt x="16070" y="42739"/>
                  </a:cubicBezTo>
                  <a:cubicBezTo>
                    <a:pt x="15528" y="42640"/>
                    <a:pt x="15380" y="42147"/>
                    <a:pt x="15281" y="41802"/>
                  </a:cubicBezTo>
                  <a:cubicBezTo>
                    <a:pt x="15281" y="41654"/>
                    <a:pt x="15183" y="41506"/>
                    <a:pt x="15084" y="41358"/>
                  </a:cubicBezTo>
                  <a:cubicBezTo>
                    <a:pt x="14936" y="41260"/>
                    <a:pt x="14690" y="41358"/>
                    <a:pt x="14493" y="41506"/>
                  </a:cubicBezTo>
                  <a:cubicBezTo>
                    <a:pt x="14394" y="41556"/>
                    <a:pt x="14295" y="41654"/>
                    <a:pt x="14246" y="41704"/>
                  </a:cubicBezTo>
                  <a:cubicBezTo>
                    <a:pt x="14000" y="41950"/>
                    <a:pt x="13704" y="42147"/>
                    <a:pt x="13359" y="42295"/>
                  </a:cubicBezTo>
                  <a:cubicBezTo>
                    <a:pt x="12964" y="42344"/>
                    <a:pt x="12570" y="42246"/>
                    <a:pt x="12324" y="41950"/>
                  </a:cubicBezTo>
                  <a:lnTo>
                    <a:pt x="12274" y="41901"/>
                  </a:lnTo>
                  <a:cubicBezTo>
                    <a:pt x="11831" y="42147"/>
                    <a:pt x="11436" y="42295"/>
                    <a:pt x="10993" y="42394"/>
                  </a:cubicBezTo>
                  <a:lnTo>
                    <a:pt x="10795" y="41654"/>
                  </a:lnTo>
                  <a:cubicBezTo>
                    <a:pt x="11338" y="41506"/>
                    <a:pt x="11831" y="41309"/>
                    <a:pt x="12274" y="40964"/>
                  </a:cubicBezTo>
                  <a:lnTo>
                    <a:pt x="13260" y="40274"/>
                  </a:lnTo>
                  <a:lnTo>
                    <a:pt x="12866" y="41408"/>
                  </a:lnTo>
                  <a:cubicBezTo>
                    <a:pt x="12915" y="41506"/>
                    <a:pt x="13063" y="41556"/>
                    <a:pt x="13162" y="41556"/>
                  </a:cubicBezTo>
                  <a:cubicBezTo>
                    <a:pt x="13359" y="41457"/>
                    <a:pt x="13556" y="41309"/>
                    <a:pt x="13753" y="41161"/>
                  </a:cubicBezTo>
                  <a:cubicBezTo>
                    <a:pt x="13802" y="41063"/>
                    <a:pt x="13901" y="41013"/>
                    <a:pt x="14000" y="40915"/>
                  </a:cubicBezTo>
                  <a:cubicBezTo>
                    <a:pt x="14394" y="40520"/>
                    <a:pt x="15035" y="40422"/>
                    <a:pt x="15577" y="40718"/>
                  </a:cubicBezTo>
                  <a:cubicBezTo>
                    <a:pt x="15774" y="40964"/>
                    <a:pt x="15971" y="41260"/>
                    <a:pt x="16021" y="41605"/>
                  </a:cubicBezTo>
                  <a:cubicBezTo>
                    <a:pt x="16070" y="41753"/>
                    <a:pt x="16119" y="41999"/>
                    <a:pt x="16218" y="41999"/>
                  </a:cubicBezTo>
                  <a:cubicBezTo>
                    <a:pt x="16267" y="41999"/>
                    <a:pt x="16415" y="41851"/>
                    <a:pt x="16563" y="41704"/>
                  </a:cubicBezTo>
                  <a:lnTo>
                    <a:pt x="16809" y="41506"/>
                  </a:lnTo>
                  <a:cubicBezTo>
                    <a:pt x="16957" y="40471"/>
                    <a:pt x="17154" y="39485"/>
                    <a:pt x="17499" y="38499"/>
                  </a:cubicBezTo>
                  <a:cubicBezTo>
                    <a:pt x="17401" y="38401"/>
                    <a:pt x="17352" y="38253"/>
                    <a:pt x="17401" y="38056"/>
                  </a:cubicBezTo>
                  <a:cubicBezTo>
                    <a:pt x="17450" y="37711"/>
                    <a:pt x="17647" y="37366"/>
                    <a:pt x="17992" y="37168"/>
                  </a:cubicBezTo>
                  <a:cubicBezTo>
                    <a:pt x="18190" y="37070"/>
                    <a:pt x="18337" y="37021"/>
                    <a:pt x="18485" y="36971"/>
                  </a:cubicBezTo>
                  <a:cubicBezTo>
                    <a:pt x="18683" y="36971"/>
                    <a:pt x="18830" y="36873"/>
                    <a:pt x="18978" y="36774"/>
                  </a:cubicBezTo>
                  <a:cubicBezTo>
                    <a:pt x="19077" y="36626"/>
                    <a:pt x="19225" y="36478"/>
                    <a:pt x="19274" y="36330"/>
                  </a:cubicBezTo>
                  <a:cubicBezTo>
                    <a:pt x="19422" y="35936"/>
                    <a:pt x="19767" y="35640"/>
                    <a:pt x="20161" y="35492"/>
                  </a:cubicBezTo>
                  <a:cubicBezTo>
                    <a:pt x="20359" y="35443"/>
                    <a:pt x="20556" y="35492"/>
                    <a:pt x="20654" y="35443"/>
                  </a:cubicBezTo>
                  <a:cubicBezTo>
                    <a:pt x="20704" y="35394"/>
                    <a:pt x="20753" y="35295"/>
                    <a:pt x="20753" y="35246"/>
                  </a:cubicBezTo>
                  <a:cubicBezTo>
                    <a:pt x="21246" y="34260"/>
                    <a:pt x="21788" y="33373"/>
                    <a:pt x="22478" y="32584"/>
                  </a:cubicBezTo>
                  <a:cubicBezTo>
                    <a:pt x="22725" y="32190"/>
                    <a:pt x="23119" y="31894"/>
                    <a:pt x="23563" y="31697"/>
                  </a:cubicBezTo>
                  <a:lnTo>
                    <a:pt x="23760" y="31647"/>
                  </a:lnTo>
                  <a:cubicBezTo>
                    <a:pt x="23858" y="31598"/>
                    <a:pt x="23957" y="31598"/>
                    <a:pt x="24056" y="31549"/>
                  </a:cubicBezTo>
                  <a:cubicBezTo>
                    <a:pt x="24105" y="31450"/>
                    <a:pt x="24203" y="31352"/>
                    <a:pt x="24253" y="31253"/>
                  </a:cubicBezTo>
                  <a:cubicBezTo>
                    <a:pt x="24401" y="30957"/>
                    <a:pt x="24598" y="30563"/>
                    <a:pt x="25091" y="30563"/>
                  </a:cubicBezTo>
                  <a:cubicBezTo>
                    <a:pt x="25239" y="30612"/>
                    <a:pt x="25387" y="30662"/>
                    <a:pt x="25534" y="30711"/>
                  </a:cubicBezTo>
                  <a:lnTo>
                    <a:pt x="25584" y="30760"/>
                  </a:lnTo>
                  <a:cubicBezTo>
                    <a:pt x="25978" y="30908"/>
                    <a:pt x="26372" y="30514"/>
                    <a:pt x="26915" y="29971"/>
                  </a:cubicBezTo>
                  <a:lnTo>
                    <a:pt x="27013" y="29873"/>
                  </a:lnTo>
                  <a:cubicBezTo>
                    <a:pt x="27753" y="29183"/>
                    <a:pt x="28591" y="28641"/>
                    <a:pt x="29478" y="28246"/>
                  </a:cubicBezTo>
                  <a:cubicBezTo>
                    <a:pt x="29724" y="28098"/>
                    <a:pt x="29971" y="28000"/>
                    <a:pt x="30267" y="27950"/>
                  </a:cubicBezTo>
                  <a:cubicBezTo>
                    <a:pt x="30464" y="27901"/>
                    <a:pt x="30710" y="27901"/>
                    <a:pt x="30957" y="27950"/>
                  </a:cubicBezTo>
                  <a:lnTo>
                    <a:pt x="31055" y="27950"/>
                  </a:lnTo>
                  <a:cubicBezTo>
                    <a:pt x="31400" y="28000"/>
                    <a:pt x="31745" y="28000"/>
                    <a:pt x="32091" y="28000"/>
                  </a:cubicBezTo>
                  <a:cubicBezTo>
                    <a:pt x="34259" y="28000"/>
                    <a:pt x="36478" y="27901"/>
                    <a:pt x="38647" y="27753"/>
                  </a:cubicBezTo>
                  <a:cubicBezTo>
                    <a:pt x="39682" y="27753"/>
                    <a:pt x="40717" y="27457"/>
                    <a:pt x="41654" y="27014"/>
                  </a:cubicBezTo>
                  <a:cubicBezTo>
                    <a:pt x="43280" y="25979"/>
                    <a:pt x="43724" y="23711"/>
                    <a:pt x="43773" y="22035"/>
                  </a:cubicBezTo>
                  <a:cubicBezTo>
                    <a:pt x="43823" y="20556"/>
                    <a:pt x="43724" y="19028"/>
                    <a:pt x="43428" y="17549"/>
                  </a:cubicBezTo>
                  <a:lnTo>
                    <a:pt x="43428" y="17549"/>
                  </a:lnTo>
                  <a:cubicBezTo>
                    <a:pt x="43428" y="17549"/>
                    <a:pt x="43428" y="17500"/>
                    <a:pt x="43379" y="17500"/>
                  </a:cubicBezTo>
                  <a:lnTo>
                    <a:pt x="41111" y="17697"/>
                  </a:lnTo>
                  <a:lnTo>
                    <a:pt x="40816" y="16021"/>
                  </a:lnTo>
                  <a:cubicBezTo>
                    <a:pt x="39830" y="15725"/>
                    <a:pt x="38942" y="15085"/>
                    <a:pt x="38351" y="14197"/>
                  </a:cubicBezTo>
                  <a:cubicBezTo>
                    <a:pt x="38104" y="14345"/>
                    <a:pt x="37858" y="14394"/>
                    <a:pt x="37611" y="14394"/>
                  </a:cubicBezTo>
                  <a:cubicBezTo>
                    <a:pt x="36971" y="14394"/>
                    <a:pt x="36330" y="14148"/>
                    <a:pt x="35886" y="13655"/>
                  </a:cubicBezTo>
                  <a:cubicBezTo>
                    <a:pt x="35541" y="13261"/>
                    <a:pt x="35245" y="12866"/>
                    <a:pt x="34999" y="12373"/>
                  </a:cubicBezTo>
                  <a:cubicBezTo>
                    <a:pt x="34802" y="12078"/>
                    <a:pt x="34605" y="11831"/>
                    <a:pt x="34407" y="11535"/>
                  </a:cubicBezTo>
                  <a:cubicBezTo>
                    <a:pt x="33865" y="10944"/>
                    <a:pt x="33274" y="10451"/>
                    <a:pt x="32583" y="10007"/>
                  </a:cubicBezTo>
                  <a:lnTo>
                    <a:pt x="18091" y="1"/>
                  </a:lnTo>
                  <a:lnTo>
                    <a:pt x="15577" y="395"/>
                  </a:lnTo>
                  <a:cubicBezTo>
                    <a:pt x="15922" y="2761"/>
                    <a:pt x="16021" y="5127"/>
                    <a:pt x="15774" y="7543"/>
                  </a:cubicBezTo>
                  <a:lnTo>
                    <a:pt x="15774" y="7641"/>
                  </a:lnTo>
                  <a:cubicBezTo>
                    <a:pt x="15676" y="8183"/>
                    <a:pt x="15676" y="8775"/>
                    <a:pt x="15823" y="9317"/>
                  </a:cubicBezTo>
                  <a:cubicBezTo>
                    <a:pt x="15922" y="9564"/>
                    <a:pt x="16119" y="9761"/>
                    <a:pt x="16366" y="9909"/>
                  </a:cubicBezTo>
                  <a:cubicBezTo>
                    <a:pt x="16514" y="9958"/>
                    <a:pt x="16711" y="9958"/>
                    <a:pt x="16859" y="9909"/>
                  </a:cubicBezTo>
                  <a:lnTo>
                    <a:pt x="17401" y="9662"/>
                  </a:lnTo>
                  <a:lnTo>
                    <a:pt x="17401" y="24648"/>
                  </a:lnTo>
                  <a:cubicBezTo>
                    <a:pt x="17746" y="24746"/>
                    <a:pt x="18091" y="24894"/>
                    <a:pt x="18387" y="25091"/>
                  </a:cubicBezTo>
                  <a:cubicBezTo>
                    <a:pt x="18929" y="25387"/>
                    <a:pt x="19175" y="25979"/>
                    <a:pt x="19077" y="26570"/>
                  </a:cubicBezTo>
                  <a:lnTo>
                    <a:pt x="19028" y="26866"/>
                  </a:lnTo>
                  <a:lnTo>
                    <a:pt x="18337" y="26915"/>
                  </a:lnTo>
                  <a:cubicBezTo>
                    <a:pt x="18337" y="27014"/>
                    <a:pt x="18387" y="27112"/>
                    <a:pt x="18436" y="27260"/>
                  </a:cubicBezTo>
                  <a:lnTo>
                    <a:pt x="18880" y="27852"/>
                  </a:lnTo>
                  <a:lnTo>
                    <a:pt x="3599" y="27852"/>
                  </a:lnTo>
                  <a:cubicBezTo>
                    <a:pt x="3352" y="28197"/>
                    <a:pt x="3007" y="28443"/>
                    <a:pt x="2613" y="28641"/>
                  </a:cubicBezTo>
                  <a:lnTo>
                    <a:pt x="2218" y="28788"/>
                  </a:lnTo>
                  <a:lnTo>
                    <a:pt x="2120" y="28394"/>
                  </a:lnTo>
                  <a:cubicBezTo>
                    <a:pt x="2021" y="28098"/>
                    <a:pt x="1775" y="27803"/>
                    <a:pt x="1479" y="27704"/>
                  </a:cubicBezTo>
                  <a:cubicBezTo>
                    <a:pt x="1232" y="27605"/>
                    <a:pt x="986" y="27556"/>
                    <a:pt x="789" y="27605"/>
                  </a:cubicBezTo>
                  <a:lnTo>
                    <a:pt x="937" y="30218"/>
                  </a:lnTo>
                  <a:lnTo>
                    <a:pt x="641" y="30317"/>
                  </a:lnTo>
                  <a:cubicBezTo>
                    <a:pt x="444" y="30366"/>
                    <a:pt x="296" y="30366"/>
                    <a:pt x="148" y="30366"/>
                  </a:cubicBezTo>
                  <a:lnTo>
                    <a:pt x="0" y="30366"/>
                  </a:lnTo>
                  <a:cubicBezTo>
                    <a:pt x="148" y="30563"/>
                    <a:pt x="345" y="30662"/>
                    <a:pt x="592" y="30711"/>
                  </a:cubicBezTo>
                  <a:lnTo>
                    <a:pt x="1282" y="30859"/>
                  </a:lnTo>
                  <a:lnTo>
                    <a:pt x="789" y="31352"/>
                  </a:lnTo>
                  <a:cubicBezTo>
                    <a:pt x="542" y="31598"/>
                    <a:pt x="247" y="31845"/>
                    <a:pt x="0" y="32042"/>
                  </a:cubicBezTo>
                  <a:cubicBezTo>
                    <a:pt x="592" y="32387"/>
                    <a:pt x="1085" y="32880"/>
                    <a:pt x="1380" y="33471"/>
                  </a:cubicBezTo>
                  <a:cubicBezTo>
                    <a:pt x="1873" y="34260"/>
                    <a:pt x="2021" y="35197"/>
                    <a:pt x="1775" y="36133"/>
                  </a:cubicBezTo>
                  <a:lnTo>
                    <a:pt x="1775" y="36084"/>
                  </a:lnTo>
                  <a:cubicBezTo>
                    <a:pt x="2268" y="36577"/>
                    <a:pt x="2859" y="36922"/>
                    <a:pt x="3500" y="37119"/>
                  </a:cubicBezTo>
                  <a:cubicBezTo>
                    <a:pt x="3845" y="37168"/>
                    <a:pt x="4190" y="37070"/>
                    <a:pt x="4486" y="36873"/>
                  </a:cubicBezTo>
                  <a:cubicBezTo>
                    <a:pt x="4683" y="36774"/>
                    <a:pt x="4782" y="36577"/>
                    <a:pt x="4782" y="36380"/>
                  </a:cubicBezTo>
                  <a:lnTo>
                    <a:pt x="5570" y="36478"/>
                  </a:lnTo>
                  <a:cubicBezTo>
                    <a:pt x="5620" y="36577"/>
                    <a:pt x="5718" y="36626"/>
                    <a:pt x="5817" y="36626"/>
                  </a:cubicBezTo>
                  <a:cubicBezTo>
                    <a:pt x="6014" y="36577"/>
                    <a:pt x="6260" y="36429"/>
                    <a:pt x="6408" y="36281"/>
                  </a:cubicBezTo>
                  <a:cubicBezTo>
                    <a:pt x="6605" y="36183"/>
                    <a:pt x="6704" y="35985"/>
                    <a:pt x="6753" y="35788"/>
                  </a:cubicBezTo>
                  <a:lnTo>
                    <a:pt x="6458" y="35591"/>
                  </a:lnTo>
                  <a:lnTo>
                    <a:pt x="6704" y="35295"/>
                  </a:lnTo>
                  <a:cubicBezTo>
                    <a:pt x="6901" y="35049"/>
                    <a:pt x="7197" y="34950"/>
                    <a:pt x="7443" y="35049"/>
                  </a:cubicBezTo>
                  <a:cubicBezTo>
                    <a:pt x="7838" y="35098"/>
                    <a:pt x="8183" y="35394"/>
                    <a:pt x="8281" y="35837"/>
                  </a:cubicBezTo>
                  <a:cubicBezTo>
                    <a:pt x="8331" y="36084"/>
                    <a:pt x="8380" y="36330"/>
                    <a:pt x="8331" y="36577"/>
                  </a:cubicBezTo>
                  <a:cubicBezTo>
                    <a:pt x="8331" y="36774"/>
                    <a:pt x="8331" y="36922"/>
                    <a:pt x="8331" y="37070"/>
                  </a:cubicBezTo>
                  <a:cubicBezTo>
                    <a:pt x="8429" y="37464"/>
                    <a:pt x="8676" y="37809"/>
                    <a:pt x="8972" y="38056"/>
                  </a:cubicBezTo>
                  <a:lnTo>
                    <a:pt x="9070" y="38105"/>
                  </a:lnTo>
                  <a:cubicBezTo>
                    <a:pt x="9317" y="38351"/>
                    <a:pt x="9563" y="38647"/>
                    <a:pt x="9711" y="38992"/>
                  </a:cubicBezTo>
                  <a:cubicBezTo>
                    <a:pt x="9760" y="39190"/>
                    <a:pt x="9760" y="39485"/>
                    <a:pt x="9662" y="39682"/>
                  </a:cubicBezTo>
                  <a:lnTo>
                    <a:pt x="10204" y="39929"/>
                  </a:lnTo>
                  <a:lnTo>
                    <a:pt x="10845" y="43084"/>
                  </a:lnTo>
                  <a:cubicBezTo>
                    <a:pt x="10894" y="43478"/>
                    <a:pt x="10993" y="43823"/>
                    <a:pt x="11190" y="44168"/>
                  </a:cubicBezTo>
                  <a:cubicBezTo>
                    <a:pt x="11288" y="44267"/>
                    <a:pt x="11338" y="44316"/>
                    <a:pt x="11436" y="44415"/>
                  </a:cubicBezTo>
                  <a:cubicBezTo>
                    <a:pt x="11584" y="44563"/>
                    <a:pt x="11732" y="44809"/>
                    <a:pt x="11880" y="45006"/>
                  </a:cubicBezTo>
                  <a:cubicBezTo>
                    <a:pt x="11979" y="45302"/>
                    <a:pt x="11929" y="45647"/>
                    <a:pt x="11732" y="45943"/>
                  </a:cubicBezTo>
                  <a:cubicBezTo>
                    <a:pt x="11781" y="45992"/>
                    <a:pt x="11781" y="46041"/>
                    <a:pt x="11831" y="46140"/>
                  </a:cubicBezTo>
                  <a:cubicBezTo>
                    <a:pt x="11929" y="46386"/>
                    <a:pt x="11880" y="46682"/>
                    <a:pt x="11781" y="46978"/>
                  </a:cubicBezTo>
                  <a:cubicBezTo>
                    <a:pt x="11633" y="47224"/>
                    <a:pt x="11387" y="47422"/>
                    <a:pt x="11091" y="47471"/>
                  </a:cubicBezTo>
                  <a:cubicBezTo>
                    <a:pt x="10993" y="47471"/>
                    <a:pt x="10943" y="47471"/>
                    <a:pt x="10845" y="47471"/>
                  </a:cubicBezTo>
                  <a:lnTo>
                    <a:pt x="10845" y="48999"/>
                  </a:lnTo>
                  <a:cubicBezTo>
                    <a:pt x="10894" y="49246"/>
                    <a:pt x="10795" y="49541"/>
                    <a:pt x="10648" y="49788"/>
                  </a:cubicBezTo>
                  <a:cubicBezTo>
                    <a:pt x="10598" y="49837"/>
                    <a:pt x="10549" y="49886"/>
                    <a:pt x="10500" y="49936"/>
                  </a:cubicBezTo>
                  <a:cubicBezTo>
                    <a:pt x="10450" y="50774"/>
                    <a:pt x="10155" y="51513"/>
                    <a:pt x="9662" y="52154"/>
                  </a:cubicBezTo>
                  <a:lnTo>
                    <a:pt x="10105" y="52154"/>
                  </a:lnTo>
                  <a:cubicBezTo>
                    <a:pt x="10253" y="52105"/>
                    <a:pt x="10450" y="52154"/>
                    <a:pt x="10598" y="52302"/>
                  </a:cubicBezTo>
                  <a:cubicBezTo>
                    <a:pt x="10697" y="52450"/>
                    <a:pt x="10795" y="52647"/>
                    <a:pt x="10746" y="52844"/>
                  </a:cubicBezTo>
                  <a:cubicBezTo>
                    <a:pt x="10746" y="53041"/>
                    <a:pt x="10894" y="53238"/>
                    <a:pt x="11091" y="53386"/>
                  </a:cubicBezTo>
                  <a:cubicBezTo>
                    <a:pt x="11288" y="53534"/>
                    <a:pt x="11535" y="53633"/>
                    <a:pt x="11732" y="53682"/>
                  </a:cubicBezTo>
                  <a:lnTo>
                    <a:pt x="11929" y="53781"/>
                  </a:lnTo>
                  <a:cubicBezTo>
                    <a:pt x="12176" y="53879"/>
                    <a:pt x="12373" y="54027"/>
                    <a:pt x="12521" y="54224"/>
                  </a:cubicBezTo>
                  <a:cubicBezTo>
                    <a:pt x="12718" y="54569"/>
                    <a:pt x="12718" y="55062"/>
                    <a:pt x="12521" y="55457"/>
                  </a:cubicBezTo>
                  <a:cubicBezTo>
                    <a:pt x="12225" y="56295"/>
                    <a:pt x="12077" y="57281"/>
                    <a:pt x="12176" y="58168"/>
                  </a:cubicBezTo>
                  <a:lnTo>
                    <a:pt x="14147" y="57379"/>
                  </a:lnTo>
                  <a:cubicBezTo>
                    <a:pt x="17007" y="56245"/>
                    <a:pt x="20309" y="55062"/>
                    <a:pt x="23168" y="56196"/>
                  </a:cubicBezTo>
                  <a:cubicBezTo>
                    <a:pt x="23464" y="55900"/>
                    <a:pt x="23809" y="55703"/>
                    <a:pt x="24253" y="55654"/>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8"/>
            <p:cNvSpPr/>
            <p:nvPr/>
          </p:nvSpPr>
          <p:spPr>
            <a:xfrm>
              <a:off x="1724825" y="2219041"/>
              <a:ext cx="191050" cy="194750"/>
            </a:xfrm>
            <a:custGeom>
              <a:avLst/>
              <a:gdLst/>
              <a:ahLst/>
              <a:cxnLst/>
              <a:rect l="l" t="t" r="r" b="b"/>
              <a:pathLst>
                <a:path w="7642" h="7790" extrusionOk="0">
                  <a:moveTo>
                    <a:pt x="7296" y="4634"/>
                  </a:moveTo>
                  <a:cubicBezTo>
                    <a:pt x="7296" y="4585"/>
                    <a:pt x="7296" y="4536"/>
                    <a:pt x="7296" y="4487"/>
                  </a:cubicBezTo>
                  <a:cubicBezTo>
                    <a:pt x="7247" y="4191"/>
                    <a:pt x="7296" y="3846"/>
                    <a:pt x="7494" y="3649"/>
                  </a:cubicBezTo>
                  <a:cubicBezTo>
                    <a:pt x="7543" y="3550"/>
                    <a:pt x="7592" y="3451"/>
                    <a:pt x="7641" y="3353"/>
                  </a:cubicBezTo>
                  <a:cubicBezTo>
                    <a:pt x="7592" y="3205"/>
                    <a:pt x="7543" y="3106"/>
                    <a:pt x="7444" y="3057"/>
                  </a:cubicBezTo>
                  <a:lnTo>
                    <a:pt x="6212" y="1529"/>
                  </a:lnTo>
                  <a:cubicBezTo>
                    <a:pt x="5965" y="1282"/>
                    <a:pt x="5818" y="987"/>
                    <a:pt x="5768" y="691"/>
                  </a:cubicBezTo>
                  <a:cubicBezTo>
                    <a:pt x="5768" y="592"/>
                    <a:pt x="5768" y="494"/>
                    <a:pt x="5768" y="395"/>
                  </a:cubicBezTo>
                  <a:cubicBezTo>
                    <a:pt x="5768" y="346"/>
                    <a:pt x="5768" y="247"/>
                    <a:pt x="5768" y="198"/>
                  </a:cubicBezTo>
                  <a:cubicBezTo>
                    <a:pt x="5768" y="198"/>
                    <a:pt x="5768" y="99"/>
                    <a:pt x="5620" y="50"/>
                  </a:cubicBezTo>
                  <a:cubicBezTo>
                    <a:pt x="5423" y="1"/>
                    <a:pt x="5226" y="50"/>
                    <a:pt x="5078" y="149"/>
                  </a:cubicBezTo>
                  <a:lnTo>
                    <a:pt x="4980" y="247"/>
                  </a:lnTo>
                  <a:cubicBezTo>
                    <a:pt x="4832" y="494"/>
                    <a:pt x="4585" y="592"/>
                    <a:pt x="4339" y="642"/>
                  </a:cubicBezTo>
                  <a:cubicBezTo>
                    <a:pt x="4043" y="642"/>
                    <a:pt x="3796" y="592"/>
                    <a:pt x="3599" y="395"/>
                  </a:cubicBezTo>
                  <a:cubicBezTo>
                    <a:pt x="3550" y="346"/>
                    <a:pt x="3501" y="346"/>
                    <a:pt x="3402" y="297"/>
                  </a:cubicBezTo>
                  <a:cubicBezTo>
                    <a:pt x="3156" y="247"/>
                    <a:pt x="2811" y="642"/>
                    <a:pt x="2564" y="937"/>
                  </a:cubicBezTo>
                  <a:cubicBezTo>
                    <a:pt x="1874" y="1677"/>
                    <a:pt x="987" y="2268"/>
                    <a:pt x="1" y="2564"/>
                  </a:cubicBezTo>
                  <a:cubicBezTo>
                    <a:pt x="297" y="3550"/>
                    <a:pt x="395" y="4634"/>
                    <a:pt x="592" y="5670"/>
                  </a:cubicBezTo>
                  <a:cubicBezTo>
                    <a:pt x="740" y="6360"/>
                    <a:pt x="987" y="7198"/>
                    <a:pt x="1726" y="7444"/>
                  </a:cubicBezTo>
                  <a:cubicBezTo>
                    <a:pt x="2268" y="7493"/>
                    <a:pt x="2811" y="7444"/>
                    <a:pt x="3353" y="7346"/>
                  </a:cubicBezTo>
                  <a:cubicBezTo>
                    <a:pt x="3895" y="7296"/>
                    <a:pt x="4487" y="7444"/>
                    <a:pt x="4980" y="7789"/>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8"/>
            <p:cNvSpPr/>
            <p:nvPr/>
          </p:nvSpPr>
          <p:spPr>
            <a:xfrm>
              <a:off x="1864100" y="2332416"/>
              <a:ext cx="257575" cy="276075"/>
            </a:xfrm>
            <a:custGeom>
              <a:avLst/>
              <a:gdLst/>
              <a:ahLst/>
              <a:cxnLst/>
              <a:rect l="l" t="t" r="r" b="b"/>
              <a:pathLst>
                <a:path w="10303" h="11043" extrusionOk="0">
                  <a:moveTo>
                    <a:pt x="10105" y="7592"/>
                  </a:moveTo>
                  <a:cubicBezTo>
                    <a:pt x="10204" y="7395"/>
                    <a:pt x="10303" y="7148"/>
                    <a:pt x="10204" y="7050"/>
                  </a:cubicBezTo>
                  <a:cubicBezTo>
                    <a:pt x="10155" y="6951"/>
                    <a:pt x="10056" y="6902"/>
                    <a:pt x="9957" y="6902"/>
                  </a:cubicBezTo>
                  <a:lnTo>
                    <a:pt x="9760" y="6803"/>
                  </a:lnTo>
                  <a:cubicBezTo>
                    <a:pt x="9514" y="6705"/>
                    <a:pt x="9218" y="6557"/>
                    <a:pt x="8972" y="6409"/>
                  </a:cubicBezTo>
                  <a:cubicBezTo>
                    <a:pt x="8577" y="6163"/>
                    <a:pt x="8331" y="5768"/>
                    <a:pt x="8331" y="5275"/>
                  </a:cubicBezTo>
                  <a:lnTo>
                    <a:pt x="6211" y="5374"/>
                  </a:lnTo>
                  <a:lnTo>
                    <a:pt x="6803" y="4733"/>
                  </a:lnTo>
                  <a:cubicBezTo>
                    <a:pt x="7443" y="4142"/>
                    <a:pt x="7887" y="3402"/>
                    <a:pt x="8035" y="2613"/>
                  </a:cubicBezTo>
                  <a:cubicBezTo>
                    <a:pt x="7789" y="2564"/>
                    <a:pt x="7493" y="2416"/>
                    <a:pt x="7246" y="2268"/>
                  </a:cubicBezTo>
                  <a:cubicBezTo>
                    <a:pt x="6753" y="2811"/>
                    <a:pt x="6014" y="3156"/>
                    <a:pt x="5275" y="3156"/>
                  </a:cubicBezTo>
                  <a:cubicBezTo>
                    <a:pt x="5077" y="3156"/>
                    <a:pt x="4880" y="3156"/>
                    <a:pt x="4732" y="3106"/>
                  </a:cubicBezTo>
                  <a:lnTo>
                    <a:pt x="4437" y="3057"/>
                  </a:lnTo>
                  <a:lnTo>
                    <a:pt x="4338" y="444"/>
                  </a:lnTo>
                  <a:cubicBezTo>
                    <a:pt x="4338" y="395"/>
                    <a:pt x="4338" y="346"/>
                    <a:pt x="4338" y="297"/>
                  </a:cubicBezTo>
                  <a:cubicBezTo>
                    <a:pt x="4289" y="297"/>
                    <a:pt x="4239" y="297"/>
                    <a:pt x="4190" y="297"/>
                  </a:cubicBezTo>
                  <a:lnTo>
                    <a:pt x="2514" y="1"/>
                  </a:lnTo>
                  <a:cubicBezTo>
                    <a:pt x="2514" y="50"/>
                    <a:pt x="2514" y="50"/>
                    <a:pt x="2514" y="99"/>
                  </a:cubicBezTo>
                  <a:cubicBezTo>
                    <a:pt x="2514" y="247"/>
                    <a:pt x="2465" y="444"/>
                    <a:pt x="2366" y="543"/>
                  </a:cubicBezTo>
                  <a:lnTo>
                    <a:pt x="0" y="3649"/>
                  </a:lnTo>
                  <a:cubicBezTo>
                    <a:pt x="345" y="3895"/>
                    <a:pt x="690" y="4191"/>
                    <a:pt x="986" y="4536"/>
                  </a:cubicBezTo>
                  <a:lnTo>
                    <a:pt x="6014" y="9367"/>
                  </a:lnTo>
                  <a:lnTo>
                    <a:pt x="7246" y="9860"/>
                  </a:lnTo>
                  <a:cubicBezTo>
                    <a:pt x="7690" y="10353"/>
                    <a:pt x="8183" y="10944"/>
                    <a:pt x="8873" y="10993"/>
                  </a:cubicBezTo>
                  <a:cubicBezTo>
                    <a:pt x="9169" y="11043"/>
                    <a:pt x="9514" y="10993"/>
                    <a:pt x="9810" y="10846"/>
                  </a:cubicBezTo>
                  <a:cubicBezTo>
                    <a:pt x="9662" y="9761"/>
                    <a:pt x="9760" y="8627"/>
                    <a:pt x="10105" y="7592"/>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8"/>
            <p:cNvSpPr/>
            <p:nvPr/>
          </p:nvSpPr>
          <p:spPr>
            <a:xfrm>
              <a:off x="1618850" y="2039116"/>
              <a:ext cx="483100" cy="354950"/>
            </a:xfrm>
            <a:custGeom>
              <a:avLst/>
              <a:gdLst/>
              <a:ahLst/>
              <a:cxnLst/>
              <a:rect l="l" t="t" r="r" b="b"/>
              <a:pathLst>
                <a:path w="19324" h="14198" extrusionOk="0">
                  <a:moveTo>
                    <a:pt x="6162" y="7641"/>
                  </a:moveTo>
                  <a:cubicBezTo>
                    <a:pt x="6557" y="7198"/>
                    <a:pt x="7099" y="6557"/>
                    <a:pt x="7838" y="6754"/>
                  </a:cubicBezTo>
                  <a:cubicBezTo>
                    <a:pt x="7937" y="6803"/>
                    <a:pt x="8085" y="6853"/>
                    <a:pt x="8233" y="6951"/>
                  </a:cubicBezTo>
                  <a:cubicBezTo>
                    <a:pt x="8282" y="7001"/>
                    <a:pt x="8430" y="7099"/>
                    <a:pt x="8430" y="7050"/>
                  </a:cubicBezTo>
                  <a:cubicBezTo>
                    <a:pt x="8479" y="7050"/>
                    <a:pt x="8578" y="6951"/>
                    <a:pt x="8627" y="6902"/>
                  </a:cubicBezTo>
                  <a:lnTo>
                    <a:pt x="8775" y="6754"/>
                  </a:lnTo>
                  <a:cubicBezTo>
                    <a:pt x="9120" y="6508"/>
                    <a:pt x="9613" y="6409"/>
                    <a:pt x="10007" y="6508"/>
                  </a:cubicBezTo>
                  <a:cubicBezTo>
                    <a:pt x="10352" y="6606"/>
                    <a:pt x="10549" y="6853"/>
                    <a:pt x="10648" y="7148"/>
                  </a:cubicBezTo>
                  <a:cubicBezTo>
                    <a:pt x="10747" y="7296"/>
                    <a:pt x="10747" y="7444"/>
                    <a:pt x="10747" y="7641"/>
                  </a:cubicBezTo>
                  <a:cubicBezTo>
                    <a:pt x="10747" y="7691"/>
                    <a:pt x="10747" y="7740"/>
                    <a:pt x="10747" y="7789"/>
                  </a:cubicBezTo>
                  <a:cubicBezTo>
                    <a:pt x="10796" y="7986"/>
                    <a:pt x="10895" y="8134"/>
                    <a:pt x="11042" y="8233"/>
                  </a:cubicBezTo>
                  <a:lnTo>
                    <a:pt x="12275" y="9761"/>
                  </a:lnTo>
                  <a:cubicBezTo>
                    <a:pt x="12472" y="9958"/>
                    <a:pt x="12571" y="10254"/>
                    <a:pt x="12620" y="10500"/>
                  </a:cubicBezTo>
                  <a:cubicBezTo>
                    <a:pt x="12620" y="10698"/>
                    <a:pt x="12571" y="10846"/>
                    <a:pt x="12521" y="10993"/>
                  </a:cubicBezTo>
                  <a:lnTo>
                    <a:pt x="14099" y="11289"/>
                  </a:lnTo>
                  <a:cubicBezTo>
                    <a:pt x="14345" y="11289"/>
                    <a:pt x="14542" y="11437"/>
                    <a:pt x="14690" y="11585"/>
                  </a:cubicBezTo>
                  <a:cubicBezTo>
                    <a:pt x="14838" y="11782"/>
                    <a:pt x="14887" y="11979"/>
                    <a:pt x="14887" y="12176"/>
                  </a:cubicBezTo>
                  <a:lnTo>
                    <a:pt x="14937" y="14148"/>
                  </a:lnTo>
                  <a:cubicBezTo>
                    <a:pt x="15627" y="14198"/>
                    <a:pt x="16268" y="13852"/>
                    <a:pt x="16662" y="13212"/>
                  </a:cubicBezTo>
                  <a:lnTo>
                    <a:pt x="16908" y="12768"/>
                  </a:lnTo>
                  <a:lnTo>
                    <a:pt x="17253" y="13162"/>
                  </a:lnTo>
                  <a:cubicBezTo>
                    <a:pt x="17451" y="13360"/>
                    <a:pt x="17746" y="13557"/>
                    <a:pt x="18091" y="13606"/>
                  </a:cubicBezTo>
                  <a:cubicBezTo>
                    <a:pt x="18091" y="13606"/>
                    <a:pt x="18141" y="13557"/>
                    <a:pt x="18190" y="13507"/>
                  </a:cubicBezTo>
                  <a:cubicBezTo>
                    <a:pt x="18190" y="13409"/>
                    <a:pt x="18239" y="13310"/>
                    <a:pt x="18239" y="13162"/>
                  </a:cubicBezTo>
                  <a:lnTo>
                    <a:pt x="18239" y="10451"/>
                  </a:lnTo>
                  <a:lnTo>
                    <a:pt x="18831" y="10846"/>
                  </a:lnTo>
                  <a:cubicBezTo>
                    <a:pt x="18929" y="10895"/>
                    <a:pt x="18979" y="10895"/>
                    <a:pt x="19077" y="10846"/>
                  </a:cubicBezTo>
                  <a:cubicBezTo>
                    <a:pt x="19127" y="10846"/>
                    <a:pt x="19225" y="10796"/>
                    <a:pt x="19225" y="10698"/>
                  </a:cubicBezTo>
                  <a:cubicBezTo>
                    <a:pt x="19275" y="10648"/>
                    <a:pt x="19275" y="10550"/>
                    <a:pt x="19225" y="10500"/>
                  </a:cubicBezTo>
                  <a:cubicBezTo>
                    <a:pt x="19225" y="10402"/>
                    <a:pt x="19176" y="10353"/>
                    <a:pt x="19127" y="10303"/>
                  </a:cubicBezTo>
                  <a:lnTo>
                    <a:pt x="15725" y="8874"/>
                  </a:lnTo>
                  <a:lnTo>
                    <a:pt x="19324" y="9613"/>
                  </a:lnTo>
                  <a:lnTo>
                    <a:pt x="19324" y="9416"/>
                  </a:lnTo>
                  <a:cubicBezTo>
                    <a:pt x="19225" y="9268"/>
                    <a:pt x="19176" y="9120"/>
                    <a:pt x="19028" y="9022"/>
                  </a:cubicBezTo>
                  <a:cubicBezTo>
                    <a:pt x="18929" y="8923"/>
                    <a:pt x="18831" y="8824"/>
                    <a:pt x="18782" y="8726"/>
                  </a:cubicBezTo>
                  <a:cubicBezTo>
                    <a:pt x="18486" y="8332"/>
                    <a:pt x="18338" y="7839"/>
                    <a:pt x="18239" y="7346"/>
                  </a:cubicBezTo>
                  <a:lnTo>
                    <a:pt x="17697" y="4585"/>
                  </a:lnTo>
                  <a:lnTo>
                    <a:pt x="15380" y="3698"/>
                  </a:lnTo>
                  <a:lnTo>
                    <a:pt x="17056" y="3550"/>
                  </a:lnTo>
                  <a:cubicBezTo>
                    <a:pt x="17106" y="3501"/>
                    <a:pt x="17155" y="3402"/>
                    <a:pt x="17106" y="3304"/>
                  </a:cubicBezTo>
                  <a:cubicBezTo>
                    <a:pt x="17007" y="3106"/>
                    <a:pt x="16859" y="2909"/>
                    <a:pt x="16662" y="2811"/>
                  </a:cubicBezTo>
                  <a:lnTo>
                    <a:pt x="16613" y="2712"/>
                  </a:lnTo>
                  <a:cubicBezTo>
                    <a:pt x="16169" y="2367"/>
                    <a:pt x="15824" y="1874"/>
                    <a:pt x="15725" y="1282"/>
                  </a:cubicBezTo>
                  <a:cubicBezTo>
                    <a:pt x="15676" y="1085"/>
                    <a:pt x="15676" y="888"/>
                    <a:pt x="15725" y="691"/>
                  </a:cubicBezTo>
                  <a:cubicBezTo>
                    <a:pt x="15725" y="494"/>
                    <a:pt x="15725" y="297"/>
                    <a:pt x="15725" y="149"/>
                  </a:cubicBezTo>
                  <a:cubicBezTo>
                    <a:pt x="15725" y="99"/>
                    <a:pt x="15676" y="99"/>
                    <a:pt x="15676" y="50"/>
                  </a:cubicBezTo>
                  <a:cubicBezTo>
                    <a:pt x="15577" y="444"/>
                    <a:pt x="15380" y="789"/>
                    <a:pt x="15085" y="987"/>
                  </a:cubicBezTo>
                  <a:cubicBezTo>
                    <a:pt x="14789" y="1282"/>
                    <a:pt x="14394" y="1430"/>
                    <a:pt x="14000" y="1529"/>
                  </a:cubicBezTo>
                  <a:cubicBezTo>
                    <a:pt x="13803" y="1529"/>
                    <a:pt x="13556" y="1480"/>
                    <a:pt x="13409" y="1332"/>
                  </a:cubicBezTo>
                  <a:cubicBezTo>
                    <a:pt x="13310" y="1480"/>
                    <a:pt x="13211" y="1529"/>
                    <a:pt x="13113" y="1627"/>
                  </a:cubicBezTo>
                  <a:cubicBezTo>
                    <a:pt x="12620" y="1973"/>
                    <a:pt x="12078" y="2071"/>
                    <a:pt x="11535" y="1973"/>
                  </a:cubicBezTo>
                  <a:cubicBezTo>
                    <a:pt x="10747" y="1775"/>
                    <a:pt x="10007" y="1332"/>
                    <a:pt x="9465" y="740"/>
                  </a:cubicBezTo>
                  <a:lnTo>
                    <a:pt x="9564" y="642"/>
                  </a:lnTo>
                  <a:lnTo>
                    <a:pt x="9366" y="592"/>
                  </a:lnTo>
                  <a:cubicBezTo>
                    <a:pt x="8726" y="395"/>
                    <a:pt x="8035" y="395"/>
                    <a:pt x="7395" y="494"/>
                  </a:cubicBezTo>
                  <a:cubicBezTo>
                    <a:pt x="6803" y="543"/>
                    <a:pt x="6212" y="543"/>
                    <a:pt x="5620" y="494"/>
                  </a:cubicBezTo>
                  <a:cubicBezTo>
                    <a:pt x="5275" y="444"/>
                    <a:pt x="4930" y="346"/>
                    <a:pt x="4585" y="247"/>
                  </a:cubicBezTo>
                  <a:cubicBezTo>
                    <a:pt x="4338" y="149"/>
                    <a:pt x="4141" y="99"/>
                    <a:pt x="3895" y="50"/>
                  </a:cubicBezTo>
                  <a:lnTo>
                    <a:pt x="3648" y="1"/>
                  </a:lnTo>
                  <a:lnTo>
                    <a:pt x="3550" y="1233"/>
                  </a:lnTo>
                  <a:cubicBezTo>
                    <a:pt x="3550" y="1233"/>
                    <a:pt x="3599" y="1282"/>
                    <a:pt x="3599" y="1282"/>
                  </a:cubicBezTo>
                  <a:cubicBezTo>
                    <a:pt x="3895" y="1381"/>
                    <a:pt x="4043" y="1627"/>
                    <a:pt x="4043" y="1923"/>
                  </a:cubicBezTo>
                  <a:cubicBezTo>
                    <a:pt x="3993" y="2170"/>
                    <a:pt x="3845" y="2367"/>
                    <a:pt x="3599" y="2465"/>
                  </a:cubicBezTo>
                  <a:cubicBezTo>
                    <a:pt x="2909" y="2860"/>
                    <a:pt x="2120" y="3008"/>
                    <a:pt x="1381" y="2909"/>
                  </a:cubicBezTo>
                  <a:cubicBezTo>
                    <a:pt x="888" y="3353"/>
                    <a:pt x="444" y="3846"/>
                    <a:pt x="1" y="4339"/>
                  </a:cubicBezTo>
                  <a:cubicBezTo>
                    <a:pt x="296" y="4733"/>
                    <a:pt x="395" y="5275"/>
                    <a:pt x="691" y="5719"/>
                  </a:cubicBezTo>
                  <a:cubicBezTo>
                    <a:pt x="1134" y="6113"/>
                    <a:pt x="1627" y="6458"/>
                    <a:pt x="2219" y="6656"/>
                  </a:cubicBezTo>
                  <a:cubicBezTo>
                    <a:pt x="3106" y="7198"/>
                    <a:pt x="3698" y="8036"/>
                    <a:pt x="3993" y="9071"/>
                  </a:cubicBezTo>
                  <a:cubicBezTo>
                    <a:pt x="4831" y="8775"/>
                    <a:pt x="5571" y="8282"/>
                    <a:pt x="6162" y="764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8"/>
            <p:cNvSpPr/>
            <p:nvPr/>
          </p:nvSpPr>
          <p:spPr>
            <a:xfrm>
              <a:off x="2032925" y="177041"/>
              <a:ext cx="2284800" cy="1387650"/>
            </a:xfrm>
            <a:custGeom>
              <a:avLst/>
              <a:gdLst/>
              <a:ahLst/>
              <a:cxnLst/>
              <a:rect l="l" t="t" r="r" b="b"/>
              <a:pathLst>
                <a:path w="91392" h="55506" extrusionOk="0">
                  <a:moveTo>
                    <a:pt x="11190" y="38598"/>
                  </a:moveTo>
                  <a:cubicBezTo>
                    <a:pt x="11190" y="38647"/>
                    <a:pt x="11141" y="38647"/>
                    <a:pt x="11141" y="38647"/>
                  </a:cubicBezTo>
                  <a:lnTo>
                    <a:pt x="24598" y="47963"/>
                  </a:lnTo>
                  <a:cubicBezTo>
                    <a:pt x="25338" y="48456"/>
                    <a:pt x="26028" y="48999"/>
                    <a:pt x="26619" y="49689"/>
                  </a:cubicBezTo>
                  <a:cubicBezTo>
                    <a:pt x="26816" y="49985"/>
                    <a:pt x="27014" y="50280"/>
                    <a:pt x="27211" y="50576"/>
                  </a:cubicBezTo>
                  <a:cubicBezTo>
                    <a:pt x="27408" y="51020"/>
                    <a:pt x="27704" y="51365"/>
                    <a:pt x="27999" y="51710"/>
                  </a:cubicBezTo>
                  <a:cubicBezTo>
                    <a:pt x="28295" y="52006"/>
                    <a:pt x="28739" y="52203"/>
                    <a:pt x="29182" y="52203"/>
                  </a:cubicBezTo>
                  <a:cubicBezTo>
                    <a:pt x="29380" y="52203"/>
                    <a:pt x="29577" y="52153"/>
                    <a:pt x="29725" y="52006"/>
                  </a:cubicBezTo>
                  <a:lnTo>
                    <a:pt x="30119" y="51611"/>
                  </a:lnTo>
                  <a:lnTo>
                    <a:pt x="30366" y="52104"/>
                  </a:lnTo>
                  <a:cubicBezTo>
                    <a:pt x="30858" y="53041"/>
                    <a:pt x="31746" y="53731"/>
                    <a:pt x="32830" y="53928"/>
                  </a:cubicBezTo>
                  <a:lnTo>
                    <a:pt x="33077" y="53977"/>
                  </a:lnTo>
                  <a:lnTo>
                    <a:pt x="33323" y="55505"/>
                  </a:lnTo>
                  <a:lnTo>
                    <a:pt x="37267" y="55160"/>
                  </a:lnTo>
                  <a:cubicBezTo>
                    <a:pt x="37710" y="55160"/>
                    <a:pt x="38203" y="55062"/>
                    <a:pt x="38598" y="54865"/>
                  </a:cubicBezTo>
                  <a:cubicBezTo>
                    <a:pt x="38992" y="54569"/>
                    <a:pt x="39337" y="54273"/>
                    <a:pt x="39633" y="53829"/>
                  </a:cubicBezTo>
                  <a:lnTo>
                    <a:pt x="39781" y="53632"/>
                  </a:lnTo>
                  <a:cubicBezTo>
                    <a:pt x="41900" y="50921"/>
                    <a:pt x="45055" y="49492"/>
                    <a:pt x="48111" y="48111"/>
                  </a:cubicBezTo>
                  <a:cubicBezTo>
                    <a:pt x="50625" y="46978"/>
                    <a:pt x="53238" y="45844"/>
                    <a:pt x="55210" y="43971"/>
                  </a:cubicBezTo>
                  <a:cubicBezTo>
                    <a:pt x="55456" y="43724"/>
                    <a:pt x="55703" y="43428"/>
                    <a:pt x="55900" y="43133"/>
                  </a:cubicBezTo>
                  <a:cubicBezTo>
                    <a:pt x="55604" y="42788"/>
                    <a:pt x="55407" y="42393"/>
                    <a:pt x="55259" y="41950"/>
                  </a:cubicBezTo>
                  <a:cubicBezTo>
                    <a:pt x="55161" y="41555"/>
                    <a:pt x="54963" y="41161"/>
                    <a:pt x="54668" y="40865"/>
                  </a:cubicBezTo>
                  <a:cubicBezTo>
                    <a:pt x="54323" y="40569"/>
                    <a:pt x="53928" y="40421"/>
                    <a:pt x="53435" y="40421"/>
                  </a:cubicBezTo>
                  <a:cubicBezTo>
                    <a:pt x="53139" y="40323"/>
                    <a:pt x="52844" y="40274"/>
                    <a:pt x="52548" y="40175"/>
                  </a:cubicBezTo>
                  <a:cubicBezTo>
                    <a:pt x="51118" y="39633"/>
                    <a:pt x="50428" y="38105"/>
                    <a:pt x="49886" y="36724"/>
                  </a:cubicBezTo>
                  <a:cubicBezTo>
                    <a:pt x="49738" y="36478"/>
                    <a:pt x="49689" y="36182"/>
                    <a:pt x="49640" y="35886"/>
                  </a:cubicBezTo>
                  <a:cubicBezTo>
                    <a:pt x="49590" y="35541"/>
                    <a:pt x="49640" y="35246"/>
                    <a:pt x="49689" y="34900"/>
                  </a:cubicBezTo>
                  <a:lnTo>
                    <a:pt x="49689" y="34802"/>
                  </a:lnTo>
                  <a:cubicBezTo>
                    <a:pt x="49738" y="34062"/>
                    <a:pt x="49787" y="33323"/>
                    <a:pt x="49787" y="32584"/>
                  </a:cubicBezTo>
                  <a:lnTo>
                    <a:pt x="49886" y="28344"/>
                  </a:lnTo>
                  <a:cubicBezTo>
                    <a:pt x="49935" y="27161"/>
                    <a:pt x="49837" y="25978"/>
                    <a:pt x="49590" y="24844"/>
                  </a:cubicBezTo>
                  <a:lnTo>
                    <a:pt x="49590" y="24746"/>
                  </a:lnTo>
                  <a:cubicBezTo>
                    <a:pt x="49442" y="24351"/>
                    <a:pt x="49393" y="23957"/>
                    <a:pt x="49442" y="23513"/>
                  </a:cubicBezTo>
                  <a:cubicBezTo>
                    <a:pt x="48802" y="22626"/>
                    <a:pt x="48752" y="21443"/>
                    <a:pt x="48654" y="20260"/>
                  </a:cubicBezTo>
                  <a:cubicBezTo>
                    <a:pt x="48604" y="18880"/>
                    <a:pt x="48506" y="17598"/>
                    <a:pt x="47618" y="16908"/>
                  </a:cubicBezTo>
                  <a:cubicBezTo>
                    <a:pt x="47372" y="16711"/>
                    <a:pt x="47076" y="16514"/>
                    <a:pt x="46731" y="16415"/>
                  </a:cubicBezTo>
                  <a:cubicBezTo>
                    <a:pt x="46090" y="16169"/>
                    <a:pt x="45548" y="15725"/>
                    <a:pt x="45203" y="15183"/>
                  </a:cubicBezTo>
                  <a:cubicBezTo>
                    <a:pt x="45055" y="14838"/>
                    <a:pt x="44957" y="14493"/>
                    <a:pt x="44957" y="14148"/>
                  </a:cubicBezTo>
                  <a:cubicBezTo>
                    <a:pt x="44957" y="13852"/>
                    <a:pt x="44858" y="13556"/>
                    <a:pt x="44710" y="13310"/>
                  </a:cubicBezTo>
                  <a:cubicBezTo>
                    <a:pt x="44562" y="13112"/>
                    <a:pt x="44414" y="12965"/>
                    <a:pt x="44217" y="12866"/>
                  </a:cubicBezTo>
                  <a:cubicBezTo>
                    <a:pt x="43823" y="12570"/>
                    <a:pt x="43330" y="12176"/>
                    <a:pt x="43379" y="11584"/>
                  </a:cubicBezTo>
                  <a:cubicBezTo>
                    <a:pt x="43428" y="11289"/>
                    <a:pt x="43576" y="10993"/>
                    <a:pt x="43774" y="10796"/>
                  </a:cubicBezTo>
                  <a:cubicBezTo>
                    <a:pt x="43872" y="10697"/>
                    <a:pt x="43921" y="10598"/>
                    <a:pt x="43971" y="10451"/>
                  </a:cubicBezTo>
                  <a:cubicBezTo>
                    <a:pt x="44020" y="10303"/>
                    <a:pt x="44020" y="10105"/>
                    <a:pt x="43971" y="9958"/>
                  </a:cubicBezTo>
                  <a:cubicBezTo>
                    <a:pt x="43921" y="9662"/>
                    <a:pt x="43971" y="9317"/>
                    <a:pt x="44119" y="9021"/>
                  </a:cubicBezTo>
                  <a:cubicBezTo>
                    <a:pt x="44266" y="8775"/>
                    <a:pt x="44464" y="8577"/>
                    <a:pt x="44710" y="8429"/>
                  </a:cubicBezTo>
                  <a:cubicBezTo>
                    <a:pt x="44809" y="8380"/>
                    <a:pt x="44907" y="8331"/>
                    <a:pt x="45006" y="8282"/>
                  </a:cubicBezTo>
                  <a:cubicBezTo>
                    <a:pt x="45499" y="7838"/>
                    <a:pt x="45351" y="6951"/>
                    <a:pt x="45203" y="6113"/>
                  </a:cubicBezTo>
                  <a:cubicBezTo>
                    <a:pt x="45006" y="5275"/>
                    <a:pt x="45203" y="4437"/>
                    <a:pt x="45745" y="3746"/>
                  </a:cubicBezTo>
                  <a:lnTo>
                    <a:pt x="44858" y="3056"/>
                  </a:lnTo>
                  <a:lnTo>
                    <a:pt x="47569" y="444"/>
                  </a:lnTo>
                  <a:lnTo>
                    <a:pt x="48111" y="986"/>
                  </a:lnTo>
                  <a:lnTo>
                    <a:pt x="46090" y="2908"/>
                  </a:lnTo>
                  <a:lnTo>
                    <a:pt x="47372" y="3944"/>
                  </a:lnTo>
                  <a:lnTo>
                    <a:pt x="46583" y="4141"/>
                  </a:lnTo>
                  <a:cubicBezTo>
                    <a:pt x="45992" y="4289"/>
                    <a:pt x="45942" y="5324"/>
                    <a:pt x="46041" y="5965"/>
                  </a:cubicBezTo>
                  <a:cubicBezTo>
                    <a:pt x="46189" y="6901"/>
                    <a:pt x="46386" y="8134"/>
                    <a:pt x="45548" y="8824"/>
                  </a:cubicBezTo>
                  <a:cubicBezTo>
                    <a:pt x="45400" y="8922"/>
                    <a:pt x="45302" y="9021"/>
                    <a:pt x="45154" y="9070"/>
                  </a:cubicBezTo>
                  <a:cubicBezTo>
                    <a:pt x="45006" y="9169"/>
                    <a:pt x="44907" y="9267"/>
                    <a:pt x="44809" y="9366"/>
                  </a:cubicBezTo>
                  <a:cubicBezTo>
                    <a:pt x="44759" y="9514"/>
                    <a:pt x="44710" y="9711"/>
                    <a:pt x="44759" y="9908"/>
                  </a:cubicBezTo>
                  <a:cubicBezTo>
                    <a:pt x="44809" y="10155"/>
                    <a:pt x="44759" y="10401"/>
                    <a:pt x="44710" y="10648"/>
                  </a:cubicBezTo>
                  <a:cubicBezTo>
                    <a:pt x="44612" y="10845"/>
                    <a:pt x="44513" y="11042"/>
                    <a:pt x="44365" y="11190"/>
                  </a:cubicBezTo>
                  <a:cubicBezTo>
                    <a:pt x="44266" y="11289"/>
                    <a:pt x="44217" y="11436"/>
                    <a:pt x="44168" y="11584"/>
                  </a:cubicBezTo>
                  <a:cubicBezTo>
                    <a:pt x="44168" y="11781"/>
                    <a:pt x="44316" y="11929"/>
                    <a:pt x="44661" y="12176"/>
                  </a:cubicBezTo>
                  <a:cubicBezTo>
                    <a:pt x="44907" y="12373"/>
                    <a:pt x="45154" y="12570"/>
                    <a:pt x="45351" y="12817"/>
                  </a:cubicBezTo>
                  <a:cubicBezTo>
                    <a:pt x="45548" y="13162"/>
                    <a:pt x="45696" y="13605"/>
                    <a:pt x="45696" y="14049"/>
                  </a:cubicBezTo>
                  <a:cubicBezTo>
                    <a:pt x="45745" y="14295"/>
                    <a:pt x="45795" y="14542"/>
                    <a:pt x="45893" y="14788"/>
                  </a:cubicBezTo>
                  <a:cubicBezTo>
                    <a:pt x="46189" y="15232"/>
                    <a:pt x="46633" y="15577"/>
                    <a:pt x="47126" y="15725"/>
                  </a:cubicBezTo>
                  <a:cubicBezTo>
                    <a:pt x="47471" y="15873"/>
                    <a:pt x="47816" y="16070"/>
                    <a:pt x="48161" y="16317"/>
                  </a:cubicBezTo>
                  <a:cubicBezTo>
                    <a:pt x="49294" y="17253"/>
                    <a:pt x="49393" y="18781"/>
                    <a:pt x="49492" y="20211"/>
                  </a:cubicBezTo>
                  <a:cubicBezTo>
                    <a:pt x="49492" y="21098"/>
                    <a:pt x="49590" y="21936"/>
                    <a:pt x="49886" y="22725"/>
                  </a:cubicBezTo>
                  <a:cubicBezTo>
                    <a:pt x="49985" y="22675"/>
                    <a:pt x="50133" y="22577"/>
                    <a:pt x="50231" y="22528"/>
                  </a:cubicBezTo>
                  <a:cubicBezTo>
                    <a:pt x="50330" y="22429"/>
                    <a:pt x="50428" y="22380"/>
                    <a:pt x="50478" y="22330"/>
                  </a:cubicBezTo>
                  <a:cubicBezTo>
                    <a:pt x="50773" y="22084"/>
                    <a:pt x="50773" y="21640"/>
                    <a:pt x="50675" y="20950"/>
                  </a:cubicBezTo>
                  <a:cubicBezTo>
                    <a:pt x="50576" y="20507"/>
                    <a:pt x="50625" y="19964"/>
                    <a:pt x="50724" y="19471"/>
                  </a:cubicBezTo>
                  <a:cubicBezTo>
                    <a:pt x="50971" y="18831"/>
                    <a:pt x="51463" y="18239"/>
                    <a:pt x="52104" y="17894"/>
                  </a:cubicBezTo>
                  <a:lnTo>
                    <a:pt x="53583" y="16809"/>
                  </a:lnTo>
                  <a:lnTo>
                    <a:pt x="54914" y="15873"/>
                  </a:lnTo>
                  <a:lnTo>
                    <a:pt x="54914" y="13655"/>
                  </a:lnTo>
                  <a:lnTo>
                    <a:pt x="55653" y="13655"/>
                  </a:lnTo>
                  <a:lnTo>
                    <a:pt x="55653" y="16267"/>
                  </a:lnTo>
                  <a:lnTo>
                    <a:pt x="55506" y="16366"/>
                  </a:lnTo>
                  <a:lnTo>
                    <a:pt x="54027" y="17450"/>
                  </a:lnTo>
                  <a:cubicBezTo>
                    <a:pt x="53534" y="17795"/>
                    <a:pt x="53041" y="18140"/>
                    <a:pt x="52548" y="18485"/>
                  </a:cubicBezTo>
                  <a:cubicBezTo>
                    <a:pt x="52055" y="18781"/>
                    <a:pt x="51661" y="19176"/>
                    <a:pt x="51463" y="19669"/>
                  </a:cubicBezTo>
                  <a:cubicBezTo>
                    <a:pt x="51365" y="20063"/>
                    <a:pt x="51365" y="20457"/>
                    <a:pt x="51463" y="20852"/>
                  </a:cubicBezTo>
                  <a:cubicBezTo>
                    <a:pt x="51513" y="21542"/>
                    <a:pt x="51611" y="22330"/>
                    <a:pt x="51020" y="22873"/>
                  </a:cubicBezTo>
                  <a:cubicBezTo>
                    <a:pt x="50872" y="22971"/>
                    <a:pt x="50773" y="23021"/>
                    <a:pt x="50625" y="23119"/>
                  </a:cubicBezTo>
                  <a:cubicBezTo>
                    <a:pt x="50527" y="23168"/>
                    <a:pt x="50428" y="23218"/>
                    <a:pt x="50330" y="23316"/>
                  </a:cubicBezTo>
                  <a:lnTo>
                    <a:pt x="50330" y="23366"/>
                  </a:lnTo>
                  <a:cubicBezTo>
                    <a:pt x="50379" y="23415"/>
                    <a:pt x="50428" y="23464"/>
                    <a:pt x="50527" y="23513"/>
                  </a:cubicBezTo>
                  <a:lnTo>
                    <a:pt x="50231" y="23859"/>
                  </a:lnTo>
                  <a:cubicBezTo>
                    <a:pt x="50280" y="24056"/>
                    <a:pt x="50330" y="24302"/>
                    <a:pt x="50428" y="24549"/>
                  </a:cubicBezTo>
                  <a:lnTo>
                    <a:pt x="50428" y="24647"/>
                  </a:lnTo>
                  <a:cubicBezTo>
                    <a:pt x="50675" y="25830"/>
                    <a:pt x="50773" y="27063"/>
                    <a:pt x="50724" y="28344"/>
                  </a:cubicBezTo>
                  <a:lnTo>
                    <a:pt x="50625" y="32584"/>
                  </a:lnTo>
                  <a:cubicBezTo>
                    <a:pt x="50625" y="33323"/>
                    <a:pt x="50576" y="34112"/>
                    <a:pt x="50527" y="34900"/>
                  </a:cubicBezTo>
                  <a:lnTo>
                    <a:pt x="50527" y="34999"/>
                  </a:lnTo>
                  <a:cubicBezTo>
                    <a:pt x="50478" y="35246"/>
                    <a:pt x="50428" y="35541"/>
                    <a:pt x="50478" y="35788"/>
                  </a:cubicBezTo>
                  <a:cubicBezTo>
                    <a:pt x="50527" y="35985"/>
                    <a:pt x="50576" y="36182"/>
                    <a:pt x="50675" y="36379"/>
                  </a:cubicBezTo>
                  <a:cubicBezTo>
                    <a:pt x="51168" y="37661"/>
                    <a:pt x="51759" y="38992"/>
                    <a:pt x="52893" y="39386"/>
                  </a:cubicBezTo>
                  <a:cubicBezTo>
                    <a:pt x="53189" y="39485"/>
                    <a:pt x="53435" y="39534"/>
                    <a:pt x="53682" y="39583"/>
                  </a:cubicBezTo>
                  <a:cubicBezTo>
                    <a:pt x="54273" y="39633"/>
                    <a:pt x="54815" y="39879"/>
                    <a:pt x="55308" y="40224"/>
                  </a:cubicBezTo>
                  <a:cubicBezTo>
                    <a:pt x="55653" y="40619"/>
                    <a:pt x="55949" y="41112"/>
                    <a:pt x="56048" y="41604"/>
                  </a:cubicBezTo>
                  <a:cubicBezTo>
                    <a:pt x="56245" y="42147"/>
                    <a:pt x="56442" y="42640"/>
                    <a:pt x="56787" y="42788"/>
                  </a:cubicBezTo>
                  <a:cubicBezTo>
                    <a:pt x="57034" y="42886"/>
                    <a:pt x="57329" y="42886"/>
                    <a:pt x="57576" y="42886"/>
                  </a:cubicBezTo>
                  <a:lnTo>
                    <a:pt x="58069" y="42886"/>
                  </a:lnTo>
                  <a:cubicBezTo>
                    <a:pt x="58956" y="42985"/>
                    <a:pt x="59843" y="43379"/>
                    <a:pt x="60534" y="44020"/>
                  </a:cubicBezTo>
                  <a:cubicBezTo>
                    <a:pt x="61322" y="44513"/>
                    <a:pt x="62012" y="45006"/>
                    <a:pt x="62801" y="44957"/>
                  </a:cubicBezTo>
                  <a:cubicBezTo>
                    <a:pt x="63393" y="44907"/>
                    <a:pt x="63984" y="44710"/>
                    <a:pt x="64477" y="44365"/>
                  </a:cubicBezTo>
                  <a:cubicBezTo>
                    <a:pt x="64625" y="44266"/>
                    <a:pt x="64822" y="44168"/>
                    <a:pt x="64970" y="44119"/>
                  </a:cubicBezTo>
                  <a:cubicBezTo>
                    <a:pt x="68174" y="42590"/>
                    <a:pt x="71477" y="44562"/>
                    <a:pt x="74435" y="46287"/>
                  </a:cubicBezTo>
                  <a:cubicBezTo>
                    <a:pt x="75223" y="46780"/>
                    <a:pt x="76012" y="47273"/>
                    <a:pt x="76751" y="47618"/>
                  </a:cubicBezTo>
                  <a:cubicBezTo>
                    <a:pt x="80547" y="49442"/>
                    <a:pt x="84441" y="51315"/>
                    <a:pt x="88335" y="53041"/>
                  </a:cubicBezTo>
                  <a:cubicBezTo>
                    <a:pt x="88335" y="53041"/>
                    <a:pt x="88335" y="53041"/>
                    <a:pt x="88385" y="53041"/>
                  </a:cubicBezTo>
                  <a:lnTo>
                    <a:pt x="90948" y="53041"/>
                  </a:lnTo>
                  <a:lnTo>
                    <a:pt x="90948" y="48111"/>
                  </a:lnTo>
                  <a:cubicBezTo>
                    <a:pt x="90899" y="48111"/>
                    <a:pt x="90899" y="48062"/>
                    <a:pt x="90948" y="48062"/>
                  </a:cubicBezTo>
                  <a:lnTo>
                    <a:pt x="90307" y="48062"/>
                  </a:lnTo>
                  <a:lnTo>
                    <a:pt x="90307" y="40668"/>
                  </a:lnTo>
                  <a:cubicBezTo>
                    <a:pt x="90455" y="38252"/>
                    <a:pt x="90554" y="35837"/>
                    <a:pt x="90652" y="33471"/>
                  </a:cubicBezTo>
                  <a:cubicBezTo>
                    <a:pt x="90751" y="31105"/>
                    <a:pt x="90849" y="28640"/>
                    <a:pt x="90997" y="26274"/>
                  </a:cubicBezTo>
                  <a:cubicBezTo>
                    <a:pt x="91047" y="25830"/>
                    <a:pt x="91047" y="25436"/>
                    <a:pt x="90948" y="25042"/>
                  </a:cubicBezTo>
                  <a:cubicBezTo>
                    <a:pt x="90849" y="24795"/>
                    <a:pt x="90702" y="24549"/>
                    <a:pt x="90554" y="24351"/>
                  </a:cubicBezTo>
                  <a:cubicBezTo>
                    <a:pt x="90209" y="23908"/>
                    <a:pt x="90011" y="23415"/>
                    <a:pt x="90011" y="22922"/>
                  </a:cubicBezTo>
                  <a:cubicBezTo>
                    <a:pt x="90061" y="22429"/>
                    <a:pt x="90209" y="21936"/>
                    <a:pt x="90554" y="21591"/>
                  </a:cubicBezTo>
                  <a:cubicBezTo>
                    <a:pt x="90702" y="21345"/>
                    <a:pt x="90849" y="21098"/>
                    <a:pt x="90948" y="20802"/>
                  </a:cubicBezTo>
                  <a:cubicBezTo>
                    <a:pt x="90997" y="20507"/>
                    <a:pt x="90997" y="20161"/>
                    <a:pt x="90948" y="19866"/>
                  </a:cubicBezTo>
                  <a:cubicBezTo>
                    <a:pt x="90899" y="19619"/>
                    <a:pt x="90849" y="19373"/>
                    <a:pt x="90849" y="19176"/>
                  </a:cubicBezTo>
                  <a:cubicBezTo>
                    <a:pt x="90849" y="18633"/>
                    <a:pt x="91047" y="18140"/>
                    <a:pt x="91392" y="17746"/>
                  </a:cubicBezTo>
                  <a:cubicBezTo>
                    <a:pt x="90997" y="17352"/>
                    <a:pt x="90504" y="17007"/>
                    <a:pt x="90011" y="16809"/>
                  </a:cubicBezTo>
                  <a:cubicBezTo>
                    <a:pt x="89321" y="16514"/>
                    <a:pt x="88582" y="16366"/>
                    <a:pt x="87843" y="16464"/>
                  </a:cubicBezTo>
                  <a:cubicBezTo>
                    <a:pt x="87497" y="16514"/>
                    <a:pt x="87152" y="16514"/>
                    <a:pt x="86857" y="16415"/>
                  </a:cubicBezTo>
                  <a:cubicBezTo>
                    <a:pt x="86512" y="16267"/>
                    <a:pt x="86314" y="15873"/>
                    <a:pt x="86068" y="15626"/>
                  </a:cubicBezTo>
                  <a:cubicBezTo>
                    <a:pt x="85230" y="14591"/>
                    <a:pt x="83702" y="14542"/>
                    <a:pt x="82371" y="14690"/>
                  </a:cubicBezTo>
                  <a:cubicBezTo>
                    <a:pt x="80448" y="14887"/>
                    <a:pt x="78181" y="15626"/>
                    <a:pt x="77737" y="17549"/>
                  </a:cubicBezTo>
                  <a:cubicBezTo>
                    <a:pt x="77441" y="18781"/>
                    <a:pt x="78082" y="20063"/>
                    <a:pt x="77540" y="21246"/>
                  </a:cubicBezTo>
                  <a:cubicBezTo>
                    <a:pt x="77047" y="22133"/>
                    <a:pt x="76012" y="22675"/>
                    <a:pt x="74977" y="22626"/>
                  </a:cubicBezTo>
                  <a:cubicBezTo>
                    <a:pt x="73942" y="22528"/>
                    <a:pt x="72956" y="22232"/>
                    <a:pt x="72068" y="21739"/>
                  </a:cubicBezTo>
                  <a:cubicBezTo>
                    <a:pt x="71773" y="20753"/>
                    <a:pt x="70836" y="20112"/>
                    <a:pt x="69850" y="20211"/>
                  </a:cubicBezTo>
                  <a:cubicBezTo>
                    <a:pt x="69308" y="20359"/>
                    <a:pt x="68815" y="20457"/>
                    <a:pt x="68273" y="20507"/>
                  </a:cubicBezTo>
                  <a:cubicBezTo>
                    <a:pt x="66350" y="20457"/>
                    <a:pt x="65759" y="16317"/>
                    <a:pt x="64181" y="15133"/>
                  </a:cubicBezTo>
                  <a:cubicBezTo>
                    <a:pt x="62653" y="14000"/>
                    <a:pt x="60287" y="13507"/>
                    <a:pt x="58759" y="14788"/>
                  </a:cubicBezTo>
                  <a:cubicBezTo>
                    <a:pt x="57280" y="13950"/>
                    <a:pt x="55604" y="13457"/>
                    <a:pt x="53879" y="13310"/>
                  </a:cubicBezTo>
                  <a:cubicBezTo>
                    <a:pt x="54569" y="12225"/>
                    <a:pt x="52400" y="11486"/>
                    <a:pt x="51858" y="10303"/>
                  </a:cubicBezTo>
                  <a:cubicBezTo>
                    <a:pt x="51118" y="8577"/>
                    <a:pt x="54027" y="6951"/>
                    <a:pt x="53386" y="5225"/>
                  </a:cubicBezTo>
                  <a:cubicBezTo>
                    <a:pt x="53139" y="4584"/>
                    <a:pt x="52449" y="4092"/>
                    <a:pt x="52548" y="3451"/>
                  </a:cubicBezTo>
                  <a:cubicBezTo>
                    <a:pt x="52647" y="2859"/>
                    <a:pt x="53238" y="2613"/>
                    <a:pt x="53632" y="2218"/>
                  </a:cubicBezTo>
                  <a:cubicBezTo>
                    <a:pt x="53977" y="1775"/>
                    <a:pt x="53879" y="887"/>
                    <a:pt x="53337" y="986"/>
                  </a:cubicBezTo>
                  <a:cubicBezTo>
                    <a:pt x="52992" y="1528"/>
                    <a:pt x="52351" y="1873"/>
                    <a:pt x="51661" y="1923"/>
                  </a:cubicBezTo>
                  <a:cubicBezTo>
                    <a:pt x="51661" y="345"/>
                    <a:pt x="49393" y="0"/>
                    <a:pt x="47816" y="247"/>
                  </a:cubicBezTo>
                  <a:lnTo>
                    <a:pt x="34112" y="2268"/>
                  </a:lnTo>
                  <a:cubicBezTo>
                    <a:pt x="32436" y="2613"/>
                    <a:pt x="30711" y="2711"/>
                    <a:pt x="28985" y="2613"/>
                  </a:cubicBezTo>
                  <a:cubicBezTo>
                    <a:pt x="28098" y="2416"/>
                    <a:pt x="27211" y="2366"/>
                    <a:pt x="26323" y="2514"/>
                  </a:cubicBezTo>
                  <a:cubicBezTo>
                    <a:pt x="24795" y="2908"/>
                    <a:pt x="24007" y="4584"/>
                    <a:pt x="22824" y="5570"/>
                  </a:cubicBezTo>
                  <a:cubicBezTo>
                    <a:pt x="21542" y="6507"/>
                    <a:pt x="20063" y="7000"/>
                    <a:pt x="18486" y="6951"/>
                  </a:cubicBezTo>
                  <a:cubicBezTo>
                    <a:pt x="19373" y="7936"/>
                    <a:pt x="19422" y="9366"/>
                    <a:pt x="19472" y="10746"/>
                  </a:cubicBezTo>
                  <a:cubicBezTo>
                    <a:pt x="19472" y="12028"/>
                    <a:pt x="19521" y="13310"/>
                    <a:pt x="20162" y="14246"/>
                  </a:cubicBezTo>
                  <a:cubicBezTo>
                    <a:pt x="20260" y="14295"/>
                    <a:pt x="20310" y="14394"/>
                    <a:pt x="20408" y="14493"/>
                  </a:cubicBezTo>
                  <a:cubicBezTo>
                    <a:pt x="20704" y="14838"/>
                    <a:pt x="20950" y="15232"/>
                    <a:pt x="21000" y="15676"/>
                  </a:cubicBezTo>
                  <a:cubicBezTo>
                    <a:pt x="21049" y="16070"/>
                    <a:pt x="20950" y="16464"/>
                    <a:pt x="20704" y="16760"/>
                  </a:cubicBezTo>
                  <a:cubicBezTo>
                    <a:pt x="20310" y="17105"/>
                    <a:pt x="19817" y="17352"/>
                    <a:pt x="19274" y="17352"/>
                  </a:cubicBezTo>
                  <a:cubicBezTo>
                    <a:pt x="18634" y="17302"/>
                    <a:pt x="18042" y="17105"/>
                    <a:pt x="17500" y="16809"/>
                  </a:cubicBezTo>
                  <a:cubicBezTo>
                    <a:pt x="17204" y="17352"/>
                    <a:pt x="16465" y="17500"/>
                    <a:pt x="15824" y="17598"/>
                  </a:cubicBezTo>
                  <a:cubicBezTo>
                    <a:pt x="15282" y="17647"/>
                    <a:pt x="14739" y="17845"/>
                    <a:pt x="14345" y="18239"/>
                  </a:cubicBezTo>
                  <a:cubicBezTo>
                    <a:pt x="14246" y="18436"/>
                    <a:pt x="14148" y="18633"/>
                    <a:pt x="14098" y="18880"/>
                  </a:cubicBezTo>
                  <a:cubicBezTo>
                    <a:pt x="14098" y="18978"/>
                    <a:pt x="14049" y="19077"/>
                    <a:pt x="14049" y="19176"/>
                  </a:cubicBezTo>
                  <a:cubicBezTo>
                    <a:pt x="13753" y="20112"/>
                    <a:pt x="13260" y="20950"/>
                    <a:pt x="12620" y="21739"/>
                  </a:cubicBezTo>
                  <a:cubicBezTo>
                    <a:pt x="11782" y="22971"/>
                    <a:pt x="10697" y="24006"/>
                    <a:pt x="9465" y="24795"/>
                  </a:cubicBezTo>
                  <a:cubicBezTo>
                    <a:pt x="8183" y="25387"/>
                    <a:pt x="6803" y="25732"/>
                    <a:pt x="5423" y="25880"/>
                  </a:cubicBezTo>
                  <a:cubicBezTo>
                    <a:pt x="3451" y="26175"/>
                    <a:pt x="1627" y="26422"/>
                    <a:pt x="690" y="27901"/>
                  </a:cubicBezTo>
                  <a:cubicBezTo>
                    <a:pt x="0" y="29034"/>
                    <a:pt x="99" y="30464"/>
                    <a:pt x="986" y="31499"/>
                  </a:cubicBezTo>
                  <a:cubicBezTo>
                    <a:pt x="1331" y="31844"/>
                    <a:pt x="1676" y="32140"/>
                    <a:pt x="2120" y="32436"/>
                  </a:cubicBezTo>
                  <a:lnTo>
                    <a:pt x="9859" y="37760"/>
                  </a:lnTo>
                  <a:cubicBezTo>
                    <a:pt x="10451" y="37760"/>
                    <a:pt x="10746" y="38252"/>
                    <a:pt x="11190" y="38598"/>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8"/>
            <p:cNvSpPr/>
            <p:nvPr/>
          </p:nvSpPr>
          <p:spPr>
            <a:xfrm>
              <a:off x="2644175" y="1266441"/>
              <a:ext cx="1054925" cy="815850"/>
            </a:xfrm>
            <a:custGeom>
              <a:avLst/>
              <a:gdLst/>
              <a:ahLst/>
              <a:cxnLst/>
              <a:rect l="l" t="t" r="r" b="b"/>
              <a:pathLst>
                <a:path w="42197" h="32634" extrusionOk="0">
                  <a:moveTo>
                    <a:pt x="38400" y="21443"/>
                  </a:moveTo>
                  <a:cubicBezTo>
                    <a:pt x="39978" y="19866"/>
                    <a:pt x="41457" y="18387"/>
                    <a:pt x="41605" y="16366"/>
                  </a:cubicBezTo>
                  <a:cubicBezTo>
                    <a:pt x="41654" y="15528"/>
                    <a:pt x="41555" y="14690"/>
                    <a:pt x="41358" y="13852"/>
                  </a:cubicBezTo>
                  <a:cubicBezTo>
                    <a:pt x="41112" y="12373"/>
                    <a:pt x="40865" y="10845"/>
                    <a:pt x="41752" y="9563"/>
                  </a:cubicBezTo>
                  <a:lnTo>
                    <a:pt x="41851" y="9366"/>
                  </a:lnTo>
                  <a:cubicBezTo>
                    <a:pt x="41999" y="9218"/>
                    <a:pt x="42097" y="9070"/>
                    <a:pt x="42147" y="8873"/>
                  </a:cubicBezTo>
                  <a:cubicBezTo>
                    <a:pt x="42196" y="8430"/>
                    <a:pt x="41358" y="8134"/>
                    <a:pt x="40914" y="8085"/>
                  </a:cubicBezTo>
                  <a:lnTo>
                    <a:pt x="40668" y="8035"/>
                  </a:lnTo>
                  <a:lnTo>
                    <a:pt x="40619" y="7739"/>
                  </a:lnTo>
                  <a:cubicBezTo>
                    <a:pt x="40421" y="6852"/>
                    <a:pt x="40520" y="5916"/>
                    <a:pt x="40865" y="5127"/>
                  </a:cubicBezTo>
                  <a:cubicBezTo>
                    <a:pt x="40816" y="5078"/>
                    <a:pt x="40767" y="5028"/>
                    <a:pt x="40668" y="4979"/>
                  </a:cubicBezTo>
                  <a:cubicBezTo>
                    <a:pt x="40224" y="4535"/>
                    <a:pt x="40027" y="3895"/>
                    <a:pt x="40076" y="3303"/>
                  </a:cubicBezTo>
                  <a:cubicBezTo>
                    <a:pt x="40076" y="2662"/>
                    <a:pt x="40126" y="2071"/>
                    <a:pt x="39879" y="1775"/>
                  </a:cubicBezTo>
                  <a:cubicBezTo>
                    <a:pt x="39386" y="2021"/>
                    <a:pt x="38893" y="2169"/>
                    <a:pt x="38351" y="2219"/>
                  </a:cubicBezTo>
                  <a:cubicBezTo>
                    <a:pt x="37267" y="2268"/>
                    <a:pt x="36429" y="1676"/>
                    <a:pt x="35640" y="1085"/>
                  </a:cubicBezTo>
                  <a:cubicBezTo>
                    <a:pt x="34999" y="592"/>
                    <a:pt x="34309" y="247"/>
                    <a:pt x="33520" y="99"/>
                  </a:cubicBezTo>
                  <a:lnTo>
                    <a:pt x="33077" y="99"/>
                  </a:lnTo>
                  <a:cubicBezTo>
                    <a:pt x="32732" y="148"/>
                    <a:pt x="32387" y="99"/>
                    <a:pt x="32041" y="0"/>
                  </a:cubicBezTo>
                  <a:cubicBezTo>
                    <a:pt x="31844" y="345"/>
                    <a:pt x="31598" y="641"/>
                    <a:pt x="31253" y="937"/>
                  </a:cubicBezTo>
                  <a:cubicBezTo>
                    <a:pt x="29182" y="2859"/>
                    <a:pt x="26521" y="4042"/>
                    <a:pt x="24006" y="5225"/>
                  </a:cubicBezTo>
                  <a:cubicBezTo>
                    <a:pt x="20852" y="6606"/>
                    <a:pt x="17894" y="7937"/>
                    <a:pt x="15922" y="10500"/>
                  </a:cubicBezTo>
                  <a:lnTo>
                    <a:pt x="15774" y="10697"/>
                  </a:lnTo>
                  <a:cubicBezTo>
                    <a:pt x="15429" y="11190"/>
                    <a:pt x="15035" y="11634"/>
                    <a:pt x="14542" y="11929"/>
                  </a:cubicBezTo>
                  <a:cubicBezTo>
                    <a:pt x="14000" y="12176"/>
                    <a:pt x="13458" y="12324"/>
                    <a:pt x="12866" y="12324"/>
                  </a:cubicBezTo>
                  <a:lnTo>
                    <a:pt x="11338" y="12472"/>
                  </a:lnTo>
                  <a:cubicBezTo>
                    <a:pt x="11634" y="14000"/>
                    <a:pt x="11732" y="15528"/>
                    <a:pt x="11683" y="17105"/>
                  </a:cubicBezTo>
                  <a:cubicBezTo>
                    <a:pt x="11634" y="18979"/>
                    <a:pt x="11141" y="21493"/>
                    <a:pt x="9218" y="22676"/>
                  </a:cubicBezTo>
                  <a:cubicBezTo>
                    <a:pt x="8183" y="23218"/>
                    <a:pt x="7049" y="23514"/>
                    <a:pt x="5916" y="23514"/>
                  </a:cubicBezTo>
                  <a:cubicBezTo>
                    <a:pt x="3993" y="23711"/>
                    <a:pt x="2021" y="23760"/>
                    <a:pt x="99" y="23760"/>
                  </a:cubicBezTo>
                  <a:lnTo>
                    <a:pt x="542" y="24007"/>
                  </a:lnTo>
                  <a:cubicBezTo>
                    <a:pt x="0" y="25140"/>
                    <a:pt x="493" y="26521"/>
                    <a:pt x="1627" y="27161"/>
                  </a:cubicBezTo>
                  <a:cubicBezTo>
                    <a:pt x="1726" y="27211"/>
                    <a:pt x="1824" y="27260"/>
                    <a:pt x="1923" y="27260"/>
                  </a:cubicBezTo>
                  <a:cubicBezTo>
                    <a:pt x="2169" y="27359"/>
                    <a:pt x="2416" y="27457"/>
                    <a:pt x="2613" y="27605"/>
                  </a:cubicBezTo>
                  <a:cubicBezTo>
                    <a:pt x="3056" y="27901"/>
                    <a:pt x="3254" y="28394"/>
                    <a:pt x="3155" y="28887"/>
                  </a:cubicBezTo>
                  <a:cubicBezTo>
                    <a:pt x="3155" y="28936"/>
                    <a:pt x="3106" y="28985"/>
                    <a:pt x="3106" y="29035"/>
                  </a:cubicBezTo>
                  <a:lnTo>
                    <a:pt x="4683" y="29675"/>
                  </a:lnTo>
                  <a:cubicBezTo>
                    <a:pt x="4930" y="29725"/>
                    <a:pt x="5176" y="29873"/>
                    <a:pt x="5373" y="30119"/>
                  </a:cubicBezTo>
                  <a:cubicBezTo>
                    <a:pt x="5521" y="30267"/>
                    <a:pt x="5620" y="30513"/>
                    <a:pt x="5718" y="30760"/>
                  </a:cubicBezTo>
                  <a:cubicBezTo>
                    <a:pt x="5718" y="30908"/>
                    <a:pt x="5768" y="31056"/>
                    <a:pt x="5817" y="31253"/>
                  </a:cubicBezTo>
                  <a:cubicBezTo>
                    <a:pt x="5866" y="31204"/>
                    <a:pt x="5916" y="31204"/>
                    <a:pt x="6014" y="31154"/>
                  </a:cubicBezTo>
                  <a:cubicBezTo>
                    <a:pt x="6408" y="31105"/>
                    <a:pt x="6852" y="31204"/>
                    <a:pt x="7246" y="31401"/>
                  </a:cubicBezTo>
                  <a:cubicBezTo>
                    <a:pt x="7838" y="31598"/>
                    <a:pt x="8380" y="31943"/>
                    <a:pt x="8824" y="32337"/>
                  </a:cubicBezTo>
                  <a:cubicBezTo>
                    <a:pt x="8922" y="32436"/>
                    <a:pt x="9021" y="32534"/>
                    <a:pt x="9070" y="32633"/>
                  </a:cubicBezTo>
                  <a:cubicBezTo>
                    <a:pt x="9169" y="31943"/>
                    <a:pt x="9317" y="31253"/>
                    <a:pt x="9465" y="30563"/>
                  </a:cubicBezTo>
                  <a:lnTo>
                    <a:pt x="9760" y="29035"/>
                  </a:lnTo>
                  <a:cubicBezTo>
                    <a:pt x="9810" y="28443"/>
                    <a:pt x="10155" y="27901"/>
                    <a:pt x="10648" y="27605"/>
                  </a:cubicBezTo>
                  <a:cubicBezTo>
                    <a:pt x="10796" y="27506"/>
                    <a:pt x="10993" y="27506"/>
                    <a:pt x="11141" y="27457"/>
                  </a:cubicBezTo>
                  <a:lnTo>
                    <a:pt x="11289" y="27457"/>
                  </a:lnTo>
                  <a:cubicBezTo>
                    <a:pt x="11683" y="27359"/>
                    <a:pt x="12077" y="27211"/>
                    <a:pt x="12472" y="26964"/>
                  </a:cubicBezTo>
                  <a:cubicBezTo>
                    <a:pt x="13112" y="26570"/>
                    <a:pt x="13852" y="26373"/>
                    <a:pt x="14591" y="26471"/>
                  </a:cubicBezTo>
                  <a:cubicBezTo>
                    <a:pt x="15725" y="26619"/>
                    <a:pt x="16760" y="27211"/>
                    <a:pt x="17500" y="28049"/>
                  </a:cubicBezTo>
                  <a:lnTo>
                    <a:pt x="17648" y="28197"/>
                  </a:lnTo>
                  <a:cubicBezTo>
                    <a:pt x="17845" y="28443"/>
                    <a:pt x="18091" y="28739"/>
                    <a:pt x="18338" y="28739"/>
                  </a:cubicBezTo>
                  <a:cubicBezTo>
                    <a:pt x="18486" y="28739"/>
                    <a:pt x="18633" y="28690"/>
                    <a:pt x="18781" y="28640"/>
                  </a:cubicBezTo>
                  <a:lnTo>
                    <a:pt x="18880" y="28640"/>
                  </a:lnTo>
                  <a:cubicBezTo>
                    <a:pt x="20457" y="28147"/>
                    <a:pt x="22133" y="28443"/>
                    <a:pt x="23415" y="29478"/>
                  </a:cubicBezTo>
                  <a:lnTo>
                    <a:pt x="23514" y="29528"/>
                  </a:lnTo>
                  <a:cubicBezTo>
                    <a:pt x="23612" y="29626"/>
                    <a:pt x="23711" y="29725"/>
                    <a:pt x="23859" y="29774"/>
                  </a:cubicBezTo>
                  <a:cubicBezTo>
                    <a:pt x="24105" y="29823"/>
                    <a:pt x="24450" y="29675"/>
                    <a:pt x="24746" y="29478"/>
                  </a:cubicBezTo>
                  <a:cubicBezTo>
                    <a:pt x="26028" y="28739"/>
                    <a:pt x="27457" y="28147"/>
                    <a:pt x="28936" y="27802"/>
                  </a:cubicBezTo>
                  <a:cubicBezTo>
                    <a:pt x="29035" y="27753"/>
                    <a:pt x="29182" y="27753"/>
                    <a:pt x="29330" y="27753"/>
                  </a:cubicBezTo>
                  <a:cubicBezTo>
                    <a:pt x="29527" y="27753"/>
                    <a:pt x="29725" y="27852"/>
                    <a:pt x="29922" y="27999"/>
                  </a:cubicBezTo>
                  <a:lnTo>
                    <a:pt x="31450" y="28837"/>
                  </a:lnTo>
                  <a:cubicBezTo>
                    <a:pt x="31598" y="28936"/>
                    <a:pt x="31844" y="29035"/>
                    <a:pt x="32041" y="29035"/>
                  </a:cubicBezTo>
                  <a:cubicBezTo>
                    <a:pt x="32239" y="29035"/>
                    <a:pt x="32387" y="28837"/>
                    <a:pt x="32534" y="28640"/>
                  </a:cubicBezTo>
                  <a:lnTo>
                    <a:pt x="32682" y="28492"/>
                  </a:lnTo>
                  <a:cubicBezTo>
                    <a:pt x="33372" y="27704"/>
                    <a:pt x="34358" y="27309"/>
                    <a:pt x="35393" y="27359"/>
                  </a:cubicBezTo>
                  <a:cubicBezTo>
                    <a:pt x="35295" y="27112"/>
                    <a:pt x="35196" y="26915"/>
                    <a:pt x="35196" y="26668"/>
                  </a:cubicBezTo>
                  <a:cubicBezTo>
                    <a:pt x="35147" y="26176"/>
                    <a:pt x="35246" y="25683"/>
                    <a:pt x="35492" y="25239"/>
                  </a:cubicBezTo>
                  <a:cubicBezTo>
                    <a:pt x="36281" y="23809"/>
                    <a:pt x="37267" y="22528"/>
                    <a:pt x="38400" y="21443"/>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8"/>
            <p:cNvSpPr/>
            <p:nvPr/>
          </p:nvSpPr>
          <p:spPr>
            <a:xfrm>
              <a:off x="3541325" y="1265191"/>
              <a:ext cx="688900" cy="1103000"/>
            </a:xfrm>
            <a:custGeom>
              <a:avLst/>
              <a:gdLst/>
              <a:ahLst/>
              <a:cxnLst/>
              <a:rect l="l" t="t" r="r" b="b"/>
              <a:pathLst>
                <a:path w="27556" h="44120" extrusionOk="0">
                  <a:moveTo>
                    <a:pt x="5275" y="44021"/>
                  </a:moveTo>
                  <a:cubicBezTo>
                    <a:pt x="6507" y="44119"/>
                    <a:pt x="7641" y="43577"/>
                    <a:pt x="8430" y="42641"/>
                  </a:cubicBezTo>
                  <a:lnTo>
                    <a:pt x="8725" y="42197"/>
                  </a:lnTo>
                  <a:lnTo>
                    <a:pt x="9563" y="43528"/>
                  </a:lnTo>
                  <a:lnTo>
                    <a:pt x="14197" y="40817"/>
                  </a:lnTo>
                  <a:cubicBezTo>
                    <a:pt x="15035" y="40225"/>
                    <a:pt x="16021" y="39880"/>
                    <a:pt x="17056" y="39831"/>
                  </a:cubicBezTo>
                  <a:cubicBezTo>
                    <a:pt x="19472" y="38352"/>
                    <a:pt x="21739" y="36775"/>
                    <a:pt x="22577" y="34458"/>
                  </a:cubicBezTo>
                  <a:lnTo>
                    <a:pt x="22676" y="34211"/>
                  </a:lnTo>
                  <a:lnTo>
                    <a:pt x="24795" y="34211"/>
                  </a:lnTo>
                  <a:cubicBezTo>
                    <a:pt x="24450" y="33176"/>
                    <a:pt x="24155" y="32141"/>
                    <a:pt x="23957" y="31106"/>
                  </a:cubicBezTo>
                  <a:cubicBezTo>
                    <a:pt x="23957" y="31056"/>
                    <a:pt x="23859" y="30859"/>
                    <a:pt x="23809" y="30859"/>
                  </a:cubicBezTo>
                  <a:cubicBezTo>
                    <a:pt x="23760" y="30810"/>
                    <a:pt x="23711" y="30810"/>
                    <a:pt x="23662" y="30810"/>
                  </a:cubicBezTo>
                  <a:lnTo>
                    <a:pt x="22133" y="30563"/>
                  </a:lnTo>
                  <a:cubicBezTo>
                    <a:pt x="21739" y="30514"/>
                    <a:pt x="21739" y="29923"/>
                    <a:pt x="22133" y="29824"/>
                  </a:cubicBezTo>
                  <a:cubicBezTo>
                    <a:pt x="22577" y="29725"/>
                    <a:pt x="22922" y="29331"/>
                    <a:pt x="22922" y="28887"/>
                  </a:cubicBezTo>
                  <a:cubicBezTo>
                    <a:pt x="22922" y="28789"/>
                    <a:pt x="22922" y="28641"/>
                    <a:pt x="22873" y="28542"/>
                  </a:cubicBezTo>
                  <a:cubicBezTo>
                    <a:pt x="22873" y="28394"/>
                    <a:pt x="22824" y="28197"/>
                    <a:pt x="22873" y="28049"/>
                  </a:cubicBezTo>
                  <a:cubicBezTo>
                    <a:pt x="22873" y="27507"/>
                    <a:pt x="23218" y="27014"/>
                    <a:pt x="23711" y="26768"/>
                  </a:cubicBezTo>
                  <a:cubicBezTo>
                    <a:pt x="23514" y="26373"/>
                    <a:pt x="23464" y="25979"/>
                    <a:pt x="23514" y="25634"/>
                  </a:cubicBezTo>
                  <a:cubicBezTo>
                    <a:pt x="23563" y="25042"/>
                    <a:pt x="23908" y="24500"/>
                    <a:pt x="24401" y="24155"/>
                  </a:cubicBezTo>
                  <a:lnTo>
                    <a:pt x="24500" y="24106"/>
                  </a:lnTo>
                  <a:cubicBezTo>
                    <a:pt x="24549" y="24057"/>
                    <a:pt x="24647" y="24007"/>
                    <a:pt x="24697" y="23909"/>
                  </a:cubicBezTo>
                  <a:cubicBezTo>
                    <a:pt x="24697" y="23859"/>
                    <a:pt x="24697" y="23761"/>
                    <a:pt x="24697" y="23662"/>
                  </a:cubicBezTo>
                  <a:lnTo>
                    <a:pt x="24697" y="23564"/>
                  </a:lnTo>
                  <a:cubicBezTo>
                    <a:pt x="24697" y="23219"/>
                    <a:pt x="24795" y="22085"/>
                    <a:pt x="25535" y="21592"/>
                  </a:cubicBezTo>
                  <a:cubicBezTo>
                    <a:pt x="25584" y="21543"/>
                    <a:pt x="25683" y="21543"/>
                    <a:pt x="25781" y="21543"/>
                  </a:cubicBezTo>
                  <a:lnTo>
                    <a:pt x="27556" y="21543"/>
                  </a:lnTo>
                  <a:lnTo>
                    <a:pt x="27556" y="10303"/>
                  </a:lnTo>
                  <a:cubicBezTo>
                    <a:pt x="23711" y="8578"/>
                    <a:pt x="19817" y="6754"/>
                    <a:pt x="15972" y="4881"/>
                  </a:cubicBezTo>
                  <a:cubicBezTo>
                    <a:pt x="15232" y="4487"/>
                    <a:pt x="14444" y="3994"/>
                    <a:pt x="13606" y="3501"/>
                  </a:cubicBezTo>
                  <a:cubicBezTo>
                    <a:pt x="10845" y="1874"/>
                    <a:pt x="7690" y="1"/>
                    <a:pt x="4881" y="1332"/>
                  </a:cubicBezTo>
                  <a:lnTo>
                    <a:pt x="4634" y="1480"/>
                  </a:lnTo>
                  <a:cubicBezTo>
                    <a:pt x="4930" y="2071"/>
                    <a:pt x="5028" y="2712"/>
                    <a:pt x="4881" y="3353"/>
                  </a:cubicBezTo>
                  <a:cubicBezTo>
                    <a:pt x="4831" y="3747"/>
                    <a:pt x="4979" y="4142"/>
                    <a:pt x="5226" y="4437"/>
                  </a:cubicBezTo>
                  <a:cubicBezTo>
                    <a:pt x="5275" y="4487"/>
                    <a:pt x="5373" y="4536"/>
                    <a:pt x="5472" y="4487"/>
                  </a:cubicBezTo>
                  <a:lnTo>
                    <a:pt x="6409" y="4290"/>
                  </a:lnTo>
                  <a:lnTo>
                    <a:pt x="5965" y="5078"/>
                  </a:lnTo>
                  <a:cubicBezTo>
                    <a:pt x="5521" y="5768"/>
                    <a:pt x="5324" y="6606"/>
                    <a:pt x="5423" y="7395"/>
                  </a:cubicBezTo>
                  <a:cubicBezTo>
                    <a:pt x="6507" y="7642"/>
                    <a:pt x="7099" y="8282"/>
                    <a:pt x="7049" y="9022"/>
                  </a:cubicBezTo>
                  <a:cubicBezTo>
                    <a:pt x="6951" y="9318"/>
                    <a:pt x="6852" y="9613"/>
                    <a:pt x="6655" y="9860"/>
                  </a:cubicBezTo>
                  <a:lnTo>
                    <a:pt x="6507" y="10008"/>
                  </a:lnTo>
                  <a:cubicBezTo>
                    <a:pt x="5817" y="11043"/>
                    <a:pt x="6064" y="12374"/>
                    <a:pt x="6261" y="13754"/>
                  </a:cubicBezTo>
                  <a:cubicBezTo>
                    <a:pt x="6458" y="14641"/>
                    <a:pt x="6557" y="15578"/>
                    <a:pt x="6507" y="16465"/>
                  </a:cubicBezTo>
                  <a:cubicBezTo>
                    <a:pt x="6310" y="18782"/>
                    <a:pt x="4683" y="20458"/>
                    <a:pt x="3106" y="22036"/>
                  </a:cubicBezTo>
                  <a:cubicBezTo>
                    <a:pt x="1972" y="23071"/>
                    <a:pt x="1036" y="24254"/>
                    <a:pt x="296" y="25585"/>
                  </a:cubicBezTo>
                  <a:cubicBezTo>
                    <a:pt x="99" y="25880"/>
                    <a:pt x="0" y="26226"/>
                    <a:pt x="50" y="26571"/>
                  </a:cubicBezTo>
                  <a:cubicBezTo>
                    <a:pt x="99" y="26916"/>
                    <a:pt x="296" y="27261"/>
                    <a:pt x="543" y="27507"/>
                  </a:cubicBezTo>
                  <a:cubicBezTo>
                    <a:pt x="691" y="27556"/>
                    <a:pt x="888" y="27606"/>
                    <a:pt x="1036" y="27704"/>
                  </a:cubicBezTo>
                  <a:lnTo>
                    <a:pt x="937" y="27852"/>
                  </a:lnTo>
                  <a:cubicBezTo>
                    <a:pt x="1824" y="28690"/>
                    <a:pt x="2810" y="29430"/>
                    <a:pt x="3845" y="30070"/>
                  </a:cubicBezTo>
                  <a:lnTo>
                    <a:pt x="3944" y="30169"/>
                  </a:lnTo>
                  <a:lnTo>
                    <a:pt x="3944" y="30268"/>
                  </a:lnTo>
                  <a:cubicBezTo>
                    <a:pt x="4979" y="32831"/>
                    <a:pt x="5571" y="35542"/>
                    <a:pt x="5620" y="38303"/>
                  </a:cubicBezTo>
                  <a:lnTo>
                    <a:pt x="5620" y="38598"/>
                  </a:lnTo>
                  <a:lnTo>
                    <a:pt x="2268" y="39239"/>
                  </a:lnTo>
                  <a:cubicBezTo>
                    <a:pt x="3747" y="40472"/>
                    <a:pt x="4831" y="42148"/>
                    <a:pt x="5275" y="4402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8"/>
            <p:cNvSpPr/>
            <p:nvPr/>
          </p:nvSpPr>
          <p:spPr>
            <a:xfrm>
              <a:off x="4864875" y="1877691"/>
              <a:ext cx="971125" cy="766550"/>
            </a:xfrm>
            <a:custGeom>
              <a:avLst/>
              <a:gdLst/>
              <a:ahLst/>
              <a:cxnLst/>
              <a:rect l="l" t="t" r="r" b="b"/>
              <a:pathLst>
                <a:path w="38845" h="30662" extrusionOk="0">
                  <a:moveTo>
                    <a:pt x="24154" y="6556"/>
                  </a:moveTo>
                  <a:cubicBezTo>
                    <a:pt x="24007" y="6359"/>
                    <a:pt x="23957" y="6162"/>
                    <a:pt x="23908" y="5965"/>
                  </a:cubicBezTo>
                  <a:cubicBezTo>
                    <a:pt x="23859" y="5916"/>
                    <a:pt x="23859" y="5817"/>
                    <a:pt x="23809" y="5718"/>
                  </a:cubicBezTo>
                  <a:cubicBezTo>
                    <a:pt x="23514" y="5176"/>
                    <a:pt x="23021" y="4683"/>
                    <a:pt x="22429" y="4437"/>
                  </a:cubicBezTo>
                  <a:cubicBezTo>
                    <a:pt x="22084" y="4190"/>
                    <a:pt x="21739" y="3894"/>
                    <a:pt x="21394" y="3599"/>
                  </a:cubicBezTo>
                  <a:cubicBezTo>
                    <a:pt x="21098" y="3303"/>
                    <a:pt x="20852" y="3007"/>
                    <a:pt x="20655" y="2662"/>
                  </a:cubicBezTo>
                  <a:cubicBezTo>
                    <a:pt x="20162" y="2071"/>
                    <a:pt x="19767" y="1430"/>
                    <a:pt x="19126" y="1430"/>
                  </a:cubicBezTo>
                  <a:lnTo>
                    <a:pt x="18929" y="1430"/>
                  </a:lnTo>
                  <a:cubicBezTo>
                    <a:pt x="18781" y="1380"/>
                    <a:pt x="18683" y="1380"/>
                    <a:pt x="18535" y="1380"/>
                  </a:cubicBezTo>
                  <a:cubicBezTo>
                    <a:pt x="18436" y="1331"/>
                    <a:pt x="18288" y="1282"/>
                    <a:pt x="18190" y="1233"/>
                  </a:cubicBezTo>
                  <a:lnTo>
                    <a:pt x="18042" y="1134"/>
                  </a:lnTo>
                  <a:cubicBezTo>
                    <a:pt x="17894" y="1085"/>
                    <a:pt x="17697" y="1134"/>
                    <a:pt x="17549" y="1233"/>
                  </a:cubicBezTo>
                  <a:cubicBezTo>
                    <a:pt x="17352" y="1282"/>
                    <a:pt x="17253" y="1430"/>
                    <a:pt x="17204" y="1627"/>
                  </a:cubicBezTo>
                  <a:lnTo>
                    <a:pt x="17007" y="2465"/>
                  </a:lnTo>
                  <a:lnTo>
                    <a:pt x="16514" y="1726"/>
                  </a:lnTo>
                  <a:cubicBezTo>
                    <a:pt x="16119" y="1134"/>
                    <a:pt x="15725" y="888"/>
                    <a:pt x="15429" y="937"/>
                  </a:cubicBezTo>
                  <a:cubicBezTo>
                    <a:pt x="15134" y="1035"/>
                    <a:pt x="14936" y="1380"/>
                    <a:pt x="14838" y="1726"/>
                  </a:cubicBezTo>
                  <a:lnTo>
                    <a:pt x="14739" y="1873"/>
                  </a:lnTo>
                  <a:lnTo>
                    <a:pt x="14542" y="1923"/>
                  </a:lnTo>
                  <a:cubicBezTo>
                    <a:pt x="14345" y="1972"/>
                    <a:pt x="14098" y="1923"/>
                    <a:pt x="13951" y="1775"/>
                  </a:cubicBezTo>
                  <a:cubicBezTo>
                    <a:pt x="13556" y="1479"/>
                    <a:pt x="13359" y="1035"/>
                    <a:pt x="13310" y="542"/>
                  </a:cubicBezTo>
                  <a:cubicBezTo>
                    <a:pt x="13260" y="345"/>
                    <a:pt x="13162" y="148"/>
                    <a:pt x="13014" y="0"/>
                  </a:cubicBezTo>
                  <a:lnTo>
                    <a:pt x="12915" y="148"/>
                  </a:lnTo>
                  <a:cubicBezTo>
                    <a:pt x="12767" y="395"/>
                    <a:pt x="12669" y="641"/>
                    <a:pt x="12620" y="888"/>
                  </a:cubicBezTo>
                  <a:cubicBezTo>
                    <a:pt x="12521" y="1134"/>
                    <a:pt x="12422" y="1380"/>
                    <a:pt x="12275" y="1676"/>
                  </a:cubicBezTo>
                  <a:lnTo>
                    <a:pt x="12176" y="1873"/>
                  </a:lnTo>
                  <a:lnTo>
                    <a:pt x="9613" y="1873"/>
                  </a:lnTo>
                  <a:cubicBezTo>
                    <a:pt x="9465" y="2859"/>
                    <a:pt x="9070" y="3747"/>
                    <a:pt x="8430" y="4486"/>
                  </a:cubicBezTo>
                  <a:lnTo>
                    <a:pt x="8528" y="5817"/>
                  </a:lnTo>
                  <a:cubicBezTo>
                    <a:pt x="8577" y="6113"/>
                    <a:pt x="8479" y="6359"/>
                    <a:pt x="8282" y="6556"/>
                  </a:cubicBezTo>
                  <a:cubicBezTo>
                    <a:pt x="8085" y="6754"/>
                    <a:pt x="7789" y="6803"/>
                    <a:pt x="7542" y="6754"/>
                  </a:cubicBezTo>
                  <a:cubicBezTo>
                    <a:pt x="6754" y="6655"/>
                    <a:pt x="6063" y="7197"/>
                    <a:pt x="5324" y="8528"/>
                  </a:cubicBezTo>
                  <a:cubicBezTo>
                    <a:pt x="5225" y="8676"/>
                    <a:pt x="5127" y="8873"/>
                    <a:pt x="5127" y="9070"/>
                  </a:cubicBezTo>
                  <a:cubicBezTo>
                    <a:pt x="5127" y="9218"/>
                    <a:pt x="5176" y="9317"/>
                    <a:pt x="5225" y="9415"/>
                  </a:cubicBezTo>
                  <a:cubicBezTo>
                    <a:pt x="5275" y="9563"/>
                    <a:pt x="5324" y="9711"/>
                    <a:pt x="5373" y="9859"/>
                  </a:cubicBezTo>
                  <a:cubicBezTo>
                    <a:pt x="5472" y="10352"/>
                    <a:pt x="5225" y="10894"/>
                    <a:pt x="4831" y="11190"/>
                  </a:cubicBezTo>
                  <a:cubicBezTo>
                    <a:pt x="4585" y="11387"/>
                    <a:pt x="4289" y="11486"/>
                    <a:pt x="3944" y="11535"/>
                  </a:cubicBezTo>
                  <a:lnTo>
                    <a:pt x="4042" y="12817"/>
                  </a:lnTo>
                  <a:cubicBezTo>
                    <a:pt x="4042" y="12965"/>
                    <a:pt x="3993" y="13113"/>
                    <a:pt x="3845" y="13211"/>
                  </a:cubicBezTo>
                  <a:cubicBezTo>
                    <a:pt x="3747" y="13260"/>
                    <a:pt x="3599" y="13260"/>
                    <a:pt x="3451" y="13211"/>
                  </a:cubicBezTo>
                  <a:lnTo>
                    <a:pt x="3007" y="12866"/>
                  </a:lnTo>
                  <a:lnTo>
                    <a:pt x="3303" y="15479"/>
                  </a:lnTo>
                  <a:cubicBezTo>
                    <a:pt x="3697" y="16465"/>
                    <a:pt x="3007" y="17500"/>
                    <a:pt x="1923" y="17549"/>
                  </a:cubicBezTo>
                  <a:cubicBezTo>
                    <a:pt x="1381" y="17598"/>
                    <a:pt x="888" y="17795"/>
                    <a:pt x="444" y="18091"/>
                  </a:cubicBezTo>
                  <a:cubicBezTo>
                    <a:pt x="99" y="18288"/>
                    <a:pt x="0" y="18781"/>
                    <a:pt x="197" y="19126"/>
                  </a:cubicBezTo>
                  <a:cubicBezTo>
                    <a:pt x="395" y="19324"/>
                    <a:pt x="641" y="19471"/>
                    <a:pt x="937" y="19521"/>
                  </a:cubicBezTo>
                  <a:cubicBezTo>
                    <a:pt x="1381" y="19619"/>
                    <a:pt x="1775" y="19866"/>
                    <a:pt x="2021" y="20211"/>
                  </a:cubicBezTo>
                  <a:cubicBezTo>
                    <a:pt x="2169" y="20408"/>
                    <a:pt x="2219" y="20556"/>
                    <a:pt x="2317" y="20753"/>
                  </a:cubicBezTo>
                  <a:cubicBezTo>
                    <a:pt x="2317" y="20901"/>
                    <a:pt x="2416" y="21049"/>
                    <a:pt x="2514" y="21197"/>
                  </a:cubicBezTo>
                  <a:cubicBezTo>
                    <a:pt x="2662" y="21295"/>
                    <a:pt x="2859" y="21345"/>
                    <a:pt x="3057" y="21345"/>
                  </a:cubicBezTo>
                  <a:cubicBezTo>
                    <a:pt x="3204" y="21394"/>
                    <a:pt x="3352" y="21443"/>
                    <a:pt x="3549" y="21493"/>
                  </a:cubicBezTo>
                  <a:cubicBezTo>
                    <a:pt x="4240" y="21838"/>
                    <a:pt x="4733" y="22429"/>
                    <a:pt x="4930" y="23169"/>
                  </a:cubicBezTo>
                  <a:cubicBezTo>
                    <a:pt x="5078" y="23514"/>
                    <a:pt x="5275" y="23859"/>
                    <a:pt x="5521" y="24204"/>
                  </a:cubicBezTo>
                  <a:cubicBezTo>
                    <a:pt x="5718" y="24401"/>
                    <a:pt x="5965" y="24598"/>
                    <a:pt x="6211" y="24795"/>
                  </a:cubicBezTo>
                  <a:cubicBezTo>
                    <a:pt x="6655" y="25042"/>
                    <a:pt x="7000" y="25387"/>
                    <a:pt x="7296" y="25781"/>
                  </a:cubicBezTo>
                  <a:cubicBezTo>
                    <a:pt x="7444" y="26077"/>
                    <a:pt x="7542" y="26373"/>
                    <a:pt x="7641" y="26668"/>
                  </a:cubicBezTo>
                  <a:cubicBezTo>
                    <a:pt x="7789" y="27211"/>
                    <a:pt x="7937" y="27506"/>
                    <a:pt x="8183" y="27605"/>
                  </a:cubicBezTo>
                  <a:cubicBezTo>
                    <a:pt x="8331" y="27654"/>
                    <a:pt x="8479" y="27654"/>
                    <a:pt x="8627" y="27654"/>
                  </a:cubicBezTo>
                  <a:lnTo>
                    <a:pt x="8873" y="27654"/>
                  </a:lnTo>
                  <a:cubicBezTo>
                    <a:pt x="9908" y="27753"/>
                    <a:pt x="10599" y="28542"/>
                    <a:pt x="11289" y="29281"/>
                  </a:cubicBezTo>
                  <a:cubicBezTo>
                    <a:pt x="11732" y="29873"/>
                    <a:pt x="12324" y="30366"/>
                    <a:pt x="13063" y="30612"/>
                  </a:cubicBezTo>
                  <a:cubicBezTo>
                    <a:pt x="13408" y="30661"/>
                    <a:pt x="13803" y="30661"/>
                    <a:pt x="14148" y="30612"/>
                  </a:cubicBezTo>
                  <a:lnTo>
                    <a:pt x="15873" y="30415"/>
                  </a:lnTo>
                  <a:cubicBezTo>
                    <a:pt x="17007" y="30366"/>
                    <a:pt x="18141" y="30070"/>
                    <a:pt x="19126" y="29528"/>
                  </a:cubicBezTo>
                  <a:lnTo>
                    <a:pt x="19274" y="29380"/>
                  </a:lnTo>
                  <a:cubicBezTo>
                    <a:pt x="19619" y="29084"/>
                    <a:pt x="20112" y="28887"/>
                    <a:pt x="20556" y="28887"/>
                  </a:cubicBezTo>
                  <a:cubicBezTo>
                    <a:pt x="20802" y="28936"/>
                    <a:pt x="21049" y="28985"/>
                    <a:pt x="21246" y="29084"/>
                  </a:cubicBezTo>
                  <a:lnTo>
                    <a:pt x="21345" y="29182"/>
                  </a:lnTo>
                  <a:cubicBezTo>
                    <a:pt x="21838" y="29330"/>
                    <a:pt x="22331" y="29330"/>
                    <a:pt x="22823" y="29182"/>
                  </a:cubicBezTo>
                  <a:cubicBezTo>
                    <a:pt x="23021" y="29084"/>
                    <a:pt x="23218" y="28887"/>
                    <a:pt x="23267" y="28640"/>
                  </a:cubicBezTo>
                  <a:lnTo>
                    <a:pt x="23464" y="27802"/>
                  </a:lnTo>
                  <a:lnTo>
                    <a:pt x="23957" y="28542"/>
                  </a:lnTo>
                  <a:cubicBezTo>
                    <a:pt x="24204" y="28936"/>
                    <a:pt x="24943" y="28690"/>
                    <a:pt x="25535" y="28344"/>
                  </a:cubicBezTo>
                  <a:cubicBezTo>
                    <a:pt x="26077" y="28098"/>
                    <a:pt x="26619" y="27753"/>
                    <a:pt x="27063" y="27359"/>
                  </a:cubicBezTo>
                  <a:lnTo>
                    <a:pt x="27211" y="27309"/>
                  </a:lnTo>
                  <a:cubicBezTo>
                    <a:pt x="27408" y="27112"/>
                    <a:pt x="27654" y="26915"/>
                    <a:pt x="27901" y="26816"/>
                  </a:cubicBezTo>
                  <a:cubicBezTo>
                    <a:pt x="28443" y="26668"/>
                    <a:pt x="29035" y="26668"/>
                    <a:pt x="29577" y="26915"/>
                  </a:cubicBezTo>
                  <a:cubicBezTo>
                    <a:pt x="29971" y="27063"/>
                    <a:pt x="30365" y="27112"/>
                    <a:pt x="30760" y="27014"/>
                  </a:cubicBezTo>
                  <a:cubicBezTo>
                    <a:pt x="30957" y="26915"/>
                    <a:pt x="31154" y="26816"/>
                    <a:pt x="31302" y="26668"/>
                  </a:cubicBezTo>
                  <a:cubicBezTo>
                    <a:pt x="32830" y="25584"/>
                    <a:pt x="34260" y="24253"/>
                    <a:pt x="35443" y="22823"/>
                  </a:cubicBezTo>
                  <a:cubicBezTo>
                    <a:pt x="35739" y="22478"/>
                    <a:pt x="35936" y="22133"/>
                    <a:pt x="36182" y="21788"/>
                  </a:cubicBezTo>
                  <a:cubicBezTo>
                    <a:pt x="36527" y="21246"/>
                    <a:pt x="36922" y="20753"/>
                    <a:pt x="37365" y="20260"/>
                  </a:cubicBezTo>
                  <a:cubicBezTo>
                    <a:pt x="37809" y="19767"/>
                    <a:pt x="38302" y="19324"/>
                    <a:pt x="38844" y="18929"/>
                  </a:cubicBezTo>
                  <a:cubicBezTo>
                    <a:pt x="34999" y="18929"/>
                    <a:pt x="31253" y="17007"/>
                    <a:pt x="27753" y="14887"/>
                  </a:cubicBezTo>
                  <a:cubicBezTo>
                    <a:pt x="27063" y="14542"/>
                    <a:pt x="26471" y="14098"/>
                    <a:pt x="26028" y="13507"/>
                  </a:cubicBezTo>
                  <a:cubicBezTo>
                    <a:pt x="25535" y="12767"/>
                    <a:pt x="25337" y="11831"/>
                    <a:pt x="25584" y="10993"/>
                  </a:cubicBezTo>
                  <a:cubicBezTo>
                    <a:pt x="25436" y="10894"/>
                    <a:pt x="25190" y="10894"/>
                    <a:pt x="24746" y="10894"/>
                  </a:cubicBezTo>
                  <a:cubicBezTo>
                    <a:pt x="24204" y="10993"/>
                    <a:pt x="23661" y="10894"/>
                    <a:pt x="23169" y="10599"/>
                  </a:cubicBezTo>
                  <a:cubicBezTo>
                    <a:pt x="22528" y="10106"/>
                    <a:pt x="22528" y="9120"/>
                    <a:pt x="23267" y="7986"/>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8"/>
            <p:cNvSpPr/>
            <p:nvPr/>
          </p:nvSpPr>
          <p:spPr>
            <a:xfrm>
              <a:off x="3611575" y="2069941"/>
              <a:ext cx="1428325" cy="634675"/>
            </a:xfrm>
            <a:custGeom>
              <a:avLst/>
              <a:gdLst/>
              <a:ahLst/>
              <a:cxnLst/>
              <a:rect l="l" t="t" r="r" b="b"/>
              <a:pathLst>
                <a:path w="57133" h="25387" extrusionOk="0">
                  <a:moveTo>
                    <a:pt x="36478" y="20457"/>
                  </a:moveTo>
                  <a:cubicBezTo>
                    <a:pt x="37217" y="20901"/>
                    <a:pt x="38203" y="20852"/>
                    <a:pt x="39238" y="20704"/>
                  </a:cubicBezTo>
                  <a:lnTo>
                    <a:pt x="39682" y="20014"/>
                  </a:lnTo>
                  <a:lnTo>
                    <a:pt x="39830" y="19964"/>
                  </a:lnTo>
                  <a:cubicBezTo>
                    <a:pt x="40964" y="19619"/>
                    <a:pt x="41703" y="20605"/>
                    <a:pt x="42393" y="21492"/>
                  </a:cubicBezTo>
                  <a:cubicBezTo>
                    <a:pt x="42935" y="22232"/>
                    <a:pt x="43478" y="22873"/>
                    <a:pt x="44168" y="22873"/>
                  </a:cubicBezTo>
                  <a:cubicBezTo>
                    <a:pt x="44365" y="22873"/>
                    <a:pt x="44611" y="22823"/>
                    <a:pt x="44809" y="22725"/>
                  </a:cubicBezTo>
                  <a:cubicBezTo>
                    <a:pt x="44907" y="22676"/>
                    <a:pt x="45055" y="22676"/>
                    <a:pt x="45203" y="22626"/>
                  </a:cubicBezTo>
                  <a:cubicBezTo>
                    <a:pt x="45844" y="22478"/>
                    <a:pt x="46485" y="22478"/>
                    <a:pt x="47175" y="22528"/>
                  </a:cubicBezTo>
                  <a:cubicBezTo>
                    <a:pt x="47520" y="22528"/>
                    <a:pt x="47865" y="22577"/>
                    <a:pt x="48210" y="22577"/>
                  </a:cubicBezTo>
                  <a:cubicBezTo>
                    <a:pt x="49048" y="22577"/>
                    <a:pt x="49935" y="22183"/>
                    <a:pt x="50034" y="21443"/>
                  </a:cubicBezTo>
                  <a:lnTo>
                    <a:pt x="50083" y="21098"/>
                  </a:lnTo>
                  <a:lnTo>
                    <a:pt x="51660" y="21098"/>
                  </a:lnTo>
                  <a:cubicBezTo>
                    <a:pt x="53041" y="19619"/>
                    <a:pt x="55160" y="18978"/>
                    <a:pt x="57132" y="19471"/>
                  </a:cubicBezTo>
                  <a:cubicBezTo>
                    <a:pt x="57083" y="19373"/>
                    <a:pt x="57083" y="19274"/>
                    <a:pt x="57033" y="19176"/>
                  </a:cubicBezTo>
                  <a:cubicBezTo>
                    <a:pt x="56984" y="18929"/>
                    <a:pt x="56886" y="18683"/>
                    <a:pt x="56738" y="18436"/>
                  </a:cubicBezTo>
                  <a:cubicBezTo>
                    <a:pt x="56541" y="18140"/>
                    <a:pt x="56245" y="17894"/>
                    <a:pt x="55900" y="17697"/>
                  </a:cubicBezTo>
                  <a:cubicBezTo>
                    <a:pt x="55604" y="17500"/>
                    <a:pt x="55308" y="17253"/>
                    <a:pt x="55062" y="17007"/>
                  </a:cubicBezTo>
                  <a:cubicBezTo>
                    <a:pt x="54766" y="16612"/>
                    <a:pt x="54519" y="16218"/>
                    <a:pt x="54372" y="15774"/>
                  </a:cubicBezTo>
                  <a:cubicBezTo>
                    <a:pt x="54125" y="15133"/>
                    <a:pt x="53879" y="14641"/>
                    <a:pt x="53386" y="14493"/>
                  </a:cubicBezTo>
                  <a:cubicBezTo>
                    <a:pt x="53287" y="14443"/>
                    <a:pt x="53139" y="14394"/>
                    <a:pt x="53041" y="14394"/>
                  </a:cubicBezTo>
                  <a:cubicBezTo>
                    <a:pt x="52696" y="14345"/>
                    <a:pt x="52351" y="14246"/>
                    <a:pt x="52104" y="14000"/>
                  </a:cubicBezTo>
                  <a:cubicBezTo>
                    <a:pt x="51907" y="13803"/>
                    <a:pt x="51808" y="13556"/>
                    <a:pt x="51710" y="13310"/>
                  </a:cubicBezTo>
                  <a:cubicBezTo>
                    <a:pt x="51710" y="13162"/>
                    <a:pt x="51611" y="13063"/>
                    <a:pt x="51562" y="12965"/>
                  </a:cubicBezTo>
                  <a:cubicBezTo>
                    <a:pt x="51365" y="12767"/>
                    <a:pt x="51118" y="12619"/>
                    <a:pt x="50822" y="12570"/>
                  </a:cubicBezTo>
                  <a:cubicBezTo>
                    <a:pt x="50379" y="12422"/>
                    <a:pt x="49984" y="12225"/>
                    <a:pt x="49689" y="11880"/>
                  </a:cubicBezTo>
                  <a:cubicBezTo>
                    <a:pt x="49245" y="11190"/>
                    <a:pt x="49442" y="10253"/>
                    <a:pt x="50083" y="9760"/>
                  </a:cubicBezTo>
                  <a:cubicBezTo>
                    <a:pt x="50625" y="9366"/>
                    <a:pt x="51266" y="9120"/>
                    <a:pt x="51956" y="9070"/>
                  </a:cubicBezTo>
                  <a:cubicBezTo>
                    <a:pt x="52153" y="9070"/>
                    <a:pt x="52400" y="8972"/>
                    <a:pt x="52548" y="8873"/>
                  </a:cubicBezTo>
                  <a:cubicBezTo>
                    <a:pt x="52745" y="8676"/>
                    <a:pt x="52745" y="8232"/>
                    <a:pt x="52696" y="7838"/>
                  </a:cubicBezTo>
                  <a:lnTo>
                    <a:pt x="52351" y="5077"/>
                  </a:lnTo>
                  <a:lnTo>
                    <a:pt x="52942" y="5028"/>
                  </a:lnTo>
                  <a:lnTo>
                    <a:pt x="51365" y="3944"/>
                  </a:lnTo>
                  <a:cubicBezTo>
                    <a:pt x="51069" y="3747"/>
                    <a:pt x="50822" y="3500"/>
                    <a:pt x="50625" y="3254"/>
                  </a:cubicBezTo>
                  <a:cubicBezTo>
                    <a:pt x="50477" y="2958"/>
                    <a:pt x="50379" y="2662"/>
                    <a:pt x="50379" y="2317"/>
                  </a:cubicBezTo>
                  <a:lnTo>
                    <a:pt x="50034" y="0"/>
                  </a:lnTo>
                  <a:cubicBezTo>
                    <a:pt x="49442" y="148"/>
                    <a:pt x="48851" y="296"/>
                    <a:pt x="48308" y="394"/>
                  </a:cubicBezTo>
                  <a:cubicBezTo>
                    <a:pt x="48358" y="493"/>
                    <a:pt x="48407" y="542"/>
                    <a:pt x="48456" y="592"/>
                  </a:cubicBezTo>
                  <a:cubicBezTo>
                    <a:pt x="49245" y="1578"/>
                    <a:pt x="48703" y="2909"/>
                    <a:pt x="48407" y="3451"/>
                  </a:cubicBezTo>
                  <a:cubicBezTo>
                    <a:pt x="47766" y="4732"/>
                    <a:pt x="46731" y="5768"/>
                    <a:pt x="45449" y="6458"/>
                  </a:cubicBezTo>
                  <a:cubicBezTo>
                    <a:pt x="45252" y="6556"/>
                    <a:pt x="45006" y="6655"/>
                    <a:pt x="44759" y="6704"/>
                  </a:cubicBezTo>
                  <a:cubicBezTo>
                    <a:pt x="44463" y="6753"/>
                    <a:pt x="44118" y="6704"/>
                    <a:pt x="43773" y="6606"/>
                  </a:cubicBezTo>
                  <a:cubicBezTo>
                    <a:pt x="43478" y="6408"/>
                    <a:pt x="43133" y="6211"/>
                    <a:pt x="42886" y="5915"/>
                  </a:cubicBezTo>
                  <a:lnTo>
                    <a:pt x="42590" y="5669"/>
                  </a:lnTo>
                  <a:cubicBezTo>
                    <a:pt x="42344" y="5423"/>
                    <a:pt x="41999" y="5324"/>
                    <a:pt x="41703" y="5373"/>
                  </a:cubicBezTo>
                  <a:cubicBezTo>
                    <a:pt x="41407" y="5521"/>
                    <a:pt x="41309" y="5866"/>
                    <a:pt x="41259" y="6606"/>
                  </a:cubicBezTo>
                  <a:cubicBezTo>
                    <a:pt x="41259" y="6704"/>
                    <a:pt x="41210" y="6803"/>
                    <a:pt x="41111" y="6852"/>
                  </a:cubicBezTo>
                  <a:cubicBezTo>
                    <a:pt x="41013" y="6951"/>
                    <a:pt x="40914" y="6951"/>
                    <a:pt x="40766" y="6951"/>
                  </a:cubicBezTo>
                  <a:lnTo>
                    <a:pt x="40027" y="6704"/>
                  </a:lnTo>
                  <a:cubicBezTo>
                    <a:pt x="39928" y="6852"/>
                    <a:pt x="39830" y="6951"/>
                    <a:pt x="39682" y="7049"/>
                  </a:cubicBezTo>
                  <a:cubicBezTo>
                    <a:pt x="39485" y="7148"/>
                    <a:pt x="39288" y="7197"/>
                    <a:pt x="39090" y="7197"/>
                  </a:cubicBezTo>
                  <a:cubicBezTo>
                    <a:pt x="38696" y="7739"/>
                    <a:pt x="38006" y="7986"/>
                    <a:pt x="37365" y="7937"/>
                  </a:cubicBezTo>
                  <a:cubicBezTo>
                    <a:pt x="37069" y="7937"/>
                    <a:pt x="36774" y="7887"/>
                    <a:pt x="36478" y="7838"/>
                  </a:cubicBezTo>
                  <a:cubicBezTo>
                    <a:pt x="36281" y="7838"/>
                    <a:pt x="36133" y="7641"/>
                    <a:pt x="36133" y="7493"/>
                  </a:cubicBezTo>
                  <a:lnTo>
                    <a:pt x="36133" y="7049"/>
                  </a:lnTo>
                  <a:lnTo>
                    <a:pt x="33126" y="7049"/>
                  </a:lnTo>
                  <a:cubicBezTo>
                    <a:pt x="32386" y="7246"/>
                    <a:pt x="31598" y="6951"/>
                    <a:pt x="31105" y="6310"/>
                  </a:cubicBezTo>
                  <a:cubicBezTo>
                    <a:pt x="31006" y="6162"/>
                    <a:pt x="30908" y="6014"/>
                    <a:pt x="30809" y="5866"/>
                  </a:cubicBezTo>
                  <a:cubicBezTo>
                    <a:pt x="30760" y="5718"/>
                    <a:pt x="30710" y="5620"/>
                    <a:pt x="30612" y="5472"/>
                  </a:cubicBezTo>
                  <a:cubicBezTo>
                    <a:pt x="30217" y="5028"/>
                    <a:pt x="29577" y="4880"/>
                    <a:pt x="29034" y="5127"/>
                  </a:cubicBezTo>
                  <a:cubicBezTo>
                    <a:pt x="28443" y="5423"/>
                    <a:pt x="27999" y="5915"/>
                    <a:pt x="27851" y="6556"/>
                  </a:cubicBezTo>
                  <a:cubicBezTo>
                    <a:pt x="27802" y="6704"/>
                    <a:pt x="27703" y="6803"/>
                    <a:pt x="27605" y="6852"/>
                  </a:cubicBezTo>
                  <a:cubicBezTo>
                    <a:pt x="26520" y="7099"/>
                    <a:pt x="25042" y="7345"/>
                    <a:pt x="24204" y="6310"/>
                  </a:cubicBezTo>
                  <a:cubicBezTo>
                    <a:pt x="23957" y="5965"/>
                    <a:pt x="23760" y="5570"/>
                    <a:pt x="23661" y="5127"/>
                  </a:cubicBezTo>
                  <a:cubicBezTo>
                    <a:pt x="23612" y="4831"/>
                    <a:pt x="23513" y="4535"/>
                    <a:pt x="23316" y="4289"/>
                  </a:cubicBezTo>
                  <a:cubicBezTo>
                    <a:pt x="23218" y="4141"/>
                    <a:pt x="23119" y="3993"/>
                    <a:pt x="22971" y="3845"/>
                  </a:cubicBezTo>
                  <a:cubicBezTo>
                    <a:pt x="22823" y="3697"/>
                    <a:pt x="22675" y="3549"/>
                    <a:pt x="22528" y="3352"/>
                  </a:cubicBezTo>
                  <a:cubicBezTo>
                    <a:pt x="22380" y="3155"/>
                    <a:pt x="22281" y="2958"/>
                    <a:pt x="22232" y="2711"/>
                  </a:cubicBezTo>
                  <a:lnTo>
                    <a:pt x="20408" y="2711"/>
                  </a:lnTo>
                  <a:cubicBezTo>
                    <a:pt x="19274" y="5423"/>
                    <a:pt x="16563" y="7099"/>
                    <a:pt x="14542" y="8331"/>
                  </a:cubicBezTo>
                  <a:lnTo>
                    <a:pt x="14443" y="8380"/>
                  </a:lnTo>
                  <a:lnTo>
                    <a:pt x="14295" y="8380"/>
                  </a:lnTo>
                  <a:cubicBezTo>
                    <a:pt x="13457" y="8331"/>
                    <a:pt x="12669" y="8775"/>
                    <a:pt x="11732" y="9267"/>
                  </a:cubicBezTo>
                  <a:lnTo>
                    <a:pt x="6458" y="12324"/>
                  </a:lnTo>
                  <a:lnTo>
                    <a:pt x="5866" y="11338"/>
                  </a:lnTo>
                  <a:cubicBezTo>
                    <a:pt x="5028" y="12127"/>
                    <a:pt x="3894" y="12619"/>
                    <a:pt x="2711" y="12619"/>
                  </a:cubicBezTo>
                  <a:cubicBezTo>
                    <a:pt x="2613" y="12619"/>
                    <a:pt x="2465" y="12619"/>
                    <a:pt x="2366" y="12570"/>
                  </a:cubicBezTo>
                  <a:cubicBezTo>
                    <a:pt x="2021" y="13655"/>
                    <a:pt x="1430" y="14591"/>
                    <a:pt x="592" y="15331"/>
                  </a:cubicBezTo>
                  <a:lnTo>
                    <a:pt x="542" y="15380"/>
                  </a:lnTo>
                  <a:cubicBezTo>
                    <a:pt x="395" y="15528"/>
                    <a:pt x="247" y="15676"/>
                    <a:pt x="148" y="15824"/>
                  </a:cubicBezTo>
                  <a:cubicBezTo>
                    <a:pt x="148" y="15971"/>
                    <a:pt x="99" y="16119"/>
                    <a:pt x="99" y="16267"/>
                  </a:cubicBezTo>
                  <a:lnTo>
                    <a:pt x="99" y="17845"/>
                  </a:lnTo>
                  <a:cubicBezTo>
                    <a:pt x="0" y="18436"/>
                    <a:pt x="197" y="19028"/>
                    <a:pt x="592" y="19471"/>
                  </a:cubicBezTo>
                  <a:cubicBezTo>
                    <a:pt x="1923" y="21197"/>
                    <a:pt x="3106" y="22971"/>
                    <a:pt x="4141" y="24894"/>
                  </a:cubicBezTo>
                  <a:cubicBezTo>
                    <a:pt x="4190" y="25042"/>
                    <a:pt x="4289" y="25190"/>
                    <a:pt x="4387" y="25387"/>
                  </a:cubicBezTo>
                  <a:lnTo>
                    <a:pt x="4387" y="25288"/>
                  </a:lnTo>
                  <a:cubicBezTo>
                    <a:pt x="4683" y="24647"/>
                    <a:pt x="4930" y="23957"/>
                    <a:pt x="5077" y="23267"/>
                  </a:cubicBezTo>
                  <a:lnTo>
                    <a:pt x="5176" y="22873"/>
                  </a:lnTo>
                  <a:lnTo>
                    <a:pt x="5521" y="22922"/>
                  </a:lnTo>
                  <a:cubicBezTo>
                    <a:pt x="6458" y="23070"/>
                    <a:pt x="7444" y="23021"/>
                    <a:pt x="8380" y="22873"/>
                  </a:cubicBezTo>
                  <a:lnTo>
                    <a:pt x="9120" y="22823"/>
                  </a:lnTo>
                  <a:cubicBezTo>
                    <a:pt x="9563" y="22774"/>
                    <a:pt x="10056" y="22774"/>
                    <a:pt x="10549" y="22823"/>
                  </a:cubicBezTo>
                  <a:cubicBezTo>
                    <a:pt x="10549" y="22478"/>
                    <a:pt x="10598" y="22133"/>
                    <a:pt x="10697" y="21788"/>
                  </a:cubicBezTo>
                  <a:cubicBezTo>
                    <a:pt x="11042" y="20211"/>
                    <a:pt x="12176" y="18732"/>
                    <a:pt x="13753" y="18831"/>
                  </a:cubicBezTo>
                  <a:cubicBezTo>
                    <a:pt x="14148" y="18880"/>
                    <a:pt x="14493" y="18978"/>
                    <a:pt x="14887" y="19176"/>
                  </a:cubicBezTo>
                  <a:lnTo>
                    <a:pt x="18880" y="20901"/>
                  </a:lnTo>
                  <a:cubicBezTo>
                    <a:pt x="19619" y="21197"/>
                    <a:pt x="20507" y="21542"/>
                    <a:pt x="21197" y="21345"/>
                  </a:cubicBezTo>
                  <a:cubicBezTo>
                    <a:pt x="21197" y="21197"/>
                    <a:pt x="21246" y="21049"/>
                    <a:pt x="21295" y="20950"/>
                  </a:cubicBezTo>
                  <a:cubicBezTo>
                    <a:pt x="21591" y="20457"/>
                    <a:pt x="22084" y="20112"/>
                    <a:pt x="22675" y="19964"/>
                  </a:cubicBezTo>
                  <a:lnTo>
                    <a:pt x="26126" y="19126"/>
                  </a:lnTo>
                  <a:cubicBezTo>
                    <a:pt x="26422" y="19028"/>
                    <a:pt x="26718" y="18978"/>
                    <a:pt x="27013" y="19028"/>
                  </a:cubicBezTo>
                  <a:cubicBezTo>
                    <a:pt x="27260" y="19028"/>
                    <a:pt x="27457" y="19126"/>
                    <a:pt x="27654" y="19225"/>
                  </a:cubicBezTo>
                  <a:cubicBezTo>
                    <a:pt x="27802" y="19274"/>
                    <a:pt x="27950" y="19324"/>
                    <a:pt x="28147" y="19373"/>
                  </a:cubicBezTo>
                  <a:lnTo>
                    <a:pt x="28147" y="19373"/>
                  </a:lnTo>
                  <a:cubicBezTo>
                    <a:pt x="28196" y="19324"/>
                    <a:pt x="28246" y="19324"/>
                    <a:pt x="28295" y="19225"/>
                  </a:cubicBezTo>
                  <a:lnTo>
                    <a:pt x="27605" y="18781"/>
                  </a:lnTo>
                  <a:lnTo>
                    <a:pt x="28492" y="18633"/>
                  </a:lnTo>
                  <a:cubicBezTo>
                    <a:pt x="30513" y="18190"/>
                    <a:pt x="32584" y="17943"/>
                    <a:pt x="34260" y="18683"/>
                  </a:cubicBezTo>
                  <a:cubicBezTo>
                    <a:pt x="33767" y="18091"/>
                    <a:pt x="33471" y="17401"/>
                    <a:pt x="33323" y="16662"/>
                  </a:cubicBezTo>
                  <a:lnTo>
                    <a:pt x="33323" y="16563"/>
                  </a:lnTo>
                  <a:cubicBezTo>
                    <a:pt x="33323" y="16415"/>
                    <a:pt x="33274" y="16267"/>
                    <a:pt x="33224" y="16119"/>
                  </a:cubicBezTo>
                  <a:cubicBezTo>
                    <a:pt x="33126" y="16021"/>
                    <a:pt x="32929" y="16021"/>
                    <a:pt x="32633" y="16021"/>
                  </a:cubicBezTo>
                  <a:cubicBezTo>
                    <a:pt x="32386" y="16021"/>
                    <a:pt x="32189" y="15971"/>
                    <a:pt x="31943" y="15922"/>
                  </a:cubicBezTo>
                  <a:cubicBezTo>
                    <a:pt x="31401" y="15676"/>
                    <a:pt x="30957" y="15183"/>
                    <a:pt x="30760" y="14591"/>
                  </a:cubicBezTo>
                  <a:cubicBezTo>
                    <a:pt x="30710" y="14394"/>
                    <a:pt x="30612" y="14197"/>
                    <a:pt x="30464" y="14049"/>
                  </a:cubicBezTo>
                  <a:cubicBezTo>
                    <a:pt x="30119" y="13605"/>
                    <a:pt x="29725" y="13260"/>
                    <a:pt x="29232" y="13014"/>
                  </a:cubicBezTo>
                  <a:cubicBezTo>
                    <a:pt x="28739" y="12718"/>
                    <a:pt x="28295" y="12373"/>
                    <a:pt x="27901" y="11929"/>
                  </a:cubicBezTo>
                  <a:lnTo>
                    <a:pt x="27802" y="11781"/>
                  </a:lnTo>
                  <a:cubicBezTo>
                    <a:pt x="27654" y="11634"/>
                    <a:pt x="27556" y="11486"/>
                    <a:pt x="27408" y="11436"/>
                  </a:cubicBezTo>
                  <a:cubicBezTo>
                    <a:pt x="27309" y="11436"/>
                    <a:pt x="27161" y="11436"/>
                    <a:pt x="27063" y="11486"/>
                  </a:cubicBezTo>
                  <a:cubicBezTo>
                    <a:pt x="26816" y="11535"/>
                    <a:pt x="26520" y="11535"/>
                    <a:pt x="26274" y="11486"/>
                  </a:cubicBezTo>
                  <a:cubicBezTo>
                    <a:pt x="25633" y="11239"/>
                    <a:pt x="25584" y="10500"/>
                    <a:pt x="25584" y="9958"/>
                  </a:cubicBezTo>
                  <a:cubicBezTo>
                    <a:pt x="25535" y="9415"/>
                    <a:pt x="25535" y="9218"/>
                    <a:pt x="25337" y="9120"/>
                  </a:cubicBezTo>
                  <a:cubicBezTo>
                    <a:pt x="25239" y="9120"/>
                    <a:pt x="25091" y="9120"/>
                    <a:pt x="24992" y="9120"/>
                  </a:cubicBezTo>
                  <a:cubicBezTo>
                    <a:pt x="24746" y="9169"/>
                    <a:pt x="24549" y="9218"/>
                    <a:pt x="24302" y="9169"/>
                  </a:cubicBezTo>
                  <a:cubicBezTo>
                    <a:pt x="23711" y="8972"/>
                    <a:pt x="23366" y="8380"/>
                    <a:pt x="23464" y="7789"/>
                  </a:cubicBezTo>
                  <a:cubicBezTo>
                    <a:pt x="23563" y="7345"/>
                    <a:pt x="23760" y="6901"/>
                    <a:pt x="24056" y="6556"/>
                  </a:cubicBezTo>
                  <a:lnTo>
                    <a:pt x="24697" y="7000"/>
                  </a:lnTo>
                  <a:cubicBezTo>
                    <a:pt x="24450" y="7246"/>
                    <a:pt x="24302" y="7591"/>
                    <a:pt x="24204" y="7937"/>
                  </a:cubicBezTo>
                  <a:cubicBezTo>
                    <a:pt x="24204" y="8134"/>
                    <a:pt x="24302" y="8429"/>
                    <a:pt x="24499" y="8479"/>
                  </a:cubicBezTo>
                  <a:cubicBezTo>
                    <a:pt x="24598" y="8479"/>
                    <a:pt x="24746" y="8429"/>
                    <a:pt x="24844" y="8429"/>
                  </a:cubicBezTo>
                  <a:cubicBezTo>
                    <a:pt x="25091" y="8331"/>
                    <a:pt x="25387" y="8331"/>
                    <a:pt x="25633" y="8429"/>
                  </a:cubicBezTo>
                  <a:cubicBezTo>
                    <a:pt x="26274" y="8676"/>
                    <a:pt x="26323" y="9415"/>
                    <a:pt x="26323" y="9958"/>
                  </a:cubicBezTo>
                  <a:cubicBezTo>
                    <a:pt x="26373" y="10451"/>
                    <a:pt x="26373" y="10697"/>
                    <a:pt x="26570" y="10746"/>
                  </a:cubicBezTo>
                  <a:cubicBezTo>
                    <a:pt x="26668" y="10796"/>
                    <a:pt x="26816" y="10796"/>
                    <a:pt x="26915" y="10746"/>
                  </a:cubicBezTo>
                  <a:cubicBezTo>
                    <a:pt x="27161" y="10697"/>
                    <a:pt x="27408" y="10697"/>
                    <a:pt x="27654" y="10746"/>
                  </a:cubicBezTo>
                  <a:cubicBezTo>
                    <a:pt x="27950" y="10845"/>
                    <a:pt x="28246" y="11091"/>
                    <a:pt x="28394" y="11387"/>
                  </a:cubicBezTo>
                  <a:lnTo>
                    <a:pt x="28492" y="11486"/>
                  </a:lnTo>
                  <a:cubicBezTo>
                    <a:pt x="28837" y="11880"/>
                    <a:pt x="29232" y="12176"/>
                    <a:pt x="29675" y="12422"/>
                  </a:cubicBezTo>
                  <a:cubicBezTo>
                    <a:pt x="30217" y="12718"/>
                    <a:pt x="30760" y="13112"/>
                    <a:pt x="31154" y="13655"/>
                  </a:cubicBezTo>
                  <a:cubicBezTo>
                    <a:pt x="31253" y="13852"/>
                    <a:pt x="31401" y="14098"/>
                    <a:pt x="31499" y="14295"/>
                  </a:cubicBezTo>
                  <a:cubicBezTo>
                    <a:pt x="31696" y="14739"/>
                    <a:pt x="31893" y="15133"/>
                    <a:pt x="32239" y="15232"/>
                  </a:cubicBezTo>
                  <a:cubicBezTo>
                    <a:pt x="32386" y="15232"/>
                    <a:pt x="32534" y="15281"/>
                    <a:pt x="32682" y="15281"/>
                  </a:cubicBezTo>
                  <a:cubicBezTo>
                    <a:pt x="33077" y="15232"/>
                    <a:pt x="33471" y="15380"/>
                    <a:pt x="33816" y="15626"/>
                  </a:cubicBezTo>
                  <a:cubicBezTo>
                    <a:pt x="33964" y="15873"/>
                    <a:pt x="34112" y="16169"/>
                    <a:pt x="34112" y="16464"/>
                  </a:cubicBezTo>
                  <a:lnTo>
                    <a:pt x="34112" y="16612"/>
                  </a:lnTo>
                  <a:cubicBezTo>
                    <a:pt x="34309" y="17450"/>
                    <a:pt x="34703" y="18190"/>
                    <a:pt x="35295" y="18831"/>
                  </a:cubicBezTo>
                  <a:cubicBezTo>
                    <a:pt x="35492" y="19176"/>
                    <a:pt x="35640" y="19225"/>
                    <a:pt x="35738" y="19225"/>
                  </a:cubicBezTo>
                  <a:lnTo>
                    <a:pt x="35985" y="19915"/>
                  </a:lnTo>
                  <a:lnTo>
                    <a:pt x="35886" y="19915"/>
                  </a:lnTo>
                  <a:cubicBezTo>
                    <a:pt x="36083" y="20112"/>
                    <a:pt x="36281" y="20309"/>
                    <a:pt x="36478" y="20457"/>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8"/>
            <p:cNvSpPr/>
            <p:nvPr/>
          </p:nvSpPr>
          <p:spPr>
            <a:xfrm>
              <a:off x="2697150" y="2063766"/>
              <a:ext cx="173800" cy="400550"/>
            </a:xfrm>
            <a:custGeom>
              <a:avLst/>
              <a:gdLst/>
              <a:ahLst/>
              <a:cxnLst/>
              <a:rect l="l" t="t" r="r" b="b"/>
              <a:pathLst>
                <a:path w="6952" h="16022" extrusionOk="0">
                  <a:moveTo>
                    <a:pt x="6113" y="6064"/>
                  </a:moveTo>
                  <a:lnTo>
                    <a:pt x="6212" y="5965"/>
                  </a:lnTo>
                  <a:cubicBezTo>
                    <a:pt x="6458" y="5817"/>
                    <a:pt x="6656" y="5571"/>
                    <a:pt x="6803" y="5374"/>
                  </a:cubicBezTo>
                  <a:cubicBezTo>
                    <a:pt x="6902" y="5078"/>
                    <a:pt x="6951" y="4782"/>
                    <a:pt x="6951" y="4536"/>
                  </a:cubicBezTo>
                  <a:cubicBezTo>
                    <a:pt x="6951" y="3944"/>
                    <a:pt x="6951" y="3353"/>
                    <a:pt x="6902" y="2761"/>
                  </a:cubicBezTo>
                  <a:lnTo>
                    <a:pt x="6902" y="2761"/>
                  </a:lnTo>
                  <a:lnTo>
                    <a:pt x="6902" y="2515"/>
                  </a:lnTo>
                  <a:cubicBezTo>
                    <a:pt x="6803" y="1923"/>
                    <a:pt x="6557" y="1430"/>
                    <a:pt x="6163" y="987"/>
                  </a:cubicBezTo>
                  <a:cubicBezTo>
                    <a:pt x="5768" y="641"/>
                    <a:pt x="5275" y="346"/>
                    <a:pt x="4782" y="198"/>
                  </a:cubicBezTo>
                  <a:cubicBezTo>
                    <a:pt x="4585" y="50"/>
                    <a:pt x="4289" y="1"/>
                    <a:pt x="4043" y="1"/>
                  </a:cubicBezTo>
                  <a:cubicBezTo>
                    <a:pt x="3944" y="50"/>
                    <a:pt x="3895" y="99"/>
                    <a:pt x="3846" y="149"/>
                  </a:cubicBezTo>
                  <a:lnTo>
                    <a:pt x="3747" y="247"/>
                  </a:lnTo>
                  <a:cubicBezTo>
                    <a:pt x="3698" y="494"/>
                    <a:pt x="3649" y="740"/>
                    <a:pt x="3501" y="987"/>
                  </a:cubicBezTo>
                  <a:cubicBezTo>
                    <a:pt x="3156" y="1529"/>
                    <a:pt x="2663" y="1972"/>
                    <a:pt x="2121" y="2268"/>
                  </a:cubicBezTo>
                  <a:cubicBezTo>
                    <a:pt x="1480" y="2663"/>
                    <a:pt x="839" y="2958"/>
                    <a:pt x="149" y="3254"/>
                  </a:cubicBezTo>
                  <a:lnTo>
                    <a:pt x="494" y="3550"/>
                  </a:lnTo>
                  <a:cubicBezTo>
                    <a:pt x="297" y="3747"/>
                    <a:pt x="149" y="3994"/>
                    <a:pt x="50" y="4240"/>
                  </a:cubicBezTo>
                  <a:cubicBezTo>
                    <a:pt x="1" y="4388"/>
                    <a:pt x="50" y="4585"/>
                    <a:pt x="149" y="4684"/>
                  </a:cubicBezTo>
                  <a:lnTo>
                    <a:pt x="297" y="4782"/>
                  </a:lnTo>
                  <a:cubicBezTo>
                    <a:pt x="395" y="4832"/>
                    <a:pt x="494" y="4832"/>
                    <a:pt x="642" y="4930"/>
                  </a:cubicBezTo>
                  <a:cubicBezTo>
                    <a:pt x="987" y="5177"/>
                    <a:pt x="1184" y="5670"/>
                    <a:pt x="1135" y="6113"/>
                  </a:cubicBezTo>
                  <a:lnTo>
                    <a:pt x="1233" y="8233"/>
                  </a:lnTo>
                  <a:cubicBezTo>
                    <a:pt x="1283" y="8529"/>
                    <a:pt x="1283" y="8874"/>
                    <a:pt x="1332" y="9169"/>
                  </a:cubicBezTo>
                  <a:cubicBezTo>
                    <a:pt x="1381" y="9367"/>
                    <a:pt x="1480" y="9613"/>
                    <a:pt x="1529" y="9810"/>
                  </a:cubicBezTo>
                  <a:lnTo>
                    <a:pt x="1628" y="10106"/>
                  </a:lnTo>
                  <a:cubicBezTo>
                    <a:pt x="2022" y="11486"/>
                    <a:pt x="2170" y="12916"/>
                    <a:pt x="2121" y="14345"/>
                  </a:cubicBezTo>
                  <a:lnTo>
                    <a:pt x="2121" y="15578"/>
                  </a:lnTo>
                  <a:cubicBezTo>
                    <a:pt x="2071" y="15676"/>
                    <a:pt x="2121" y="15775"/>
                    <a:pt x="2170" y="15873"/>
                  </a:cubicBezTo>
                  <a:cubicBezTo>
                    <a:pt x="2121" y="15873"/>
                    <a:pt x="2071" y="15873"/>
                    <a:pt x="2071" y="15873"/>
                  </a:cubicBezTo>
                  <a:lnTo>
                    <a:pt x="2071" y="16021"/>
                  </a:lnTo>
                  <a:cubicBezTo>
                    <a:pt x="2663" y="15775"/>
                    <a:pt x="3304" y="15627"/>
                    <a:pt x="3895" y="15479"/>
                  </a:cubicBezTo>
                  <a:cubicBezTo>
                    <a:pt x="3649" y="14592"/>
                    <a:pt x="3599" y="13704"/>
                    <a:pt x="3747" y="12817"/>
                  </a:cubicBezTo>
                  <a:cubicBezTo>
                    <a:pt x="3846" y="12226"/>
                    <a:pt x="3846" y="11634"/>
                    <a:pt x="3846" y="11092"/>
                  </a:cubicBezTo>
                  <a:cubicBezTo>
                    <a:pt x="3846" y="10993"/>
                    <a:pt x="3846" y="10895"/>
                    <a:pt x="3797" y="10747"/>
                  </a:cubicBezTo>
                  <a:cubicBezTo>
                    <a:pt x="3747" y="10550"/>
                    <a:pt x="3698" y="10303"/>
                    <a:pt x="3698" y="10057"/>
                  </a:cubicBezTo>
                  <a:cubicBezTo>
                    <a:pt x="3747" y="9514"/>
                    <a:pt x="3895" y="9022"/>
                    <a:pt x="4142" y="8578"/>
                  </a:cubicBezTo>
                  <a:cubicBezTo>
                    <a:pt x="4635" y="7592"/>
                    <a:pt x="5275" y="6754"/>
                    <a:pt x="6113" y="6064"/>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8"/>
            <p:cNvSpPr/>
            <p:nvPr/>
          </p:nvSpPr>
          <p:spPr>
            <a:xfrm>
              <a:off x="4302925" y="625616"/>
              <a:ext cx="804750" cy="762850"/>
            </a:xfrm>
            <a:custGeom>
              <a:avLst/>
              <a:gdLst/>
              <a:ahLst/>
              <a:cxnLst/>
              <a:rect l="l" t="t" r="r" b="b"/>
              <a:pathLst>
                <a:path w="32190" h="30514" extrusionOk="0">
                  <a:moveTo>
                    <a:pt x="1134" y="345"/>
                  </a:moveTo>
                  <a:lnTo>
                    <a:pt x="1134" y="345"/>
                  </a:lnTo>
                  <a:cubicBezTo>
                    <a:pt x="937" y="592"/>
                    <a:pt x="838" y="888"/>
                    <a:pt x="838" y="1183"/>
                  </a:cubicBezTo>
                  <a:cubicBezTo>
                    <a:pt x="838" y="1380"/>
                    <a:pt x="887" y="1578"/>
                    <a:pt x="937" y="1775"/>
                  </a:cubicBezTo>
                  <a:cubicBezTo>
                    <a:pt x="986" y="2218"/>
                    <a:pt x="986" y="2662"/>
                    <a:pt x="937" y="3106"/>
                  </a:cubicBezTo>
                  <a:cubicBezTo>
                    <a:pt x="789" y="3451"/>
                    <a:pt x="641" y="3796"/>
                    <a:pt x="395" y="4092"/>
                  </a:cubicBezTo>
                  <a:cubicBezTo>
                    <a:pt x="197" y="4338"/>
                    <a:pt x="49" y="4683"/>
                    <a:pt x="0" y="5028"/>
                  </a:cubicBezTo>
                  <a:cubicBezTo>
                    <a:pt x="49" y="5373"/>
                    <a:pt x="197" y="5718"/>
                    <a:pt x="444" y="6014"/>
                  </a:cubicBezTo>
                  <a:cubicBezTo>
                    <a:pt x="641" y="6261"/>
                    <a:pt x="789" y="6556"/>
                    <a:pt x="887" y="6901"/>
                  </a:cubicBezTo>
                  <a:cubicBezTo>
                    <a:pt x="1035" y="7394"/>
                    <a:pt x="1085" y="7887"/>
                    <a:pt x="1035" y="8430"/>
                  </a:cubicBezTo>
                  <a:cubicBezTo>
                    <a:pt x="838" y="10796"/>
                    <a:pt x="740" y="13260"/>
                    <a:pt x="690" y="15577"/>
                  </a:cubicBezTo>
                  <a:cubicBezTo>
                    <a:pt x="592" y="17943"/>
                    <a:pt x="493" y="20408"/>
                    <a:pt x="296" y="22774"/>
                  </a:cubicBezTo>
                  <a:lnTo>
                    <a:pt x="296" y="29380"/>
                  </a:lnTo>
                  <a:lnTo>
                    <a:pt x="22725" y="29380"/>
                  </a:lnTo>
                  <a:lnTo>
                    <a:pt x="22823" y="29675"/>
                  </a:lnTo>
                  <a:cubicBezTo>
                    <a:pt x="22873" y="30070"/>
                    <a:pt x="23168" y="30366"/>
                    <a:pt x="23612" y="30513"/>
                  </a:cubicBezTo>
                  <a:cubicBezTo>
                    <a:pt x="24105" y="29873"/>
                    <a:pt x="24943" y="29577"/>
                    <a:pt x="25732" y="29626"/>
                  </a:cubicBezTo>
                  <a:cubicBezTo>
                    <a:pt x="25929" y="29675"/>
                    <a:pt x="26077" y="29675"/>
                    <a:pt x="26274" y="29725"/>
                  </a:cubicBezTo>
                  <a:lnTo>
                    <a:pt x="26570" y="29774"/>
                  </a:lnTo>
                  <a:cubicBezTo>
                    <a:pt x="27408" y="29873"/>
                    <a:pt x="28246" y="29774"/>
                    <a:pt x="29084" y="29528"/>
                  </a:cubicBezTo>
                  <a:lnTo>
                    <a:pt x="29182" y="29528"/>
                  </a:lnTo>
                  <a:lnTo>
                    <a:pt x="32189" y="29528"/>
                  </a:lnTo>
                  <a:cubicBezTo>
                    <a:pt x="32189" y="28788"/>
                    <a:pt x="31499" y="28049"/>
                    <a:pt x="30809" y="27654"/>
                  </a:cubicBezTo>
                  <a:cubicBezTo>
                    <a:pt x="29971" y="27112"/>
                    <a:pt x="28887" y="26570"/>
                    <a:pt x="28887" y="25584"/>
                  </a:cubicBezTo>
                  <a:cubicBezTo>
                    <a:pt x="28887" y="25042"/>
                    <a:pt x="29182" y="24549"/>
                    <a:pt x="29232" y="24056"/>
                  </a:cubicBezTo>
                  <a:cubicBezTo>
                    <a:pt x="29281" y="22971"/>
                    <a:pt x="28246" y="22232"/>
                    <a:pt x="27506" y="21443"/>
                  </a:cubicBezTo>
                  <a:cubicBezTo>
                    <a:pt x="24943" y="18781"/>
                    <a:pt x="25239" y="14345"/>
                    <a:pt x="22922" y="11437"/>
                  </a:cubicBezTo>
                  <a:cubicBezTo>
                    <a:pt x="22232" y="10549"/>
                    <a:pt x="21345" y="9810"/>
                    <a:pt x="20753" y="8873"/>
                  </a:cubicBezTo>
                  <a:cubicBezTo>
                    <a:pt x="20161" y="7937"/>
                    <a:pt x="20014" y="6556"/>
                    <a:pt x="20802" y="5768"/>
                  </a:cubicBezTo>
                  <a:cubicBezTo>
                    <a:pt x="22330" y="7739"/>
                    <a:pt x="23612" y="9958"/>
                    <a:pt x="24499" y="12275"/>
                  </a:cubicBezTo>
                  <a:cubicBezTo>
                    <a:pt x="27211" y="9169"/>
                    <a:pt x="27408" y="4634"/>
                    <a:pt x="24992" y="1331"/>
                  </a:cubicBezTo>
                  <a:lnTo>
                    <a:pt x="23908" y="1972"/>
                  </a:lnTo>
                  <a:cubicBezTo>
                    <a:pt x="23908" y="1479"/>
                    <a:pt x="23168" y="1430"/>
                    <a:pt x="22774" y="1676"/>
                  </a:cubicBezTo>
                  <a:cubicBezTo>
                    <a:pt x="22429" y="1923"/>
                    <a:pt x="22084" y="2366"/>
                    <a:pt x="21591" y="2366"/>
                  </a:cubicBezTo>
                  <a:cubicBezTo>
                    <a:pt x="21246" y="2317"/>
                    <a:pt x="20950" y="2169"/>
                    <a:pt x="20654" y="1923"/>
                  </a:cubicBezTo>
                  <a:cubicBezTo>
                    <a:pt x="17894" y="0"/>
                    <a:pt x="14098" y="690"/>
                    <a:pt x="12176" y="3402"/>
                  </a:cubicBezTo>
                  <a:cubicBezTo>
                    <a:pt x="8922" y="1528"/>
                    <a:pt x="5176" y="592"/>
                    <a:pt x="1430" y="690"/>
                  </a:cubicBezTo>
                  <a:cubicBezTo>
                    <a:pt x="1380" y="592"/>
                    <a:pt x="1233" y="444"/>
                    <a:pt x="1134" y="345"/>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8"/>
            <p:cNvSpPr/>
            <p:nvPr/>
          </p:nvSpPr>
          <p:spPr>
            <a:xfrm>
              <a:off x="4124225" y="1378591"/>
              <a:ext cx="1083275" cy="871300"/>
            </a:xfrm>
            <a:custGeom>
              <a:avLst/>
              <a:gdLst/>
              <a:ahLst/>
              <a:cxnLst/>
              <a:rect l="l" t="t" r="r" b="b"/>
              <a:pathLst>
                <a:path w="43331" h="34852" extrusionOk="0">
                  <a:moveTo>
                    <a:pt x="7888" y="5718"/>
                  </a:moveTo>
                  <a:cubicBezTo>
                    <a:pt x="7838" y="5767"/>
                    <a:pt x="7690" y="5817"/>
                    <a:pt x="7592" y="5817"/>
                  </a:cubicBezTo>
                  <a:lnTo>
                    <a:pt x="7345" y="5817"/>
                  </a:lnTo>
                  <a:lnTo>
                    <a:pt x="5324" y="5817"/>
                  </a:lnTo>
                  <a:lnTo>
                    <a:pt x="5127" y="6162"/>
                  </a:lnTo>
                  <a:lnTo>
                    <a:pt x="5029" y="6113"/>
                  </a:lnTo>
                  <a:lnTo>
                    <a:pt x="5029" y="17352"/>
                  </a:lnTo>
                  <a:cubicBezTo>
                    <a:pt x="5029" y="17549"/>
                    <a:pt x="4881" y="17746"/>
                    <a:pt x="4683" y="17746"/>
                  </a:cubicBezTo>
                  <a:lnTo>
                    <a:pt x="2613" y="17746"/>
                  </a:lnTo>
                  <a:cubicBezTo>
                    <a:pt x="2317" y="18091"/>
                    <a:pt x="2169" y="18535"/>
                    <a:pt x="2169" y="19028"/>
                  </a:cubicBezTo>
                  <a:lnTo>
                    <a:pt x="2169" y="19126"/>
                  </a:lnTo>
                  <a:cubicBezTo>
                    <a:pt x="2219" y="19570"/>
                    <a:pt x="1972" y="20014"/>
                    <a:pt x="1578" y="20161"/>
                  </a:cubicBezTo>
                  <a:lnTo>
                    <a:pt x="1479" y="20211"/>
                  </a:lnTo>
                  <a:cubicBezTo>
                    <a:pt x="1184" y="20457"/>
                    <a:pt x="986" y="20753"/>
                    <a:pt x="937" y="21147"/>
                  </a:cubicBezTo>
                  <a:cubicBezTo>
                    <a:pt x="888" y="21492"/>
                    <a:pt x="986" y="21887"/>
                    <a:pt x="1233" y="22133"/>
                  </a:cubicBezTo>
                  <a:cubicBezTo>
                    <a:pt x="1331" y="22232"/>
                    <a:pt x="1381" y="22429"/>
                    <a:pt x="1282" y="22528"/>
                  </a:cubicBezTo>
                  <a:cubicBezTo>
                    <a:pt x="1233" y="22675"/>
                    <a:pt x="1134" y="22774"/>
                    <a:pt x="986" y="22774"/>
                  </a:cubicBezTo>
                  <a:cubicBezTo>
                    <a:pt x="592" y="22873"/>
                    <a:pt x="296" y="23168"/>
                    <a:pt x="296" y="23563"/>
                  </a:cubicBezTo>
                  <a:cubicBezTo>
                    <a:pt x="296" y="23661"/>
                    <a:pt x="296" y="23809"/>
                    <a:pt x="346" y="23908"/>
                  </a:cubicBezTo>
                  <a:cubicBezTo>
                    <a:pt x="346" y="24056"/>
                    <a:pt x="395" y="24204"/>
                    <a:pt x="395" y="24351"/>
                  </a:cubicBezTo>
                  <a:cubicBezTo>
                    <a:pt x="395" y="24746"/>
                    <a:pt x="247" y="25140"/>
                    <a:pt x="1" y="25436"/>
                  </a:cubicBezTo>
                  <a:lnTo>
                    <a:pt x="444" y="25534"/>
                  </a:lnTo>
                  <a:cubicBezTo>
                    <a:pt x="641" y="25534"/>
                    <a:pt x="839" y="25584"/>
                    <a:pt x="986" y="25732"/>
                  </a:cubicBezTo>
                  <a:cubicBezTo>
                    <a:pt x="1184" y="25880"/>
                    <a:pt x="1331" y="26175"/>
                    <a:pt x="1381" y="26422"/>
                  </a:cubicBezTo>
                  <a:cubicBezTo>
                    <a:pt x="1627" y="27556"/>
                    <a:pt x="1923" y="28640"/>
                    <a:pt x="2268" y="29675"/>
                  </a:cubicBezTo>
                  <a:lnTo>
                    <a:pt x="2268" y="29675"/>
                  </a:lnTo>
                  <a:lnTo>
                    <a:pt x="2268" y="29725"/>
                  </a:lnTo>
                  <a:lnTo>
                    <a:pt x="2268" y="29725"/>
                  </a:lnTo>
                  <a:cubicBezTo>
                    <a:pt x="2367" y="30020"/>
                    <a:pt x="2465" y="30267"/>
                    <a:pt x="2613" y="30563"/>
                  </a:cubicBezTo>
                  <a:cubicBezTo>
                    <a:pt x="2761" y="30661"/>
                    <a:pt x="2860" y="30809"/>
                    <a:pt x="3007" y="30957"/>
                  </a:cubicBezTo>
                  <a:cubicBezTo>
                    <a:pt x="3155" y="31105"/>
                    <a:pt x="3303" y="31302"/>
                    <a:pt x="3451" y="31499"/>
                  </a:cubicBezTo>
                  <a:cubicBezTo>
                    <a:pt x="3648" y="31795"/>
                    <a:pt x="3796" y="32189"/>
                    <a:pt x="3895" y="32534"/>
                  </a:cubicBezTo>
                  <a:cubicBezTo>
                    <a:pt x="3944" y="32879"/>
                    <a:pt x="4092" y="33175"/>
                    <a:pt x="4289" y="33471"/>
                  </a:cubicBezTo>
                  <a:cubicBezTo>
                    <a:pt x="4782" y="34062"/>
                    <a:pt x="5817" y="33964"/>
                    <a:pt x="6655" y="33767"/>
                  </a:cubicBezTo>
                  <a:cubicBezTo>
                    <a:pt x="6902" y="32978"/>
                    <a:pt x="7493" y="32386"/>
                    <a:pt x="8233" y="32041"/>
                  </a:cubicBezTo>
                  <a:cubicBezTo>
                    <a:pt x="9071" y="31696"/>
                    <a:pt x="10057" y="31943"/>
                    <a:pt x="10697" y="32682"/>
                  </a:cubicBezTo>
                  <a:cubicBezTo>
                    <a:pt x="10796" y="32830"/>
                    <a:pt x="10895" y="32978"/>
                    <a:pt x="10944" y="33126"/>
                  </a:cubicBezTo>
                  <a:cubicBezTo>
                    <a:pt x="11042" y="33274"/>
                    <a:pt x="11092" y="33372"/>
                    <a:pt x="11190" y="33520"/>
                  </a:cubicBezTo>
                  <a:cubicBezTo>
                    <a:pt x="11437" y="33865"/>
                    <a:pt x="11930" y="34062"/>
                    <a:pt x="12423" y="33915"/>
                  </a:cubicBezTo>
                  <a:cubicBezTo>
                    <a:pt x="12423" y="33915"/>
                    <a:pt x="12472" y="33915"/>
                    <a:pt x="12521" y="33915"/>
                  </a:cubicBezTo>
                  <a:lnTo>
                    <a:pt x="15972" y="33915"/>
                  </a:lnTo>
                  <a:cubicBezTo>
                    <a:pt x="16169" y="33915"/>
                    <a:pt x="16366" y="34112"/>
                    <a:pt x="16366" y="34309"/>
                  </a:cubicBezTo>
                  <a:lnTo>
                    <a:pt x="16366" y="34802"/>
                  </a:lnTo>
                  <a:cubicBezTo>
                    <a:pt x="16958" y="34851"/>
                    <a:pt x="17746" y="34851"/>
                    <a:pt x="17993" y="34309"/>
                  </a:cubicBezTo>
                  <a:cubicBezTo>
                    <a:pt x="18042" y="34112"/>
                    <a:pt x="18239" y="34013"/>
                    <a:pt x="18437" y="34112"/>
                  </a:cubicBezTo>
                  <a:cubicBezTo>
                    <a:pt x="18535" y="34112"/>
                    <a:pt x="18634" y="34112"/>
                    <a:pt x="18732" y="34062"/>
                  </a:cubicBezTo>
                  <a:cubicBezTo>
                    <a:pt x="18782" y="34013"/>
                    <a:pt x="18880" y="33915"/>
                    <a:pt x="18880" y="33816"/>
                  </a:cubicBezTo>
                  <a:cubicBezTo>
                    <a:pt x="18929" y="33717"/>
                    <a:pt x="18979" y="33619"/>
                    <a:pt x="19077" y="33569"/>
                  </a:cubicBezTo>
                  <a:cubicBezTo>
                    <a:pt x="19176" y="33520"/>
                    <a:pt x="19275" y="33520"/>
                    <a:pt x="19373" y="33520"/>
                  </a:cubicBezTo>
                  <a:lnTo>
                    <a:pt x="19965" y="33717"/>
                  </a:lnTo>
                  <a:cubicBezTo>
                    <a:pt x="19915" y="32337"/>
                    <a:pt x="21641" y="31647"/>
                    <a:pt x="22528" y="32731"/>
                  </a:cubicBezTo>
                  <a:cubicBezTo>
                    <a:pt x="22627" y="32830"/>
                    <a:pt x="22725" y="32929"/>
                    <a:pt x="22824" y="33027"/>
                  </a:cubicBezTo>
                  <a:cubicBezTo>
                    <a:pt x="23021" y="33224"/>
                    <a:pt x="23267" y="33372"/>
                    <a:pt x="23514" y="33520"/>
                  </a:cubicBezTo>
                  <a:cubicBezTo>
                    <a:pt x="23711" y="33619"/>
                    <a:pt x="23908" y="33619"/>
                    <a:pt x="24056" y="33569"/>
                  </a:cubicBezTo>
                  <a:cubicBezTo>
                    <a:pt x="24253" y="33569"/>
                    <a:pt x="24401" y="33471"/>
                    <a:pt x="24549" y="33422"/>
                  </a:cubicBezTo>
                  <a:cubicBezTo>
                    <a:pt x="25683" y="32781"/>
                    <a:pt x="26619" y="31893"/>
                    <a:pt x="27211" y="30760"/>
                  </a:cubicBezTo>
                  <a:cubicBezTo>
                    <a:pt x="27359" y="30415"/>
                    <a:pt x="27802" y="29379"/>
                    <a:pt x="27309" y="28739"/>
                  </a:cubicBezTo>
                  <a:cubicBezTo>
                    <a:pt x="27014" y="28443"/>
                    <a:pt x="26669" y="28246"/>
                    <a:pt x="26274" y="28147"/>
                  </a:cubicBezTo>
                  <a:cubicBezTo>
                    <a:pt x="25831" y="28048"/>
                    <a:pt x="25929" y="27408"/>
                    <a:pt x="26373" y="27408"/>
                  </a:cubicBezTo>
                  <a:lnTo>
                    <a:pt x="26471" y="27408"/>
                  </a:lnTo>
                  <a:cubicBezTo>
                    <a:pt x="27556" y="27358"/>
                    <a:pt x="28640" y="27161"/>
                    <a:pt x="29676" y="26816"/>
                  </a:cubicBezTo>
                  <a:cubicBezTo>
                    <a:pt x="29774" y="26767"/>
                    <a:pt x="29873" y="26767"/>
                    <a:pt x="29971" y="26865"/>
                  </a:cubicBezTo>
                  <a:cubicBezTo>
                    <a:pt x="30070" y="26915"/>
                    <a:pt x="30119" y="27013"/>
                    <a:pt x="30169" y="27112"/>
                  </a:cubicBezTo>
                  <a:lnTo>
                    <a:pt x="30563" y="29872"/>
                  </a:lnTo>
                  <a:cubicBezTo>
                    <a:pt x="30563" y="30070"/>
                    <a:pt x="30612" y="30316"/>
                    <a:pt x="30711" y="30513"/>
                  </a:cubicBezTo>
                  <a:cubicBezTo>
                    <a:pt x="30859" y="30661"/>
                    <a:pt x="31007" y="30809"/>
                    <a:pt x="31204" y="30957"/>
                  </a:cubicBezTo>
                  <a:lnTo>
                    <a:pt x="32830" y="32041"/>
                  </a:lnTo>
                  <a:lnTo>
                    <a:pt x="32781" y="31055"/>
                  </a:lnTo>
                  <a:cubicBezTo>
                    <a:pt x="32732" y="30760"/>
                    <a:pt x="33028" y="30563"/>
                    <a:pt x="33323" y="30661"/>
                  </a:cubicBezTo>
                  <a:cubicBezTo>
                    <a:pt x="33521" y="30760"/>
                    <a:pt x="33767" y="30710"/>
                    <a:pt x="33915" y="30563"/>
                  </a:cubicBezTo>
                  <a:cubicBezTo>
                    <a:pt x="34112" y="30415"/>
                    <a:pt x="34211" y="30168"/>
                    <a:pt x="34161" y="29922"/>
                  </a:cubicBezTo>
                  <a:cubicBezTo>
                    <a:pt x="34161" y="29823"/>
                    <a:pt x="34112" y="29725"/>
                    <a:pt x="34063" y="29675"/>
                  </a:cubicBezTo>
                  <a:cubicBezTo>
                    <a:pt x="34013" y="29478"/>
                    <a:pt x="33915" y="29232"/>
                    <a:pt x="33915" y="29034"/>
                  </a:cubicBezTo>
                  <a:cubicBezTo>
                    <a:pt x="33915" y="28689"/>
                    <a:pt x="34063" y="28344"/>
                    <a:pt x="34260" y="28098"/>
                  </a:cubicBezTo>
                  <a:cubicBezTo>
                    <a:pt x="34802" y="27063"/>
                    <a:pt x="35739" y="25732"/>
                    <a:pt x="37119" y="25929"/>
                  </a:cubicBezTo>
                  <a:lnTo>
                    <a:pt x="37365" y="25929"/>
                  </a:lnTo>
                  <a:cubicBezTo>
                    <a:pt x="37365" y="25880"/>
                    <a:pt x="37365" y="25830"/>
                    <a:pt x="37365" y="25781"/>
                  </a:cubicBezTo>
                  <a:lnTo>
                    <a:pt x="37218" y="24302"/>
                  </a:lnTo>
                  <a:cubicBezTo>
                    <a:pt x="37218" y="24204"/>
                    <a:pt x="37267" y="24105"/>
                    <a:pt x="37316" y="24056"/>
                  </a:cubicBezTo>
                  <a:cubicBezTo>
                    <a:pt x="38302" y="22971"/>
                    <a:pt x="38696" y="21443"/>
                    <a:pt x="38351" y="20063"/>
                  </a:cubicBezTo>
                  <a:lnTo>
                    <a:pt x="38302" y="19767"/>
                  </a:lnTo>
                  <a:cubicBezTo>
                    <a:pt x="38105" y="19077"/>
                    <a:pt x="37858" y="18190"/>
                    <a:pt x="38450" y="17549"/>
                  </a:cubicBezTo>
                  <a:cubicBezTo>
                    <a:pt x="38549" y="17450"/>
                    <a:pt x="38647" y="17352"/>
                    <a:pt x="38795" y="17302"/>
                  </a:cubicBezTo>
                  <a:cubicBezTo>
                    <a:pt x="38894" y="17204"/>
                    <a:pt x="38943" y="17154"/>
                    <a:pt x="39041" y="17056"/>
                  </a:cubicBezTo>
                  <a:cubicBezTo>
                    <a:pt x="39091" y="16908"/>
                    <a:pt x="39140" y="16711"/>
                    <a:pt x="39140" y="16514"/>
                  </a:cubicBezTo>
                  <a:lnTo>
                    <a:pt x="39288" y="13014"/>
                  </a:lnTo>
                  <a:cubicBezTo>
                    <a:pt x="39337" y="12718"/>
                    <a:pt x="39682" y="12570"/>
                    <a:pt x="39929" y="12718"/>
                  </a:cubicBezTo>
                  <a:cubicBezTo>
                    <a:pt x="40422" y="13063"/>
                    <a:pt x="41063" y="13014"/>
                    <a:pt x="41555" y="12669"/>
                  </a:cubicBezTo>
                  <a:cubicBezTo>
                    <a:pt x="41999" y="12324"/>
                    <a:pt x="42443" y="11929"/>
                    <a:pt x="42788" y="11436"/>
                  </a:cubicBezTo>
                  <a:lnTo>
                    <a:pt x="42985" y="11141"/>
                  </a:lnTo>
                  <a:cubicBezTo>
                    <a:pt x="43133" y="11042"/>
                    <a:pt x="43231" y="10894"/>
                    <a:pt x="43330" y="10746"/>
                  </a:cubicBezTo>
                  <a:cubicBezTo>
                    <a:pt x="42098" y="9366"/>
                    <a:pt x="40865" y="7986"/>
                    <a:pt x="40570" y="6211"/>
                  </a:cubicBezTo>
                  <a:cubicBezTo>
                    <a:pt x="40323" y="4979"/>
                    <a:pt x="40520" y="3697"/>
                    <a:pt x="40372" y="2465"/>
                  </a:cubicBezTo>
                  <a:cubicBezTo>
                    <a:pt x="40274" y="1430"/>
                    <a:pt x="40274" y="592"/>
                    <a:pt x="39682" y="99"/>
                  </a:cubicBezTo>
                  <a:lnTo>
                    <a:pt x="36281" y="99"/>
                  </a:lnTo>
                  <a:cubicBezTo>
                    <a:pt x="35394" y="394"/>
                    <a:pt x="34408" y="493"/>
                    <a:pt x="33471" y="394"/>
                  </a:cubicBezTo>
                  <a:lnTo>
                    <a:pt x="33175" y="345"/>
                  </a:lnTo>
                  <a:cubicBezTo>
                    <a:pt x="33028" y="296"/>
                    <a:pt x="32880" y="247"/>
                    <a:pt x="32732" y="247"/>
                  </a:cubicBezTo>
                  <a:cubicBezTo>
                    <a:pt x="32091" y="197"/>
                    <a:pt x="31499" y="444"/>
                    <a:pt x="31154" y="986"/>
                  </a:cubicBezTo>
                  <a:lnTo>
                    <a:pt x="31007" y="1134"/>
                  </a:lnTo>
                  <a:lnTo>
                    <a:pt x="30809" y="1134"/>
                  </a:lnTo>
                  <a:cubicBezTo>
                    <a:pt x="30119" y="1134"/>
                    <a:pt x="29478" y="690"/>
                    <a:pt x="29232" y="0"/>
                  </a:cubicBezTo>
                  <a:lnTo>
                    <a:pt x="7986" y="0"/>
                  </a:lnTo>
                  <a:lnTo>
                    <a:pt x="7986" y="49"/>
                  </a:lnTo>
                  <a:lnTo>
                    <a:pt x="7986" y="5472"/>
                  </a:lnTo>
                  <a:cubicBezTo>
                    <a:pt x="7986" y="5521"/>
                    <a:pt x="7937" y="5620"/>
                    <a:pt x="7888" y="5718"/>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8"/>
            <p:cNvSpPr/>
            <p:nvPr/>
          </p:nvSpPr>
          <p:spPr>
            <a:xfrm>
              <a:off x="2634300" y="2143866"/>
              <a:ext cx="101100" cy="327850"/>
            </a:xfrm>
            <a:custGeom>
              <a:avLst/>
              <a:gdLst/>
              <a:ahLst/>
              <a:cxnLst/>
              <a:rect l="l" t="t" r="r" b="b"/>
              <a:pathLst>
                <a:path w="4044" h="13114" extrusionOk="0">
                  <a:moveTo>
                    <a:pt x="4043" y="12965"/>
                  </a:moveTo>
                  <a:cubicBezTo>
                    <a:pt x="3944" y="12768"/>
                    <a:pt x="3895" y="12571"/>
                    <a:pt x="3895" y="12324"/>
                  </a:cubicBezTo>
                  <a:lnTo>
                    <a:pt x="3895" y="11092"/>
                  </a:lnTo>
                  <a:cubicBezTo>
                    <a:pt x="3944" y="9761"/>
                    <a:pt x="3797" y="8381"/>
                    <a:pt x="3451" y="7050"/>
                  </a:cubicBezTo>
                  <a:lnTo>
                    <a:pt x="3353" y="6803"/>
                  </a:lnTo>
                  <a:cubicBezTo>
                    <a:pt x="3254" y="6557"/>
                    <a:pt x="3205" y="6310"/>
                    <a:pt x="3156" y="6113"/>
                  </a:cubicBezTo>
                  <a:cubicBezTo>
                    <a:pt x="3057" y="5719"/>
                    <a:pt x="3057" y="5374"/>
                    <a:pt x="3008" y="5029"/>
                  </a:cubicBezTo>
                  <a:lnTo>
                    <a:pt x="2909" y="2909"/>
                  </a:lnTo>
                  <a:cubicBezTo>
                    <a:pt x="2909" y="2761"/>
                    <a:pt x="2909" y="2416"/>
                    <a:pt x="2761" y="2318"/>
                  </a:cubicBezTo>
                  <a:cubicBezTo>
                    <a:pt x="2712" y="2318"/>
                    <a:pt x="2663" y="2268"/>
                    <a:pt x="2613" y="2268"/>
                  </a:cubicBezTo>
                  <a:cubicBezTo>
                    <a:pt x="2515" y="2219"/>
                    <a:pt x="2416" y="2219"/>
                    <a:pt x="2318" y="2170"/>
                  </a:cubicBezTo>
                  <a:cubicBezTo>
                    <a:pt x="1874" y="1874"/>
                    <a:pt x="1628" y="1332"/>
                    <a:pt x="1825" y="839"/>
                  </a:cubicBezTo>
                  <a:cubicBezTo>
                    <a:pt x="1874" y="592"/>
                    <a:pt x="2022" y="346"/>
                    <a:pt x="2170" y="149"/>
                  </a:cubicBezTo>
                  <a:cubicBezTo>
                    <a:pt x="1923" y="198"/>
                    <a:pt x="1677" y="198"/>
                    <a:pt x="1430" y="247"/>
                  </a:cubicBezTo>
                  <a:cubicBezTo>
                    <a:pt x="937" y="198"/>
                    <a:pt x="445" y="149"/>
                    <a:pt x="1" y="1"/>
                  </a:cubicBezTo>
                  <a:lnTo>
                    <a:pt x="99" y="99"/>
                  </a:lnTo>
                  <a:cubicBezTo>
                    <a:pt x="99" y="297"/>
                    <a:pt x="149" y="444"/>
                    <a:pt x="247" y="543"/>
                  </a:cubicBezTo>
                  <a:lnTo>
                    <a:pt x="395" y="691"/>
                  </a:lnTo>
                  <a:cubicBezTo>
                    <a:pt x="691" y="937"/>
                    <a:pt x="937" y="1332"/>
                    <a:pt x="987" y="1726"/>
                  </a:cubicBezTo>
                  <a:cubicBezTo>
                    <a:pt x="987" y="1825"/>
                    <a:pt x="987" y="1973"/>
                    <a:pt x="937" y="2071"/>
                  </a:cubicBezTo>
                  <a:cubicBezTo>
                    <a:pt x="937" y="2120"/>
                    <a:pt x="937" y="2170"/>
                    <a:pt x="937" y="2268"/>
                  </a:cubicBezTo>
                  <a:cubicBezTo>
                    <a:pt x="937" y="2367"/>
                    <a:pt x="987" y="2466"/>
                    <a:pt x="987" y="2564"/>
                  </a:cubicBezTo>
                  <a:cubicBezTo>
                    <a:pt x="1332" y="3698"/>
                    <a:pt x="1529" y="4832"/>
                    <a:pt x="1677" y="6015"/>
                  </a:cubicBezTo>
                  <a:cubicBezTo>
                    <a:pt x="1726" y="6163"/>
                    <a:pt x="1726" y="6360"/>
                    <a:pt x="1726" y="6508"/>
                  </a:cubicBezTo>
                  <a:cubicBezTo>
                    <a:pt x="1726" y="6705"/>
                    <a:pt x="1726" y="6853"/>
                    <a:pt x="1677" y="7050"/>
                  </a:cubicBezTo>
                  <a:lnTo>
                    <a:pt x="1677" y="7148"/>
                  </a:lnTo>
                  <a:cubicBezTo>
                    <a:pt x="1480" y="8381"/>
                    <a:pt x="1578" y="9613"/>
                    <a:pt x="2022" y="10747"/>
                  </a:cubicBezTo>
                  <a:cubicBezTo>
                    <a:pt x="2367" y="11634"/>
                    <a:pt x="2860" y="12423"/>
                    <a:pt x="3501" y="13113"/>
                  </a:cubicBezTo>
                  <a:lnTo>
                    <a:pt x="3501" y="13113"/>
                  </a:ln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8"/>
            <p:cNvSpPr/>
            <p:nvPr/>
          </p:nvSpPr>
          <p:spPr>
            <a:xfrm>
              <a:off x="2263375" y="1860441"/>
              <a:ext cx="507750" cy="366025"/>
            </a:xfrm>
            <a:custGeom>
              <a:avLst/>
              <a:gdLst/>
              <a:ahLst/>
              <a:cxnLst/>
              <a:rect l="l" t="t" r="r" b="b"/>
              <a:pathLst>
                <a:path w="20310" h="14641" extrusionOk="0">
                  <a:moveTo>
                    <a:pt x="0" y="12472"/>
                  </a:moveTo>
                  <a:lnTo>
                    <a:pt x="148" y="12472"/>
                  </a:lnTo>
                  <a:lnTo>
                    <a:pt x="247" y="12767"/>
                  </a:lnTo>
                  <a:cubicBezTo>
                    <a:pt x="444" y="13605"/>
                    <a:pt x="1479" y="14148"/>
                    <a:pt x="2366" y="14542"/>
                  </a:cubicBezTo>
                  <a:cubicBezTo>
                    <a:pt x="2465" y="14591"/>
                    <a:pt x="2564" y="14641"/>
                    <a:pt x="2662" y="14641"/>
                  </a:cubicBezTo>
                  <a:cubicBezTo>
                    <a:pt x="2761" y="14641"/>
                    <a:pt x="2859" y="14591"/>
                    <a:pt x="2909" y="14493"/>
                  </a:cubicBezTo>
                  <a:cubicBezTo>
                    <a:pt x="4042" y="13803"/>
                    <a:pt x="5521" y="13408"/>
                    <a:pt x="6507" y="14295"/>
                  </a:cubicBezTo>
                  <a:lnTo>
                    <a:pt x="6507" y="14295"/>
                  </a:lnTo>
                  <a:lnTo>
                    <a:pt x="6507" y="14246"/>
                  </a:lnTo>
                  <a:cubicBezTo>
                    <a:pt x="6556" y="12965"/>
                    <a:pt x="6704" y="11535"/>
                    <a:pt x="7740" y="10648"/>
                  </a:cubicBezTo>
                  <a:cubicBezTo>
                    <a:pt x="8282" y="10253"/>
                    <a:pt x="8972" y="9958"/>
                    <a:pt x="9662" y="9859"/>
                  </a:cubicBezTo>
                  <a:cubicBezTo>
                    <a:pt x="10254" y="9662"/>
                    <a:pt x="10845" y="9563"/>
                    <a:pt x="11486" y="9514"/>
                  </a:cubicBezTo>
                  <a:cubicBezTo>
                    <a:pt x="12324" y="9612"/>
                    <a:pt x="13162" y="9859"/>
                    <a:pt x="13951" y="10253"/>
                  </a:cubicBezTo>
                  <a:cubicBezTo>
                    <a:pt x="14641" y="10598"/>
                    <a:pt x="15429" y="10796"/>
                    <a:pt x="16218" y="10845"/>
                  </a:cubicBezTo>
                  <a:cubicBezTo>
                    <a:pt x="17204" y="10746"/>
                    <a:pt x="18190" y="10352"/>
                    <a:pt x="18979" y="9760"/>
                  </a:cubicBezTo>
                  <a:cubicBezTo>
                    <a:pt x="19472" y="9563"/>
                    <a:pt x="19866" y="9218"/>
                    <a:pt x="20112" y="8824"/>
                  </a:cubicBezTo>
                  <a:cubicBezTo>
                    <a:pt x="20310" y="8282"/>
                    <a:pt x="20310" y="7739"/>
                    <a:pt x="20112" y="7246"/>
                  </a:cubicBezTo>
                  <a:cubicBezTo>
                    <a:pt x="20112" y="7098"/>
                    <a:pt x="20063" y="6951"/>
                    <a:pt x="19964" y="6852"/>
                  </a:cubicBezTo>
                  <a:cubicBezTo>
                    <a:pt x="19866" y="6753"/>
                    <a:pt x="19718" y="6655"/>
                    <a:pt x="19570" y="6655"/>
                  </a:cubicBezTo>
                  <a:lnTo>
                    <a:pt x="17450" y="5817"/>
                  </a:lnTo>
                  <a:cubicBezTo>
                    <a:pt x="17204" y="5817"/>
                    <a:pt x="16958" y="5718"/>
                    <a:pt x="16859" y="5521"/>
                  </a:cubicBezTo>
                  <a:lnTo>
                    <a:pt x="16120" y="4486"/>
                  </a:lnTo>
                  <a:lnTo>
                    <a:pt x="17549" y="5028"/>
                  </a:lnTo>
                  <a:cubicBezTo>
                    <a:pt x="17549" y="5028"/>
                    <a:pt x="17549" y="4979"/>
                    <a:pt x="17598" y="4979"/>
                  </a:cubicBezTo>
                  <a:cubicBezTo>
                    <a:pt x="17648" y="4831"/>
                    <a:pt x="17500" y="4634"/>
                    <a:pt x="17303" y="4486"/>
                  </a:cubicBezTo>
                  <a:cubicBezTo>
                    <a:pt x="17155" y="4387"/>
                    <a:pt x="17007" y="4289"/>
                    <a:pt x="16810" y="4239"/>
                  </a:cubicBezTo>
                  <a:cubicBezTo>
                    <a:pt x="16662" y="4190"/>
                    <a:pt x="16563" y="4141"/>
                    <a:pt x="16465" y="4092"/>
                  </a:cubicBezTo>
                  <a:cubicBezTo>
                    <a:pt x="14986" y="3303"/>
                    <a:pt x="14345" y="1578"/>
                    <a:pt x="14986" y="49"/>
                  </a:cubicBezTo>
                  <a:lnTo>
                    <a:pt x="14444" y="49"/>
                  </a:lnTo>
                  <a:cubicBezTo>
                    <a:pt x="14098" y="49"/>
                    <a:pt x="13704" y="49"/>
                    <a:pt x="13310" y="0"/>
                  </a:cubicBezTo>
                  <a:lnTo>
                    <a:pt x="13211" y="0"/>
                  </a:lnTo>
                  <a:cubicBezTo>
                    <a:pt x="13063" y="0"/>
                    <a:pt x="12866" y="0"/>
                    <a:pt x="12718" y="0"/>
                  </a:cubicBezTo>
                  <a:cubicBezTo>
                    <a:pt x="12521" y="49"/>
                    <a:pt x="12373" y="99"/>
                    <a:pt x="12176" y="197"/>
                  </a:cubicBezTo>
                  <a:cubicBezTo>
                    <a:pt x="11338" y="592"/>
                    <a:pt x="10599" y="1085"/>
                    <a:pt x="9908" y="1676"/>
                  </a:cubicBezTo>
                  <a:lnTo>
                    <a:pt x="9810" y="1824"/>
                  </a:lnTo>
                  <a:cubicBezTo>
                    <a:pt x="9268" y="2366"/>
                    <a:pt x="8528" y="3106"/>
                    <a:pt x="7641" y="2761"/>
                  </a:cubicBezTo>
                  <a:lnTo>
                    <a:pt x="7493" y="2662"/>
                  </a:lnTo>
                  <a:lnTo>
                    <a:pt x="7394" y="2613"/>
                  </a:lnTo>
                  <a:cubicBezTo>
                    <a:pt x="7345" y="2711"/>
                    <a:pt x="7296" y="2810"/>
                    <a:pt x="7247" y="2908"/>
                  </a:cubicBezTo>
                  <a:cubicBezTo>
                    <a:pt x="7148" y="3106"/>
                    <a:pt x="7000" y="3254"/>
                    <a:pt x="6852" y="3401"/>
                  </a:cubicBezTo>
                  <a:cubicBezTo>
                    <a:pt x="6704" y="3549"/>
                    <a:pt x="6507" y="3648"/>
                    <a:pt x="6310" y="3648"/>
                  </a:cubicBezTo>
                  <a:lnTo>
                    <a:pt x="6162" y="3697"/>
                  </a:lnTo>
                  <a:cubicBezTo>
                    <a:pt x="5866" y="3845"/>
                    <a:pt x="5571" y="4092"/>
                    <a:pt x="5373" y="4387"/>
                  </a:cubicBezTo>
                  <a:cubicBezTo>
                    <a:pt x="4733" y="5127"/>
                    <a:pt x="4190" y="5965"/>
                    <a:pt x="3796" y="6852"/>
                  </a:cubicBezTo>
                  <a:cubicBezTo>
                    <a:pt x="3697" y="7098"/>
                    <a:pt x="3500" y="7345"/>
                    <a:pt x="3254" y="7444"/>
                  </a:cubicBezTo>
                  <a:cubicBezTo>
                    <a:pt x="3057" y="7542"/>
                    <a:pt x="2859" y="7542"/>
                    <a:pt x="2662" y="7542"/>
                  </a:cubicBezTo>
                  <a:cubicBezTo>
                    <a:pt x="2514" y="7542"/>
                    <a:pt x="2416" y="7739"/>
                    <a:pt x="2268" y="7986"/>
                  </a:cubicBezTo>
                  <a:cubicBezTo>
                    <a:pt x="2169" y="8232"/>
                    <a:pt x="2021" y="8429"/>
                    <a:pt x="1824" y="8627"/>
                  </a:cubicBezTo>
                  <a:cubicBezTo>
                    <a:pt x="1578" y="8774"/>
                    <a:pt x="1331" y="8922"/>
                    <a:pt x="1036" y="8972"/>
                  </a:cubicBezTo>
                  <a:cubicBezTo>
                    <a:pt x="937" y="9021"/>
                    <a:pt x="789" y="9070"/>
                    <a:pt x="690" y="9120"/>
                  </a:cubicBezTo>
                  <a:cubicBezTo>
                    <a:pt x="592" y="9169"/>
                    <a:pt x="493" y="9267"/>
                    <a:pt x="493" y="9415"/>
                  </a:cubicBezTo>
                  <a:lnTo>
                    <a:pt x="740" y="9563"/>
                  </a:lnTo>
                  <a:lnTo>
                    <a:pt x="641" y="9810"/>
                  </a:lnTo>
                  <a:cubicBezTo>
                    <a:pt x="345" y="10697"/>
                    <a:pt x="99" y="11584"/>
                    <a:pt x="0" y="12472"/>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8"/>
            <p:cNvSpPr/>
            <p:nvPr/>
          </p:nvSpPr>
          <p:spPr>
            <a:xfrm>
              <a:off x="4114375" y="3453866"/>
              <a:ext cx="777625" cy="655650"/>
            </a:xfrm>
            <a:custGeom>
              <a:avLst/>
              <a:gdLst/>
              <a:ahLst/>
              <a:cxnLst/>
              <a:rect l="l" t="t" r="r" b="b"/>
              <a:pathLst>
                <a:path w="31105" h="26226" extrusionOk="0">
                  <a:moveTo>
                    <a:pt x="5570" y="13014"/>
                  </a:moveTo>
                  <a:lnTo>
                    <a:pt x="0" y="13014"/>
                  </a:lnTo>
                  <a:lnTo>
                    <a:pt x="0" y="14345"/>
                  </a:lnTo>
                  <a:lnTo>
                    <a:pt x="0" y="21641"/>
                  </a:lnTo>
                  <a:cubicBezTo>
                    <a:pt x="542" y="22183"/>
                    <a:pt x="1134" y="22725"/>
                    <a:pt x="1676" y="23218"/>
                  </a:cubicBezTo>
                  <a:cubicBezTo>
                    <a:pt x="2416" y="23859"/>
                    <a:pt x="3155" y="24598"/>
                    <a:pt x="3845" y="25338"/>
                  </a:cubicBezTo>
                  <a:lnTo>
                    <a:pt x="7887" y="25239"/>
                  </a:lnTo>
                  <a:cubicBezTo>
                    <a:pt x="8183" y="25190"/>
                    <a:pt x="8429" y="25239"/>
                    <a:pt x="8676" y="25387"/>
                  </a:cubicBezTo>
                  <a:cubicBezTo>
                    <a:pt x="8824" y="25486"/>
                    <a:pt x="8922" y="25634"/>
                    <a:pt x="9021" y="25831"/>
                  </a:cubicBezTo>
                  <a:cubicBezTo>
                    <a:pt x="9021" y="25880"/>
                    <a:pt x="9070" y="25929"/>
                    <a:pt x="9120" y="25979"/>
                  </a:cubicBezTo>
                  <a:cubicBezTo>
                    <a:pt x="9218" y="26127"/>
                    <a:pt x="9563" y="26127"/>
                    <a:pt x="9859" y="26127"/>
                  </a:cubicBezTo>
                  <a:lnTo>
                    <a:pt x="12225" y="26127"/>
                  </a:lnTo>
                  <a:cubicBezTo>
                    <a:pt x="12915" y="26225"/>
                    <a:pt x="13605" y="26028"/>
                    <a:pt x="14049" y="25535"/>
                  </a:cubicBezTo>
                  <a:lnTo>
                    <a:pt x="16711" y="23366"/>
                  </a:lnTo>
                  <a:cubicBezTo>
                    <a:pt x="17795" y="22479"/>
                    <a:pt x="18239" y="21789"/>
                    <a:pt x="18091" y="21148"/>
                  </a:cubicBezTo>
                  <a:lnTo>
                    <a:pt x="17993" y="20754"/>
                  </a:lnTo>
                  <a:lnTo>
                    <a:pt x="21739" y="19965"/>
                  </a:lnTo>
                  <a:lnTo>
                    <a:pt x="21887" y="19965"/>
                  </a:lnTo>
                  <a:lnTo>
                    <a:pt x="21887" y="19916"/>
                  </a:lnTo>
                  <a:cubicBezTo>
                    <a:pt x="21887" y="19866"/>
                    <a:pt x="21887" y="19866"/>
                    <a:pt x="21887" y="19817"/>
                  </a:cubicBezTo>
                  <a:lnTo>
                    <a:pt x="21887" y="19768"/>
                  </a:lnTo>
                  <a:cubicBezTo>
                    <a:pt x="21690" y="18634"/>
                    <a:pt x="22528" y="17549"/>
                    <a:pt x="24154" y="16859"/>
                  </a:cubicBezTo>
                  <a:cubicBezTo>
                    <a:pt x="25633" y="16268"/>
                    <a:pt x="27161" y="15873"/>
                    <a:pt x="28739" y="15627"/>
                  </a:cubicBezTo>
                  <a:lnTo>
                    <a:pt x="28689" y="15528"/>
                  </a:lnTo>
                  <a:cubicBezTo>
                    <a:pt x="28591" y="15035"/>
                    <a:pt x="28739" y="14542"/>
                    <a:pt x="29133" y="14197"/>
                  </a:cubicBezTo>
                  <a:cubicBezTo>
                    <a:pt x="29281" y="14000"/>
                    <a:pt x="29379" y="13803"/>
                    <a:pt x="29478" y="13606"/>
                  </a:cubicBezTo>
                  <a:cubicBezTo>
                    <a:pt x="29478" y="13458"/>
                    <a:pt x="29478" y="13310"/>
                    <a:pt x="29478" y="13162"/>
                  </a:cubicBezTo>
                  <a:cubicBezTo>
                    <a:pt x="29478" y="13014"/>
                    <a:pt x="29478" y="12866"/>
                    <a:pt x="29478" y="12719"/>
                  </a:cubicBezTo>
                  <a:cubicBezTo>
                    <a:pt x="29527" y="12028"/>
                    <a:pt x="29971" y="11437"/>
                    <a:pt x="30563" y="11190"/>
                  </a:cubicBezTo>
                  <a:cubicBezTo>
                    <a:pt x="29675" y="9613"/>
                    <a:pt x="29774" y="7691"/>
                    <a:pt x="30858" y="6261"/>
                  </a:cubicBezTo>
                  <a:cubicBezTo>
                    <a:pt x="30957" y="6162"/>
                    <a:pt x="31006" y="6015"/>
                    <a:pt x="31105" y="5867"/>
                  </a:cubicBezTo>
                  <a:cubicBezTo>
                    <a:pt x="31105" y="5768"/>
                    <a:pt x="30957" y="5620"/>
                    <a:pt x="30858" y="5522"/>
                  </a:cubicBezTo>
                  <a:lnTo>
                    <a:pt x="29034" y="3353"/>
                  </a:lnTo>
                  <a:lnTo>
                    <a:pt x="29232" y="3155"/>
                  </a:lnTo>
                  <a:cubicBezTo>
                    <a:pt x="27309" y="2860"/>
                    <a:pt x="25485" y="2268"/>
                    <a:pt x="24351" y="789"/>
                  </a:cubicBezTo>
                  <a:cubicBezTo>
                    <a:pt x="24204" y="543"/>
                    <a:pt x="24056" y="247"/>
                    <a:pt x="23908" y="1"/>
                  </a:cubicBezTo>
                  <a:lnTo>
                    <a:pt x="23908" y="1"/>
                  </a:lnTo>
                  <a:lnTo>
                    <a:pt x="23661" y="346"/>
                  </a:lnTo>
                  <a:cubicBezTo>
                    <a:pt x="23218" y="50"/>
                    <a:pt x="22626" y="247"/>
                    <a:pt x="21985" y="494"/>
                  </a:cubicBezTo>
                  <a:cubicBezTo>
                    <a:pt x="21492" y="641"/>
                    <a:pt x="20950" y="789"/>
                    <a:pt x="20408" y="789"/>
                  </a:cubicBezTo>
                  <a:cubicBezTo>
                    <a:pt x="20211" y="789"/>
                    <a:pt x="20014" y="789"/>
                    <a:pt x="19816" y="740"/>
                  </a:cubicBezTo>
                  <a:cubicBezTo>
                    <a:pt x="19619" y="691"/>
                    <a:pt x="19373" y="691"/>
                    <a:pt x="19126" y="691"/>
                  </a:cubicBezTo>
                  <a:cubicBezTo>
                    <a:pt x="18633" y="789"/>
                    <a:pt x="18190" y="1134"/>
                    <a:pt x="17993" y="1677"/>
                  </a:cubicBezTo>
                  <a:cubicBezTo>
                    <a:pt x="17746" y="2219"/>
                    <a:pt x="17647" y="2860"/>
                    <a:pt x="17647" y="3451"/>
                  </a:cubicBezTo>
                  <a:cubicBezTo>
                    <a:pt x="17598" y="4585"/>
                    <a:pt x="17549" y="5719"/>
                    <a:pt x="17549" y="6754"/>
                  </a:cubicBezTo>
                  <a:cubicBezTo>
                    <a:pt x="17450" y="7641"/>
                    <a:pt x="17598" y="8578"/>
                    <a:pt x="17943" y="9465"/>
                  </a:cubicBezTo>
                  <a:cubicBezTo>
                    <a:pt x="18387" y="10303"/>
                    <a:pt x="19323" y="10845"/>
                    <a:pt x="20309" y="10845"/>
                  </a:cubicBezTo>
                  <a:lnTo>
                    <a:pt x="20704" y="10845"/>
                  </a:lnTo>
                  <a:lnTo>
                    <a:pt x="20654" y="11289"/>
                  </a:lnTo>
                  <a:cubicBezTo>
                    <a:pt x="20605" y="11979"/>
                    <a:pt x="19866" y="12324"/>
                    <a:pt x="19176" y="12324"/>
                  </a:cubicBezTo>
                  <a:lnTo>
                    <a:pt x="18929" y="12324"/>
                  </a:lnTo>
                  <a:cubicBezTo>
                    <a:pt x="18683" y="12324"/>
                    <a:pt x="18485" y="12176"/>
                    <a:pt x="18387" y="11930"/>
                  </a:cubicBezTo>
                  <a:cubicBezTo>
                    <a:pt x="17894" y="11979"/>
                    <a:pt x="17401" y="11881"/>
                    <a:pt x="16957" y="11585"/>
                  </a:cubicBezTo>
                  <a:lnTo>
                    <a:pt x="16859" y="11535"/>
                  </a:lnTo>
                  <a:cubicBezTo>
                    <a:pt x="16809" y="11486"/>
                    <a:pt x="16711" y="11437"/>
                    <a:pt x="16662" y="11388"/>
                  </a:cubicBezTo>
                  <a:lnTo>
                    <a:pt x="16169" y="11240"/>
                  </a:lnTo>
                  <a:cubicBezTo>
                    <a:pt x="15479" y="11141"/>
                    <a:pt x="14887" y="10796"/>
                    <a:pt x="14394" y="10303"/>
                  </a:cubicBezTo>
                  <a:lnTo>
                    <a:pt x="14295" y="10155"/>
                  </a:lnTo>
                  <a:cubicBezTo>
                    <a:pt x="14197" y="10007"/>
                    <a:pt x="13950" y="9712"/>
                    <a:pt x="13901" y="9712"/>
                  </a:cubicBezTo>
                  <a:cubicBezTo>
                    <a:pt x="13852" y="9761"/>
                    <a:pt x="13803" y="9810"/>
                    <a:pt x="13753" y="9859"/>
                  </a:cubicBezTo>
                  <a:cubicBezTo>
                    <a:pt x="13655" y="9909"/>
                    <a:pt x="13605" y="10007"/>
                    <a:pt x="13556" y="10057"/>
                  </a:cubicBezTo>
                  <a:cubicBezTo>
                    <a:pt x="13014" y="10352"/>
                    <a:pt x="12324" y="10402"/>
                    <a:pt x="11683" y="10155"/>
                  </a:cubicBezTo>
                  <a:lnTo>
                    <a:pt x="10500" y="9859"/>
                  </a:lnTo>
                  <a:cubicBezTo>
                    <a:pt x="9760" y="9761"/>
                    <a:pt x="9120" y="9367"/>
                    <a:pt x="8725" y="8726"/>
                  </a:cubicBezTo>
                  <a:cubicBezTo>
                    <a:pt x="8725" y="8676"/>
                    <a:pt x="8725" y="8627"/>
                    <a:pt x="8676" y="8578"/>
                  </a:cubicBezTo>
                  <a:cubicBezTo>
                    <a:pt x="8676" y="8529"/>
                    <a:pt x="8627" y="8430"/>
                    <a:pt x="8577" y="8381"/>
                  </a:cubicBezTo>
                  <a:cubicBezTo>
                    <a:pt x="8528" y="8282"/>
                    <a:pt x="8282" y="8331"/>
                    <a:pt x="7986" y="8381"/>
                  </a:cubicBezTo>
                  <a:cubicBezTo>
                    <a:pt x="7542" y="8627"/>
                    <a:pt x="7049" y="8676"/>
                    <a:pt x="6606" y="8479"/>
                  </a:cubicBezTo>
                  <a:cubicBezTo>
                    <a:pt x="6310" y="8331"/>
                    <a:pt x="6113" y="8036"/>
                    <a:pt x="5965" y="7740"/>
                  </a:cubicBezTo>
                  <a:cubicBezTo>
                    <a:pt x="5965" y="7740"/>
                    <a:pt x="5965" y="7691"/>
                    <a:pt x="5915" y="7641"/>
                  </a:cubicBezTo>
                  <a:lnTo>
                    <a:pt x="5915" y="12226"/>
                  </a:lnTo>
                  <a:lnTo>
                    <a:pt x="6113" y="12226"/>
                  </a:lnTo>
                  <a:lnTo>
                    <a:pt x="6113" y="13014"/>
                  </a:lnTo>
                  <a:lnTo>
                    <a:pt x="5915" y="13014"/>
                  </a:ln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8"/>
            <p:cNvSpPr/>
            <p:nvPr/>
          </p:nvSpPr>
          <p:spPr>
            <a:xfrm>
              <a:off x="3737275" y="4434816"/>
              <a:ext cx="1125150" cy="985925"/>
            </a:xfrm>
            <a:custGeom>
              <a:avLst/>
              <a:gdLst/>
              <a:ahLst/>
              <a:cxnLst/>
              <a:rect l="l" t="t" r="r" b="b"/>
              <a:pathLst>
                <a:path w="45006" h="39437" extrusionOk="0">
                  <a:moveTo>
                    <a:pt x="44562" y="14493"/>
                  </a:moveTo>
                  <a:lnTo>
                    <a:pt x="44463" y="14543"/>
                  </a:lnTo>
                  <a:cubicBezTo>
                    <a:pt x="44365" y="14346"/>
                    <a:pt x="44069" y="14296"/>
                    <a:pt x="43576" y="14247"/>
                  </a:cubicBezTo>
                  <a:cubicBezTo>
                    <a:pt x="43231" y="14247"/>
                    <a:pt x="42935" y="14148"/>
                    <a:pt x="42590" y="14050"/>
                  </a:cubicBezTo>
                  <a:cubicBezTo>
                    <a:pt x="42590" y="14148"/>
                    <a:pt x="42541" y="14296"/>
                    <a:pt x="42492" y="14395"/>
                  </a:cubicBezTo>
                  <a:cubicBezTo>
                    <a:pt x="42295" y="14888"/>
                    <a:pt x="41851" y="15233"/>
                    <a:pt x="41309" y="15331"/>
                  </a:cubicBezTo>
                  <a:cubicBezTo>
                    <a:pt x="41161" y="15331"/>
                    <a:pt x="40964" y="15381"/>
                    <a:pt x="40816" y="15381"/>
                  </a:cubicBezTo>
                  <a:cubicBezTo>
                    <a:pt x="40520" y="15381"/>
                    <a:pt x="40273" y="15331"/>
                    <a:pt x="40027" y="15331"/>
                  </a:cubicBezTo>
                  <a:cubicBezTo>
                    <a:pt x="39781" y="15282"/>
                    <a:pt x="39534" y="15184"/>
                    <a:pt x="39386" y="14986"/>
                  </a:cubicBezTo>
                  <a:cubicBezTo>
                    <a:pt x="39337" y="14888"/>
                    <a:pt x="39288" y="14789"/>
                    <a:pt x="39288" y="14691"/>
                  </a:cubicBezTo>
                  <a:cubicBezTo>
                    <a:pt x="39238" y="14592"/>
                    <a:pt x="39189" y="14493"/>
                    <a:pt x="39090" y="14395"/>
                  </a:cubicBezTo>
                  <a:cubicBezTo>
                    <a:pt x="39041" y="14346"/>
                    <a:pt x="38943" y="14247"/>
                    <a:pt x="38893" y="14148"/>
                  </a:cubicBezTo>
                  <a:cubicBezTo>
                    <a:pt x="38696" y="13655"/>
                    <a:pt x="38647" y="13113"/>
                    <a:pt x="38795" y="12571"/>
                  </a:cubicBezTo>
                  <a:lnTo>
                    <a:pt x="39189" y="10796"/>
                  </a:lnTo>
                  <a:cubicBezTo>
                    <a:pt x="39238" y="10550"/>
                    <a:pt x="39337" y="10353"/>
                    <a:pt x="39534" y="10205"/>
                  </a:cubicBezTo>
                  <a:cubicBezTo>
                    <a:pt x="39731" y="10057"/>
                    <a:pt x="39928" y="10057"/>
                    <a:pt x="40126" y="10057"/>
                  </a:cubicBezTo>
                  <a:cubicBezTo>
                    <a:pt x="40619" y="10106"/>
                    <a:pt x="41161" y="10155"/>
                    <a:pt x="41654" y="10303"/>
                  </a:cubicBezTo>
                  <a:lnTo>
                    <a:pt x="41457" y="11043"/>
                  </a:lnTo>
                  <a:cubicBezTo>
                    <a:pt x="41013" y="10895"/>
                    <a:pt x="40569" y="10846"/>
                    <a:pt x="40076" y="10846"/>
                  </a:cubicBezTo>
                  <a:lnTo>
                    <a:pt x="40027" y="10846"/>
                  </a:lnTo>
                  <a:lnTo>
                    <a:pt x="40027" y="10944"/>
                  </a:lnTo>
                  <a:lnTo>
                    <a:pt x="39633" y="12719"/>
                  </a:lnTo>
                  <a:cubicBezTo>
                    <a:pt x="39485" y="13064"/>
                    <a:pt x="39485" y="13409"/>
                    <a:pt x="39633" y="13705"/>
                  </a:cubicBezTo>
                  <a:cubicBezTo>
                    <a:pt x="39633" y="13754"/>
                    <a:pt x="39682" y="13853"/>
                    <a:pt x="39731" y="13902"/>
                  </a:cubicBezTo>
                  <a:cubicBezTo>
                    <a:pt x="39879" y="14050"/>
                    <a:pt x="39978" y="14198"/>
                    <a:pt x="40076" y="14395"/>
                  </a:cubicBezTo>
                  <a:lnTo>
                    <a:pt x="40076" y="14493"/>
                  </a:lnTo>
                  <a:lnTo>
                    <a:pt x="40126" y="14493"/>
                  </a:lnTo>
                  <a:cubicBezTo>
                    <a:pt x="40471" y="14592"/>
                    <a:pt x="40816" y="14592"/>
                    <a:pt x="41161" y="14543"/>
                  </a:cubicBezTo>
                  <a:cubicBezTo>
                    <a:pt x="41457" y="14493"/>
                    <a:pt x="41654" y="14346"/>
                    <a:pt x="41802" y="14099"/>
                  </a:cubicBezTo>
                  <a:cubicBezTo>
                    <a:pt x="41802" y="14050"/>
                    <a:pt x="41851" y="13951"/>
                    <a:pt x="41851" y="13853"/>
                  </a:cubicBezTo>
                  <a:cubicBezTo>
                    <a:pt x="41900" y="13705"/>
                    <a:pt x="41949" y="13557"/>
                    <a:pt x="41999" y="13458"/>
                  </a:cubicBezTo>
                  <a:cubicBezTo>
                    <a:pt x="41851" y="13064"/>
                    <a:pt x="41851" y="12670"/>
                    <a:pt x="41900" y="12275"/>
                  </a:cubicBezTo>
                  <a:cubicBezTo>
                    <a:pt x="42442" y="8775"/>
                    <a:pt x="41161" y="5275"/>
                    <a:pt x="39928" y="1874"/>
                  </a:cubicBezTo>
                  <a:lnTo>
                    <a:pt x="39879" y="1677"/>
                  </a:lnTo>
                  <a:cubicBezTo>
                    <a:pt x="39731" y="1430"/>
                    <a:pt x="39731" y="1085"/>
                    <a:pt x="39781" y="790"/>
                  </a:cubicBezTo>
                  <a:cubicBezTo>
                    <a:pt x="39830" y="740"/>
                    <a:pt x="39879" y="642"/>
                    <a:pt x="39928" y="592"/>
                  </a:cubicBezTo>
                  <a:cubicBezTo>
                    <a:pt x="38943" y="1"/>
                    <a:pt x="37612" y="50"/>
                    <a:pt x="36330" y="50"/>
                  </a:cubicBezTo>
                  <a:lnTo>
                    <a:pt x="35788" y="50"/>
                  </a:lnTo>
                  <a:lnTo>
                    <a:pt x="35738" y="395"/>
                  </a:lnTo>
                  <a:cubicBezTo>
                    <a:pt x="33569" y="50"/>
                    <a:pt x="31548" y="1726"/>
                    <a:pt x="29872" y="3353"/>
                  </a:cubicBezTo>
                  <a:cubicBezTo>
                    <a:pt x="29182" y="3895"/>
                    <a:pt x="28689" y="4585"/>
                    <a:pt x="28344" y="5374"/>
                  </a:cubicBezTo>
                  <a:cubicBezTo>
                    <a:pt x="28344" y="5522"/>
                    <a:pt x="28295" y="5620"/>
                    <a:pt x="28295" y="5768"/>
                  </a:cubicBezTo>
                  <a:cubicBezTo>
                    <a:pt x="28246" y="6064"/>
                    <a:pt x="28196" y="6311"/>
                    <a:pt x="28098" y="6557"/>
                  </a:cubicBezTo>
                  <a:cubicBezTo>
                    <a:pt x="27901" y="7050"/>
                    <a:pt x="27408" y="7444"/>
                    <a:pt x="26865" y="7444"/>
                  </a:cubicBezTo>
                  <a:cubicBezTo>
                    <a:pt x="26718" y="7395"/>
                    <a:pt x="26570" y="7395"/>
                    <a:pt x="26471" y="7296"/>
                  </a:cubicBezTo>
                  <a:cubicBezTo>
                    <a:pt x="26373" y="7296"/>
                    <a:pt x="26323" y="7296"/>
                    <a:pt x="26225" y="7247"/>
                  </a:cubicBezTo>
                  <a:cubicBezTo>
                    <a:pt x="25978" y="7247"/>
                    <a:pt x="25781" y="7543"/>
                    <a:pt x="25682" y="7839"/>
                  </a:cubicBezTo>
                  <a:cubicBezTo>
                    <a:pt x="25633" y="8036"/>
                    <a:pt x="25633" y="8233"/>
                    <a:pt x="25584" y="8381"/>
                  </a:cubicBezTo>
                  <a:cubicBezTo>
                    <a:pt x="25584" y="8677"/>
                    <a:pt x="25535" y="8972"/>
                    <a:pt x="25436" y="9219"/>
                  </a:cubicBezTo>
                  <a:cubicBezTo>
                    <a:pt x="25239" y="9810"/>
                    <a:pt x="24844" y="10254"/>
                    <a:pt x="24302" y="10451"/>
                  </a:cubicBezTo>
                  <a:cubicBezTo>
                    <a:pt x="23908" y="10599"/>
                    <a:pt x="23563" y="10698"/>
                    <a:pt x="23168" y="10698"/>
                  </a:cubicBezTo>
                  <a:cubicBezTo>
                    <a:pt x="21295" y="10796"/>
                    <a:pt x="19471" y="10402"/>
                    <a:pt x="17795" y="9613"/>
                  </a:cubicBezTo>
                  <a:cubicBezTo>
                    <a:pt x="17598" y="9909"/>
                    <a:pt x="17450" y="10254"/>
                    <a:pt x="17253" y="10599"/>
                  </a:cubicBezTo>
                  <a:cubicBezTo>
                    <a:pt x="16760" y="11634"/>
                    <a:pt x="16070" y="12571"/>
                    <a:pt x="15232" y="13310"/>
                  </a:cubicBezTo>
                  <a:cubicBezTo>
                    <a:pt x="14591" y="13803"/>
                    <a:pt x="13852" y="14148"/>
                    <a:pt x="13112" y="14395"/>
                  </a:cubicBezTo>
                  <a:cubicBezTo>
                    <a:pt x="12915" y="14444"/>
                    <a:pt x="12669" y="14493"/>
                    <a:pt x="12472" y="14493"/>
                  </a:cubicBezTo>
                  <a:cubicBezTo>
                    <a:pt x="12077" y="14543"/>
                    <a:pt x="11683" y="14296"/>
                    <a:pt x="11486" y="13951"/>
                  </a:cubicBezTo>
                  <a:cubicBezTo>
                    <a:pt x="11387" y="13754"/>
                    <a:pt x="11387" y="13557"/>
                    <a:pt x="11387" y="13310"/>
                  </a:cubicBezTo>
                  <a:cubicBezTo>
                    <a:pt x="11436" y="12374"/>
                    <a:pt x="11338" y="11437"/>
                    <a:pt x="11141" y="10501"/>
                  </a:cubicBezTo>
                  <a:cubicBezTo>
                    <a:pt x="10993" y="9860"/>
                    <a:pt x="10746" y="9219"/>
                    <a:pt x="10352" y="8677"/>
                  </a:cubicBezTo>
                  <a:lnTo>
                    <a:pt x="10352" y="18979"/>
                  </a:lnTo>
                  <a:lnTo>
                    <a:pt x="10204" y="19127"/>
                  </a:lnTo>
                  <a:lnTo>
                    <a:pt x="9563" y="19521"/>
                  </a:lnTo>
                  <a:lnTo>
                    <a:pt x="8972" y="19916"/>
                  </a:lnTo>
                  <a:cubicBezTo>
                    <a:pt x="8676" y="20113"/>
                    <a:pt x="8429" y="20212"/>
                    <a:pt x="8134" y="20310"/>
                  </a:cubicBezTo>
                  <a:cubicBezTo>
                    <a:pt x="7986" y="20359"/>
                    <a:pt x="7838" y="20359"/>
                    <a:pt x="7690" y="20359"/>
                  </a:cubicBezTo>
                  <a:cubicBezTo>
                    <a:pt x="7542" y="20359"/>
                    <a:pt x="7394" y="20359"/>
                    <a:pt x="7246" y="20359"/>
                  </a:cubicBezTo>
                  <a:lnTo>
                    <a:pt x="2909" y="19916"/>
                  </a:lnTo>
                  <a:cubicBezTo>
                    <a:pt x="2268" y="19965"/>
                    <a:pt x="1725" y="19374"/>
                    <a:pt x="1824" y="18683"/>
                  </a:cubicBezTo>
                  <a:cubicBezTo>
                    <a:pt x="1824" y="18486"/>
                    <a:pt x="1775" y="18240"/>
                    <a:pt x="1725" y="18043"/>
                  </a:cubicBezTo>
                  <a:lnTo>
                    <a:pt x="1676" y="18141"/>
                  </a:lnTo>
                  <a:cubicBezTo>
                    <a:pt x="1578" y="18388"/>
                    <a:pt x="1430" y="18585"/>
                    <a:pt x="1331" y="18782"/>
                  </a:cubicBezTo>
                  <a:cubicBezTo>
                    <a:pt x="1035" y="19226"/>
                    <a:pt x="542" y="19521"/>
                    <a:pt x="0" y="19571"/>
                  </a:cubicBezTo>
                  <a:cubicBezTo>
                    <a:pt x="1972" y="22331"/>
                    <a:pt x="3500" y="25387"/>
                    <a:pt x="4585" y="28592"/>
                  </a:cubicBezTo>
                  <a:cubicBezTo>
                    <a:pt x="4683" y="28887"/>
                    <a:pt x="4732" y="29232"/>
                    <a:pt x="4732" y="29577"/>
                  </a:cubicBezTo>
                  <a:cubicBezTo>
                    <a:pt x="4732" y="30218"/>
                    <a:pt x="4289" y="30711"/>
                    <a:pt x="4042" y="31253"/>
                  </a:cubicBezTo>
                  <a:cubicBezTo>
                    <a:pt x="3401" y="32979"/>
                    <a:pt x="4782" y="34803"/>
                    <a:pt x="6063" y="36134"/>
                  </a:cubicBezTo>
                  <a:lnTo>
                    <a:pt x="8331" y="38549"/>
                  </a:lnTo>
                  <a:cubicBezTo>
                    <a:pt x="8725" y="38943"/>
                    <a:pt x="9267" y="39436"/>
                    <a:pt x="9810" y="39288"/>
                  </a:cubicBezTo>
                  <a:cubicBezTo>
                    <a:pt x="10352" y="39141"/>
                    <a:pt x="10648" y="38253"/>
                    <a:pt x="11190" y="37908"/>
                  </a:cubicBezTo>
                  <a:cubicBezTo>
                    <a:pt x="12127" y="37415"/>
                    <a:pt x="13507" y="38549"/>
                    <a:pt x="14246" y="37760"/>
                  </a:cubicBezTo>
                  <a:cubicBezTo>
                    <a:pt x="14493" y="37465"/>
                    <a:pt x="14542" y="37021"/>
                    <a:pt x="14690" y="36676"/>
                  </a:cubicBezTo>
                  <a:cubicBezTo>
                    <a:pt x="15232" y="35443"/>
                    <a:pt x="17056" y="35443"/>
                    <a:pt x="18288" y="35887"/>
                  </a:cubicBezTo>
                  <a:cubicBezTo>
                    <a:pt x="19570" y="36380"/>
                    <a:pt x="20950" y="37119"/>
                    <a:pt x="22232" y="36676"/>
                  </a:cubicBezTo>
                  <a:cubicBezTo>
                    <a:pt x="22873" y="36429"/>
                    <a:pt x="23415" y="35887"/>
                    <a:pt x="24056" y="35739"/>
                  </a:cubicBezTo>
                  <a:cubicBezTo>
                    <a:pt x="24844" y="35591"/>
                    <a:pt x="25633" y="35936"/>
                    <a:pt x="26422" y="35986"/>
                  </a:cubicBezTo>
                  <a:cubicBezTo>
                    <a:pt x="27753" y="35986"/>
                    <a:pt x="28887" y="35049"/>
                    <a:pt x="29872" y="34162"/>
                  </a:cubicBezTo>
                  <a:lnTo>
                    <a:pt x="38055" y="26866"/>
                  </a:lnTo>
                  <a:cubicBezTo>
                    <a:pt x="38893" y="26225"/>
                    <a:pt x="39534" y="25437"/>
                    <a:pt x="40027" y="24500"/>
                  </a:cubicBezTo>
                  <a:cubicBezTo>
                    <a:pt x="40372" y="23761"/>
                    <a:pt x="40471" y="22824"/>
                    <a:pt x="41111" y="22331"/>
                  </a:cubicBezTo>
                  <a:cubicBezTo>
                    <a:pt x="42048" y="21592"/>
                    <a:pt x="42541" y="21296"/>
                    <a:pt x="43428" y="20507"/>
                  </a:cubicBezTo>
                  <a:cubicBezTo>
                    <a:pt x="45006" y="19176"/>
                    <a:pt x="44118" y="16465"/>
                    <a:pt x="44562" y="14493"/>
                  </a:cubicBezTo>
                  <a:close/>
                  <a:moveTo>
                    <a:pt x="34457" y="22824"/>
                  </a:moveTo>
                  <a:cubicBezTo>
                    <a:pt x="34013" y="23514"/>
                    <a:pt x="33422" y="24007"/>
                    <a:pt x="32682" y="24254"/>
                  </a:cubicBezTo>
                  <a:cubicBezTo>
                    <a:pt x="32731" y="24549"/>
                    <a:pt x="32682" y="24845"/>
                    <a:pt x="32534" y="25092"/>
                  </a:cubicBezTo>
                  <a:cubicBezTo>
                    <a:pt x="32337" y="25486"/>
                    <a:pt x="31992" y="25782"/>
                    <a:pt x="31598" y="25979"/>
                  </a:cubicBezTo>
                  <a:cubicBezTo>
                    <a:pt x="31401" y="26078"/>
                    <a:pt x="31154" y="26127"/>
                    <a:pt x="30908" y="26176"/>
                  </a:cubicBezTo>
                  <a:cubicBezTo>
                    <a:pt x="30858" y="26176"/>
                    <a:pt x="30809" y="26176"/>
                    <a:pt x="30760" y="26176"/>
                  </a:cubicBezTo>
                  <a:lnTo>
                    <a:pt x="30760" y="26176"/>
                  </a:lnTo>
                  <a:cubicBezTo>
                    <a:pt x="30070" y="26028"/>
                    <a:pt x="28541" y="23909"/>
                    <a:pt x="28344" y="23465"/>
                  </a:cubicBezTo>
                  <a:cubicBezTo>
                    <a:pt x="27901" y="22183"/>
                    <a:pt x="29133" y="21148"/>
                    <a:pt x="29971" y="20409"/>
                  </a:cubicBezTo>
                  <a:cubicBezTo>
                    <a:pt x="30168" y="20261"/>
                    <a:pt x="30316" y="20162"/>
                    <a:pt x="30464" y="20014"/>
                  </a:cubicBezTo>
                  <a:cubicBezTo>
                    <a:pt x="30710" y="19768"/>
                    <a:pt x="30957" y="19571"/>
                    <a:pt x="31203" y="19374"/>
                  </a:cubicBezTo>
                  <a:cubicBezTo>
                    <a:pt x="31746" y="19127"/>
                    <a:pt x="32337" y="18930"/>
                    <a:pt x="32929" y="18881"/>
                  </a:cubicBezTo>
                  <a:cubicBezTo>
                    <a:pt x="33126" y="18881"/>
                    <a:pt x="33274" y="18881"/>
                    <a:pt x="33422" y="18881"/>
                  </a:cubicBezTo>
                  <a:cubicBezTo>
                    <a:pt x="33668" y="18979"/>
                    <a:pt x="33915" y="19127"/>
                    <a:pt x="34062" y="19275"/>
                  </a:cubicBezTo>
                  <a:cubicBezTo>
                    <a:pt x="34703" y="19768"/>
                    <a:pt x="35098" y="20458"/>
                    <a:pt x="35147" y="21247"/>
                  </a:cubicBezTo>
                  <a:cubicBezTo>
                    <a:pt x="35098" y="21838"/>
                    <a:pt x="34851" y="22380"/>
                    <a:pt x="34457" y="22824"/>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8"/>
            <p:cNvSpPr/>
            <p:nvPr/>
          </p:nvSpPr>
          <p:spPr>
            <a:xfrm>
              <a:off x="3411925" y="4045391"/>
              <a:ext cx="669200" cy="881175"/>
            </a:xfrm>
            <a:custGeom>
              <a:avLst/>
              <a:gdLst/>
              <a:ahLst/>
              <a:cxnLst/>
              <a:rect l="l" t="t" r="r" b="b"/>
              <a:pathLst>
                <a:path w="26768" h="35247" extrusionOk="0">
                  <a:moveTo>
                    <a:pt x="12817" y="34408"/>
                  </a:moveTo>
                  <a:cubicBezTo>
                    <a:pt x="13063" y="34507"/>
                    <a:pt x="13507" y="34310"/>
                    <a:pt x="13704" y="33965"/>
                  </a:cubicBezTo>
                  <a:cubicBezTo>
                    <a:pt x="13803" y="33817"/>
                    <a:pt x="13901" y="33620"/>
                    <a:pt x="14000" y="33422"/>
                  </a:cubicBezTo>
                  <a:cubicBezTo>
                    <a:pt x="14148" y="33077"/>
                    <a:pt x="14296" y="32782"/>
                    <a:pt x="14542" y="32535"/>
                  </a:cubicBezTo>
                  <a:lnTo>
                    <a:pt x="14887" y="32141"/>
                  </a:lnTo>
                  <a:lnTo>
                    <a:pt x="15134" y="32584"/>
                  </a:lnTo>
                  <a:cubicBezTo>
                    <a:pt x="15430" y="33077"/>
                    <a:pt x="15577" y="33620"/>
                    <a:pt x="15627" y="34162"/>
                  </a:cubicBezTo>
                  <a:cubicBezTo>
                    <a:pt x="15627" y="34408"/>
                    <a:pt x="15627" y="34655"/>
                    <a:pt x="15725" y="34704"/>
                  </a:cubicBezTo>
                  <a:cubicBezTo>
                    <a:pt x="15824" y="34753"/>
                    <a:pt x="15923" y="34753"/>
                    <a:pt x="16021" y="34753"/>
                  </a:cubicBezTo>
                  <a:lnTo>
                    <a:pt x="20359" y="35197"/>
                  </a:lnTo>
                  <a:cubicBezTo>
                    <a:pt x="20556" y="35246"/>
                    <a:pt x="20753" y="35246"/>
                    <a:pt x="21000" y="35197"/>
                  </a:cubicBezTo>
                  <a:cubicBezTo>
                    <a:pt x="21197" y="35148"/>
                    <a:pt x="21394" y="35049"/>
                    <a:pt x="21542" y="34901"/>
                  </a:cubicBezTo>
                  <a:lnTo>
                    <a:pt x="22183" y="34507"/>
                  </a:lnTo>
                  <a:lnTo>
                    <a:pt x="22627" y="34211"/>
                  </a:lnTo>
                  <a:lnTo>
                    <a:pt x="22627" y="13902"/>
                  </a:lnTo>
                  <a:lnTo>
                    <a:pt x="23021" y="13902"/>
                  </a:lnTo>
                  <a:lnTo>
                    <a:pt x="23908" y="13902"/>
                  </a:lnTo>
                  <a:lnTo>
                    <a:pt x="24105" y="13902"/>
                  </a:lnTo>
                  <a:cubicBezTo>
                    <a:pt x="25239" y="11979"/>
                    <a:pt x="25141" y="9465"/>
                    <a:pt x="24894" y="7494"/>
                  </a:cubicBezTo>
                  <a:cubicBezTo>
                    <a:pt x="24746" y="6754"/>
                    <a:pt x="24746" y="5965"/>
                    <a:pt x="24943" y="5226"/>
                  </a:cubicBezTo>
                  <a:cubicBezTo>
                    <a:pt x="25239" y="4388"/>
                    <a:pt x="25929" y="3698"/>
                    <a:pt x="26767" y="3402"/>
                  </a:cubicBezTo>
                  <a:cubicBezTo>
                    <a:pt x="26324" y="3402"/>
                    <a:pt x="25880" y="3451"/>
                    <a:pt x="25436" y="3451"/>
                  </a:cubicBezTo>
                  <a:cubicBezTo>
                    <a:pt x="23957" y="3451"/>
                    <a:pt x="22528" y="3353"/>
                    <a:pt x="21148" y="3254"/>
                  </a:cubicBezTo>
                  <a:cubicBezTo>
                    <a:pt x="19965" y="3156"/>
                    <a:pt x="18338" y="2909"/>
                    <a:pt x="17845" y="1578"/>
                  </a:cubicBezTo>
                  <a:cubicBezTo>
                    <a:pt x="17796" y="1529"/>
                    <a:pt x="17796" y="1430"/>
                    <a:pt x="17746" y="1381"/>
                  </a:cubicBezTo>
                  <a:cubicBezTo>
                    <a:pt x="17746" y="1283"/>
                    <a:pt x="17648" y="1184"/>
                    <a:pt x="17599" y="1085"/>
                  </a:cubicBezTo>
                  <a:cubicBezTo>
                    <a:pt x="17500" y="1036"/>
                    <a:pt x="17352" y="987"/>
                    <a:pt x="17204" y="1036"/>
                  </a:cubicBezTo>
                  <a:cubicBezTo>
                    <a:pt x="15972" y="1085"/>
                    <a:pt x="14739" y="1283"/>
                    <a:pt x="13507" y="1578"/>
                  </a:cubicBezTo>
                  <a:cubicBezTo>
                    <a:pt x="12768" y="1726"/>
                    <a:pt x="11979" y="1874"/>
                    <a:pt x="11190" y="1973"/>
                  </a:cubicBezTo>
                  <a:cubicBezTo>
                    <a:pt x="9317" y="2268"/>
                    <a:pt x="6803" y="2219"/>
                    <a:pt x="5029" y="592"/>
                  </a:cubicBezTo>
                  <a:lnTo>
                    <a:pt x="4881" y="494"/>
                  </a:lnTo>
                  <a:cubicBezTo>
                    <a:pt x="4683" y="247"/>
                    <a:pt x="4437" y="99"/>
                    <a:pt x="4191" y="1"/>
                  </a:cubicBezTo>
                  <a:cubicBezTo>
                    <a:pt x="3944" y="1"/>
                    <a:pt x="3698" y="1"/>
                    <a:pt x="3500" y="99"/>
                  </a:cubicBezTo>
                  <a:cubicBezTo>
                    <a:pt x="2367" y="494"/>
                    <a:pt x="1233" y="937"/>
                    <a:pt x="198" y="1430"/>
                  </a:cubicBezTo>
                  <a:lnTo>
                    <a:pt x="296" y="2022"/>
                  </a:lnTo>
                  <a:lnTo>
                    <a:pt x="1" y="2071"/>
                  </a:lnTo>
                  <a:lnTo>
                    <a:pt x="1" y="2268"/>
                  </a:lnTo>
                  <a:cubicBezTo>
                    <a:pt x="1" y="2663"/>
                    <a:pt x="99" y="3106"/>
                    <a:pt x="198" y="3501"/>
                  </a:cubicBezTo>
                  <a:cubicBezTo>
                    <a:pt x="543" y="4240"/>
                    <a:pt x="986" y="4881"/>
                    <a:pt x="1529" y="5423"/>
                  </a:cubicBezTo>
                  <a:cubicBezTo>
                    <a:pt x="3698" y="8085"/>
                    <a:pt x="5176" y="11684"/>
                    <a:pt x="6852" y="14691"/>
                  </a:cubicBezTo>
                  <a:cubicBezTo>
                    <a:pt x="8578" y="15578"/>
                    <a:pt x="8430" y="18043"/>
                    <a:pt x="8430" y="19965"/>
                  </a:cubicBezTo>
                  <a:cubicBezTo>
                    <a:pt x="8528" y="21986"/>
                    <a:pt x="8824" y="24007"/>
                    <a:pt x="9366" y="25930"/>
                  </a:cubicBezTo>
                  <a:cubicBezTo>
                    <a:pt x="9662" y="27261"/>
                    <a:pt x="9958" y="28592"/>
                    <a:pt x="10254" y="29923"/>
                  </a:cubicBezTo>
                  <a:cubicBezTo>
                    <a:pt x="10451" y="30711"/>
                    <a:pt x="10648" y="31500"/>
                    <a:pt x="10993" y="32239"/>
                  </a:cubicBezTo>
                  <a:cubicBezTo>
                    <a:pt x="11387" y="32979"/>
                    <a:pt x="11880" y="33718"/>
                    <a:pt x="12423" y="34359"/>
                  </a:cubicBezTo>
                  <a:cubicBezTo>
                    <a:pt x="12521" y="34458"/>
                    <a:pt x="12571" y="34605"/>
                    <a:pt x="12669" y="34704"/>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8"/>
            <p:cNvSpPr/>
            <p:nvPr/>
          </p:nvSpPr>
          <p:spPr>
            <a:xfrm>
              <a:off x="4456950" y="4925316"/>
              <a:ext cx="140525" cy="144200"/>
            </a:xfrm>
            <a:custGeom>
              <a:avLst/>
              <a:gdLst/>
              <a:ahLst/>
              <a:cxnLst/>
              <a:rect l="l" t="t" r="r" b="b"/>
              <a:pathLst>
                <a:path w="5621" h="5768" extrusionOk="0">
                  <a:moveTo>
                    <a:pt x="4437" y="0"/>
                  </a:moveTo>
                  <a:cubicBezTo>
                    <a:pt x="4388" y="0"/>
                    <a:pt x="4290" y="0"/>
                    <a:pt x="4240" y="0"/>
                  </a:cubicBezTo>
                  <a:cubicBezTo>
                    <a:pt x="3698" y="49"/>
                    <a:pt x="3254" y="148"/>
                    <a:pt x="2811" y="394"/>
                  </a:cubicBezTo>
                  <a:cubicBezTo>
                    <a:pt x="2564" y="542"/>
                    <a:pt x="2367" y="690"/>
                    <a:pt x="2170" y="887"/>
                  </a:cubicBezTo>
                  <a:cubicBezTo>
                    <a:pt x="2022" y="1035"/>
                    <a:pt x="1874" y="1183"/>
                    <a:pt x="1677" y="1331"/>
                  </a:cubicBezTo>
                  <a:cubicBezTo>
                    <a:pt x="938" y="1972"/>
                    <a:pt x="1" y="2760"/>
                    <a:pt x="297" y="3549"/>
                  </a:cubicBezTo>
                  <a:cubicBezTo>
                    <a:pt x="790" y="4387"/>
                    <a:pt x="1381" y="5127"/>
                    <a:pt x="2121" y="5767"/>
                  </a:cubicBezTo>
                  <a:cubicBezTo>
                    <a:pt x="2268" y="5767"/>
                    <a:pt x="2367" y="5718"/>
                    <a:pt x="2466" y="5620"/>
                  </a:cubicBezTo>
                  <a:cubicBezTo>
                    <a:pt x="2761" y="5521"/>
                    <a:pt x="2959" y="5324"/>
                    <a:pt x="3106" y="5077"/>
                  </a:cubicBezTo>
                  <a:cubicBezTo>
                    <a:pt x="3205" y="4929"/>
                    <a:pt x="3205" y="4683"/>
                    <a:pt x="3106" y="4535"/>
                  </a:cubicBezTo>
                  <a:lnTo>
                    <a:pt x="2515" y="3845"/>
                  </a:lnTo>
                  <a:lnTo>
                    <a:pt x="3402" y="3894"/>
                  </a:lnTo>
                  <a:cubicBezTo>
                    <a:pt x="3944" y="3944"/>
                    <a:pt x="4437" y="3598"/>
                    <a:pt x="5078" y="2760"/>
                  </a:cubicBezTo>
                  <a:cubicBezTo>
                    <a:pt x="5374" y="2415"/>
                    <a:pt x="5571" y="2021"/>
                    <a:pt x="5620" y="1577"/>
                  </a:cubicBezTo>
                  <a:cubicBezTo>
                    <a:pt x="5522" y="1035"/>
                    <a:pt x="5226" y="542"/>
                    <a:pt x="4782" y="197"/>
                  </a:cubicBezTo>
                  <a:cubicBezTo>
                    <a:pt x="4684" y="99"/>
                    <a:pt x="4536" y="49"/>
                    <a:pt x="4437" y="0"/>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8"/>
            <p:cNvSpPr/>
            <p:nvPr/>
          </p:nvSpPr>
          <p:spPr>
            <a:xfrm>
              <a:off x="3424250" y="3193841"/>
              <a:ext cx="86300" cy="97375"/>
            </a:xfrm>
            <a:custGeom>
              <a:avLst/>
              <a:gdLst/>
              <a:ahLst/>
              <a:cxnLst/>
              <a:rect l="l" t="t" r="r" b="b"/>
              <a:pathLst>
                <a:path w="3452" h="3895" extrusionOk="0">
                  <a:moveTo>
                    <a:pt x="3451" y="296"/>
                  </a:moveTo>
                  <a:cubicBezTo>
                    <a:pt x="2958" y="50"/>
                    <a:pt x="2416" y="1"/>
                    <a:pt x="1923" y="198"/>
                  </a:cubicBezTo>
                  <a:cubicBezTo>
                    <a:pt x="1036" y="641"/>
                    <a:pt x="493" y="1627"/>
                    <a:pt x="0" y="2662"/>
                  </a:cubicBezTo>
                  <a:lnTo>
                    <a:pt x="740" y="3895"/>
                  </a:lnTo>
                  <a:lnTo>
                    <a:pt x="1134" y="3451"/>
                  </a:lnTo>
                  <a:lnTo>
                    <a:pt x="1184" y="3451"/>
                  </a:lnTo>
                  <a:cubicBezTo>
                    <a:pt x="1381" y="3353"/>
                    <a:pt x="1479" y="3205"/>
                    <a:pt x="1529" y="3057"/>
                  </a:cubicBezTo>
                  <a:cubicBezTo>
                    <a:pt x="1529" y="2860"/>
                    <a:pt x="1529" y="2662"/>
                    <a:pt x="1529" y="2515"/>
                  </a:cubicBezTo>
                  <a:cubicBezTo>
                    <a:pt x="1479" y="2169"/>
                    <a:pt x="1529" y="1824"/>
                    <a:pt x="1627" y="1529"/>
                  </a:cubicBezTo>
                  <a:cubicBezTo>
                    <a:pt x="1923" y="839"/>
                    <a:pt x="2564" y="346"/>
                    <a:pt x="3352" y="296"/>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8"/>
            <p:cNvSpPr/>
            <p:nvPr/>
          </p:nvSpPr>
          <p:spPr>
            <a:xfrm>
              <a:off x="4333725" y="4121816"/>
              <a:ext cx="2500" cy="2475"/>
            </a:xfrm>
            <a:custGeom>
              <a:avLst/>
              <a:gdLst/>
              <a:ahLst/>
              <a:cxnLst/>
              <a:rect l="l" t="t" r="r" b="b"/>
              <a:pathLst>
                <a:path w="100" h="99" extrusionOk="0">
                  <a:moveTo>
                    <a:pt x="1" y="99"/>
                  </a:moveTo>
                  <a:lnTo>
                    <a:pt x="99" y="49"/>
                  </a:lnTo>
                  <a:lnTo>
                    <a:pt x="50" y="0"/>
                  </a:lnTo>
                  <a:close/>
                </a:path>
              </a:pathLst>
            </a:custGeom>
            <a:solidFill>
              <a:srgbClr val="088C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8"/>
            <p:cNvSpPr/>
            <p:nvPr/>
          </p:nvSpPr>
          <p:spPr>
            <a:xfrm>
              <a:off x="4586350" y="2976941"/>
              <a:ext cx="120800" cy="96150"/>
            </a:xfrm>
            <a:custGeom>
              <a:avLst/>
              <a:gdLst/>
              <a:ahLst/>
              <a:cxnLst/>
              <a:rect l="l" t="t" r="r" b="b"/>
              <a:pathLst>
                <a:path w="4832" h="3846" extrusionOk="0">
                  <a:moveTo>
                    <a:pt x="1775" y="691"/>
                  </a:moveTo>
                  <a:cubicBezTo>
                    <a:pt x="1085" y="888"/>
                    <a:pt x="494" y="1381"/>
                    <a:pt x="247" y="2071"/>
                  </a:cubicBezTo>
                  <a:cubicBezTo>
                    <a:pt x="1" y="2613"/>
                    <a:pt x="1" y="3254"/>
                    <a:pt x="247" y="3846"/>
                  </a:cubicBezTo>
                  <a:cubicBezTo>
                    <a:pt x="1775" y="3303"/>
                    <a:pt x="3205" y="2663"/>
                    <a:pt x="4585" y="1775"/>
                  </a:cubicBezTo>
                  <a:cubicBezTo>
                    <a:pt x="4832" y="789"/>
                    <a:pt x="3846" y="1"/>
                    <a:pt x="2909" y="346"/>
                  </a:cubicBezTo>
                  <a:lnTo>
                    <a:pt x="2712" y="444"/>
                  </a:lnTo>
                  <a:cubicBezTo>
                    <a:pt x="2416" y="592"/>
                    <a:pt x="2071" y="642"/>
                    <a:pt x="1775" y="642"/>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8"/>
            <p:cNvSpPr/>
            <p:nvPr/>
          </p:nvSpPr>
          <p:spPr>
            <a:xfrm>
              <a:off x="5403400" y="2042816"/>
              <a:ext cx="680300" cy="956350"/>
            </a:xfrm>
            <a:custGeom>
              <a:avLst/>
              <a:gdLst/>
              <a:ahLst/>
              <a:cxnLst/>
              <a:rect l="l" t="t" r="r" b="b"/>
              <a:pathLst>
                <a:path w="27212" h="38254" extrusionOk="0">
                  <a:moveTo>
                    <a:pt x="26472" y="1233"/>
                  </a:moveTo>
                  <a:cubicBezTo>
                    <a:pt x="25584" y="888"/>
                    <a:pt x="24845" y="2022"/>
                    <a:pt x="23958" y="2268"/>
                  </a:cubicBezTo>
                  <a:cubicBezTo>
                    <a:pt x="23070" y="2515"/>
                    <a:pt x="22134" y="1825"/>
                    <a:pt x="21247" y="2170"/>
                  </a:cubicBezTo>
                  <a:cubicBezTo>
                    <a:pt x="20951" y="2317"/>
                    <a:pt x="20704" y="2465"/>
                    <a:pt x="20458" y="2663"/>
                  </a:cubicBezTo>
                  <a:cubicBezTo>
                    <a:pt x="19768" y="3106"/>
                    <a:pt x="18979" y="3402"/>
                    <a:pt x="18141" y="3501"/>
                  </a:cubicBezTo>
                  <a:lnTo>
                    <a:pt x="11684" y="5029"/>
                  </a:lnTo>
                  <a:cubicBezTo>
                    <a:pt x="11141" y="5177"/>
                    <a:pt x="10550" y="5226"/>
                    <a:pt x="10008" y="5226"/>
                  </a:cubicBezTo>
                  <a:cubicBezTo>
                    <a:pt x="7592" y="5029"/>
                    <a:pt x="6606" y="2120"/>
                    <a:pt x="5374" y="1"/>
                  </a:cubicBezTo>
                  <a:lnTo>
                    <a:pt x="4930" y="198"/>
                  </a:lnTo>
                  <a:lnTo>
                    <a:pt x="4733" y="296"/>
                  </a:lnTo>
                  <a:cubicBezTo>
                    <a:pt x="4437" y="444"/>
                    <a:pt x="4043" y="543"/>
                    <a:pt x="3698" y="543"/>
                  </a:cubicBezTo>
                  <a:cubicBezTo>
                    <a:pt x="3550" y="543"/>
                    <a:pt x="3353" y="494"/>
                    <a:pt x="3205" y="444"/>
                  </a:cubicBezTo>
                  <a:lnTo>
                    <a:pt x="2367" y="1775"/>
                  </a:lnTo>
                  <a:cubicBezTo>
                    <a:pt x="2022" y="2317"/>
                    <a:pt x="1775" y="3106"/>
                    <a:pt x="2120" y="3402"/>
                  </a:cubicBezTo>
                  <a:cubicBezTo>
                    <a:pt x="2466" y="3550"/>
                    <a:pt x="2811" y="3599"/>
                    <a:pt x="3156" y="3550"/>
                  </a:cubicBezTo>
                  <a:cubicBezTo>
                    <a:pt x="3796" y="3501"/>
                    <a:pt x="4536" y="3451"/>
                    <a:pt x="4832" y="4141"/>
                  </a:cubicBezTo>
                  <a:lnTo>
                    <a:pt x="4881" y="4289"/>
                  </a:lnTo>
                  <a:lnTo>
                    <a:pt x="4832" y="4437"/>
                  </a:lnTo>
                  <a:cubicBezTo>
                    <a:pt x="4634" y="5127"/>
                    <a:pt x="4733" y="5867"/>
                    <a:pt x="5127" y="6458"/>
                  </a:cubicBezTo>
                  <a:cubicBezTo>
                    <a:pt x="5522" y="6951"/>
                    <a:pt x="6015" y="7346"/>
                    <a:pt x="6606" y="7641"/>
                  </a:cubicBezTo>
                  <a:cubicBezTo>
                    <a:pt x="10550" y="10007"/>
                    <a:pt x="14740" y="12078"/>
                    <a:pt x="18979" y="11437"/>
                  </a:cubicBezTo>
                  <a:lnTo>
                    <a:pt x="22183" y="10944"/>
                  </a:lnTo>
                  <a:lnTo>
                    <a:pt x="19176" y="12176"/>
                  </a:lnTo>
                  <a:cubicBezTo>
                    <a:pt x="18092" y="12620"/>
                    <a:pt x="17155" y="13261"/>
                    <a:pt x="16416" y="14148"/>
                  </a:cubicBezTo>
                  <a:cubicBezTo>
                    <a:pt x="16021" y="14592"/>
                    <a:pt x="15627" y="15085"/>
                    <a:pt x="15282" y="15627"/>
                  </a:cubicBezTo>
                  <a:cubicBezTo>
                    <a:pt x="15036" y="15972"/>
                    <a:pt x="14789" y="16317"/>
                    <a:pt x="14543" y="16662"/>
                  </a:cubicBezTo>
                  <a:cubicBezTo>
                    <a:pt x="13261" y="18190"/>
                    <a:pt x="11831" y="19521"/>
                    <a:pt x="10254" y="20655"/>
                  </a:cubicBezTo>
                  <a:cubicBezTo>
                    <a:pt x="9613" y="21296"/>
                    <a:pt x="8627" y="21444"/>
                    <a:pt x="7839" y="21049"/>
                  </a:cubicBezTo>
                  <a:cubicBezTo>
                    <a:pt x="7444" y="20852"/>
                    <a:pt x="7050" y="20852"/>
                    <a:pt x="6656" y="20901"/>
                  </a:cubicBezTo>
                  <a:cubicBezTo>
                    <a:pt x="6458" y="21000"/>
                    <a:pt x="6310" y="21099"/>
                    <a:pt x="6163" y="21247"/>
                  </a:cubicBezTo>
                  <a:lnTo>
                    <a:pt x="6015" y="21345"/>
                  </a:lnTo>
                  <a:cubicBezTo>
                    <a:pt x="5522" y="21739"/>
                    <a:pt x="4930" y="22134"/>
                    <a:pt x="4339" y="22430"/>
                  </a:cubicBezTo>
                  <a:cubicBezTo>
                    <a:pt x="3895" y="22725"/>
                    <a:pt x="3353" y="22873"/>
                    <a:pt x="2761" y="22873"/>
                  </a:cubicBezTo>
                  <a:cubicBezTo>
                    <a:pt x="2268" y="24056"/>
                    <a:pt x="1480" y="25141"/>
                    <a:pt x="543" y="26028"/>
                  </a:cubicBezTo>
                  <a:cubicBezTo>
                    <a:pt x="346" y="26176"/>
                    <a:pt x="149" y="26373"/>
                    <a:pt x="50" y="26620"/>
                  </a:cubicBezTo>
                  <a:cubicBezTo>
                    <a:pt x="50" y="26718"/>
                    <a:pt x="50" y="26817"/>
                    <a:pt x="50" y="26965"/>
                  </a:cubicBezTo>
                  <a:lnTo>
                    <a:pt x="1" y="34704"/>
                  </a:lnTo>
                  <a:cubicBezTo>
                    <a:pt x="1" y="35000"/>
                    <a:pt x="1" y="35295"/>
                    <a:pt x="99" y="35542"/>
                  </a:cubicBezTo>
                  <a:cubicBezTo>
                    <a:pt x="198" y="35788"/>
                    <a:pt x="346" y="35985"/>
                    <a:pt x="543" y="36183"/>
                  </a:cubicBezTo>
                  <a:lnTo>
                    <a:pt x="642" y="36331"/>
                  </a:lnTo>
                  <a:cubicBezTo>
                    <a:pt x="1135" y="36873"/>
                    <a:pt x="1578" y="37563"/>
                    <a:pt x="1825" y="38253"/>
                  </a:cubicBezTo>
                  <a:cubicBezTo>
                    <a:pt x="2466" y="37908"/>
                    <a:pt x="3008" y="37514"/>
                    <a:pt x="3550" y="37070"/>
                  </a:cubicBezTo>
                  <a:cubicBezTo>
                    <a:pt x="4289" y="36331"/>
                    <a:pt x="4634" y="35345"/>
                    <a:pt x="5078" y="34457"/>
                  </a:cubicBezTo>
                  <a:cubicBezTo>
                    <a:pt x="7198" y="30415"/>
                    <a:pt x="11979" y="28591"/>
                    <a:pt x="15381" y="25486"/>
                  </a:cubicBezTo>
                  <a:cubicBezTo>
                    <a:pt x="17550" y="23415"/>
                    <a:pt x="19127" y="20803"/>
                    <a:pt x="20704" y="18240"/>
                  </a:cubicBezTo>
                  <a:cubicBezTo>
                    <a:pt x="22183" y="15824"/>
                    <a:pt x="23662" y="13409"/>
                    <a:pt x="25141" y="10993"/>
                  </a:cubicBezTo>
                  <a:cubicBezTo>
                    <a:pt x="25979" y="9613"/>
                    <a:pt x="26817" y="8036"/>
                    <a:pt x="26472" y="6458"/>
                  </a:cubicBezTo>
                  <a:cubicBezTo>
                    <a:pt x="26324" y="6064"/>
                    <a:pt x="26225" y="5670"/>
                    <a:pt x="26176" y="5275"/>
                  </a:cubicBezTo>
                  <a:cubicBezTo>
                    <a:pt x="26127" y="4536"/>
                    <a:pt x="26620" y="3895"/>
                    <a:pt x="26915" y="3205"/>
                  </a:cubicBezTo>
                  <a:cubicBezTo>
                    <a:pt x="27211" y="2515"/>
                    <a:pt x="27162" y="1529"/>
                    <a:pt x="26472" y="1233"/>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8"/>
            <p:cNvSpPr/>
            <p:nvPr/>
          </p:nvSpPr>
          <p:spPr>
            <a:xfrm>
              <a:off x="3477250" y="2535766"/>
              <a:ext cx="1971775" cy="1196650"/>
            </a:xfrm>
            <a:custGeom>
              <a:avLst/>
              <a:gdLst/>
              <a:ahLst/>
              <a:cxnLst/>
              <a:rect l="l" t="t" r="r" b="b"/>
              <a:pathLst>
                <a:path w="78871" h="47866" extrusionOk="0">
                  <a:moveTo>
                    <a:pt x="77096" y="17056"/>
                  </a:moveTo>
                  <a:lnTo>
                    <a:pt x="76998" y="16958"/>
                  </a:lnTo>
                  <a:cubicBezTo>
                    <a:pt x="76751" y="16711"/>
                    <a:pt x="76554" y="16415"/>
                    <a:pt x="76406" y="16120"/>
                  </a:cubicBezTo>
                  <a:cubicBezTo>
                    <a:pt x="76307" y="15725"/>
                    <a:pt x="76258" y="15380"/>
                    <a:pt x="76258" y="14986"/>
                  </a:cubicBezTo>
                  <a:lnTo>
                    <a:pt x="76357" y="7197"/>
                  </a:lnTo>
                  <a:cubicBezTo>
                    <a:pt x="76307" y="7049"/>
                    <a:pt x="76357" y="6852"/>
                    <a:pt x="76406" y="6704"/>
                  </a:cubicBezTo>
                  <a:cubicBezTo>
                    <a:pt x="76505" y="6310"/>
                    <a:pt x="76751" y="6014"/>
                    <a:pt x="77047" y="5817"/>
                  </a:cubicBezTo>
                  <a:cubicBezTo>
                    <a:pt x="77786" y="5078"/>
                    <a:pt x="78427" y="4289"/>
                    <a:pt x="78871" y="3352"/>
                  </a:cubicBezTo>
                  <a:cubicBezTo>
                    <a:pt x="78821" y="3402"/>
                    <a:pt x="78723" y="3451"/>
                    <a:pt x="78674" y="3500"/>
                  </a:cubicBezTo>
                  <a:cubicBezTo>
                    <a:pt x="77983" y="3796"/>
                    <a:pt x="77244" y="3796"/>
                    <a:pt x="76603" y="3500"/>
                  </a:cubicBezTo>
                  <a:lnTo>
                    <a:pt x="76455" y="3451"/>
                  </a:lnTo>
                  <a:cubicBezTo>
                    <a:pt x="76307" y="3352"/>
                    <a:pt x="76160" y="3303"/>
                    <a:pt x="76012" y="3303"/>
                  </a:cubicBezTo>
                  <a:cubicBezTo>
                    <a:pt x="75716" y="3303"/>
                    <a:pt x="75469" y="3451"/>
                    <a:pt x="75223" y="3648"/>
                  </a:cubicBezTo>
                  <a:lnTo>
                    <a:pt x="75026" y="3796"/>
                  </a:lnTo>
                  <a:cubicBezTo>
                    <a:pt x="73941" y="4388"/>
                    <a:pt x="72758" y="4733"/>
                    <a:pt x="71477" y="4782"/>
                  </a:cubicBezTo>
                  <a:lnTo>
                    <a:pt x="69751" y="5028"/>
                  </a:lnTo>
                  <a:cubicBezTo>
                    <a:pt x="69505" y="5028"/>
                    <a:pt x="69209" y="5078"/>
                    <a:pt x="68963" y="5078"/>
                  </a:cubicBezTo>
                  <a:cubicBezTo>
                    <a:pt x="68765" y="5078"/>
                    <a:pt x="68618" y="5028"/>
                    <a:pt x="68420" y="5028"/>
                  </a:cubicBezTo>
                  <a:cubicBezTo>
                    <a:pt x="67484" y="4831"/>
                    <a:pt x="66843" y="4141"/>
                    <a:pt x="66202" y="3451"/>
                  </a:cubicBezTo>
                  <a:cubicBezTo>
                    <a:pt x="65611" y="2761"/>
                    <a:pt x="65068" y="2169"/>
                    <a:pt x="64329" y="2071"/>
                  </a:cubicBezTo>
                  <a:lnTo>
                    <a:pt x="64132" y="2071"/>
                  </a:lnTo>
                  <a:cubicBezTo>
                    <a:pt x="63885" y="2071"/>
                    <a:pt x="63688" y="2071"/>
                    <a:pt x="63442" y="1972"/>
                  </a:cubicBezTo>
                  <a:cubicBezTo>
                    <a:pt x="63195" y="1874"/>
                    <a:pt x="62998" y="1726"/>
                    <a:pt x="62850" y="1479"/>
                  </a:cubicBezTo>
                  <a:lnTo>
                    <a:pt x="62752" y="1676"/>
                  </a:lnTo>
                  <a:cubicBezTo>
                    <a:pt x="60878" y="1085"/>
                    <a:pt x="58857" y="1627"/>
                    <a:pt x="57526" y="3106"/>
                  </a:cubicBezTo>
                  <a:lnTo>
                    <a:pt x="57428" y="3254"/>
                  </a:lnTo>
                  <a:lnTo>
                    <a:pt x="56097" y="3254"/>
                  </a:lnTo>
                  <a:cubicBezTo>
                    <a:pt x="55752" y="4240"/>
                    <a:pt x="54569" y="4683"/>
                    <a:pt x="53583" y="4733"/>
                  </a:cubicBezTo>
                  <a:cubicBezTo>
                    <a:pt x="53188" y="4733"/>
                    <a:pt x="52843" y="4683"/>
                    <a:pt x="52498" y="4683"/>
                  </a:cubicBezTo>
                  <a:cubicBezTo>
                    <a:pt x="51907" y="4585"/>
                    <a:pt x="51315" y="4634"/>
                    <a:pt x="50724" y="4733"/>
                  </a:cubicBezTo>
                  <a:cubicBezTo>
                    <a:pt x="50625" y="4733"/>
                    <a:pt x="50527" y="4782"/>
                    <a:pt x="50428" y="4831"/>
                  </a:cubicBezTo>
                  <a:cubicBezTo>
                    <a:pt x="50132" y="4930"/>
                    <a:pt x="49836" y="4979"/>
                    <a:pt x="49541" y="5028"/>
                  </a:cubicBezTo>
                  <a:cubicBezTo>
                    <a:pt x="48506" y="5028"/>
                    <a:pt x="47766" y="4141"/>
                    <a:pt x="47125" y="3303"/>
                  </a:cubicBezTo>
                  <a:cubicBezTo>
                    <a:pt x="46534" y="2514"/>
                    <a:pt x="46090" y="1972"/>
                    <a:pt x="45548" y="2021"/>
                  </a:cubicBezTo>
                  <a:lnTo>
                    <a:pt x="45055" y="2810"/>
                  </a:lnTo>
                  <a:lnTo>
                    <a:pt x="44907" y="2810"/>
                  </a:lnTo>
                  <a:cubicBezTo>
                    <a:pt x="43675" y="2958"/>
                    <a:pt x="42442" y="3057"/>
                    <a:pt x="41456" y="2416"/>
                  </a:cubicBezTo>
                  <a:cubicBezTo>
                    <a:pt x="41161" y="2219"/>
                    <a:pt x="40865" y="1972"/>
                    <a:pt x="40569" y="1676"/>
                  </a:cubicBezTo>
                  <a:cubicBezTo>
                    <a:pt x="40471" y="1529"/>
                    <a:pt x="40273" y="1381"/>
                    <a:pt x="40126" y="1233"/>
                  </a:cubicBezTo>
                  <a:cubicBezTo>
                    <a:pt x="38647" y="0"/>
                    <a:pt x="36428" y="247"/>
                    <a:pt x="34457" y="641"/>
                  </a:cubicBezTo>
                  <a:cubicBezTo>
                    <a:pt x="34457" y="691"/>
                    <a:pt x="34407" y="740"/>
                    <a:pt x="34407" y="789"/>
                  </a:cubicBezTo>
                  <a:cubicBezTo>
                    <a:pt x="34260" y="1183"/>
                    <a:pt x="33865" y="1479"/>
                    <a:pt x="33471" y="1479"/>
                  </a:cubicBezTo>
                  <a:cubicBezTo>
                    <a:pt x="33224" y="1430"/>
                    <a:pt x="32978" y="1381"/>
                    <a:pt x="32731" y="1282"/>
                  </a:cubicBezTo>
                  <a:cubicBezTo>
                    <a:pt x="32584" y="1183"/>
                    <a:pt x="32436" y="1134"/>
                    <a:pt x="32288" y="1134"/>
                  </a:cubicBezTo>
                  <a:cubicBezTo>
                    <a:pt x="32091" y="1085"/>
                    <a:pt x="31893" y="1134"/>
                    <a:pt x="31696" y="1183"/>
                  </a:cubicBezTo>
                  <a:lnTo>
                    <a:pt x="28246" y="2120"/>
                  </a:lnTo>
                  <a:cubicBezTo>
                    <a:pt x="27901" y="2169"/>
                    <a:pt x="27556" y="2367"/>
                    <a:pt x="27358" y="2662"/>
                  </a:cubicBezTo>
                  <a:cubicBezTo>
                    <a:pt x="27309" y="2662"/>
                    <a:pt x="27309" y="2761"/>
                    <a:pt x="27358" y="2761"/>
                  </a:cubicBezTo>
                  <a:lnTo>
                    <a:pt x="27506" y="3106"/>
                  </a:lnTo>
                  <a:lnTo>
                    <a:pt x="27210" y="3303"/>
                  </a:lnTo>
                  <a:cubicBezTo>
                    <a:pt x="26077" y="3895"/>
                    <a:pt x="24696" y="3303"/>
                    <a:pt x="23908" y="3007"/>
                  </a:cubicBezTo>
                  <a:lnTo>
                    <a:pt x="19964" y="1282"/>
                  </a:lnTo>
                  <a:cubicBezTo>
                    <a:pt x="19668" y="1134"/>
                    <a:pt x="19323" y="1036"/>
                    <a:pt x="19028" y="986"/>
                  </a:cubicBezTo>
                  <a:cubicBezTo>
                    <a:pt x="17943" y="888"/>
                    <a:pt x="17056" y="2120"/>
                    <a:pt x="16809" y="3352"/>
                  </a:cubicBezTo>
                  <a:cubicBezTo>
                    <a:pt x="16711" y="3697"/>
                    <a:pt x="16662" y="4043"/>
                    <a:pt x="16612" y="4388"/>
                  </a:cubicBezTo>
                  <a:cubicBezTo>
                    <a:pt x="16859" y="4486"/>
                    <a:pt x="17105" y="4634"/>
                    <a:pt x="17302" y="4782"/>
                  </a:cubicBezTo>
                  <a:lnTo>
                    <a:pt x="16809" y="5373"/>
                  </a:lnTo>
                  <a:cubicBezTo>
                    <a:pt x="16711" y="5324"/>
                    <a:pt x="16612" y="5226"/>
                    <a:pt x="16514" y="5176"/>
                  </a:cubicBezTo>
                  <a:cubicBezTo>
                    <a:pt x="16415" y="5965"/>
                    <a:pt x="16119" y="6754"/>
                    <a:pt x="15725" y="7444"/>
                  </a:cubicBezTo>
                  <a:cubicBezTo>
                    <a:pt x="15626" y="7542"/>
                    <a:pt x="15528" y="7690"/>
                    <a:pt x="15429" y="7789"/>
                  </a:cubicBezTo>
                  <a:cubicBezTo>
                    <a:pt x="15281" y="7986"/>
                    <a:pt x="15133" y="8183"/>
                    <a:pt x="15035" y="8380"/>
                  </a:cubicBezTo>
                  <a:cubicBezTo>
                    <a:pt x="14838" y="8824"/>
                    <a:pt x="14739" y="9317"/>
                    <a:pt x="14788" y="9810"/>
                  </a:cubicBezTo>
                  <a:lnTo>
                    <a:pt x="14788" y="9958"/>
                  </a:lnTo>
                  <a:cubicBezTo>
                    <a:pt x="14690" y="12225"/>
                    <a:pt x="14246" y="14493"/>
                    <a:pt x="13359" y="16563"/>
                  </a:cubicBezTo>
                  <a:cubicBezTo>
                    <a:pt x="13211" y="17007"/>
                    <a:pt x="12964" y="17352"/>
                    <a:pt x="12619" y="17598"/>
                  </a:cubicBezTo>
                  <a:cubicBezTo>
                    <a:pt x="12373" y="17746"/>
                    <a:pt x="12028" y="17796"/>
                    <a:pt x="11781" y="17746"/>
                  </a:cubicBezTo>
                  <a:cubicBezTo>
                    <a:pt x="11535" y="18141"/>
                    <a:pt x="11239" y="18535"/>
                    <a:pt x="10845" y="18782"/>
                  </a:cubicBezTo>
                  <a:cubicBezTo>
                    <a:pt x="10549" y="19028"/>
                    <a:pt x="10303" y="19274"/>
                    <a:pt x="10105" y="19570"/>
                  </a:cubicBezTo>
                  <a:cubicBezTo>
                    <a:pt x="9908" y="20063"/>
                    <a:pt x="9859" y="20556"/>
                    <a:pt x="9958" y="21098"/>
                  </a:cubicBezTo>
                  <a:lnTo>
                    <a:pt x="9958" y="21788"/>
                  </a:lnTo>
                  <a:cubicBezTo>
                    <a:pt x="9859" y="24352"/>
                    <a:pt x="7739" y="26225"/>
                    <a:pt x="5422" y="27852"/>
                  </a:cubicBezTo>
                  <a:lnTo>
                    <a:pt x="3254" y="29330"/>
                  </a:lnTo>
                  <a:lnTo>
                    <a:pt x="4880" y="27309"/>
                  </a:lnTo>
                  <a:cubicBezTo>
                    <a:pt x="5028" y="27112"/>
                    <a:pt x="5077" y="26915"/>
                    <a:pt x="5028" y="26718"/>
                  </a:cubicBezTo>
                  <a:cubicBezTo>
                    <a:pt x="5028" y="26521"/>
                    <a:pt x="4930" y="26324"/>
                    <a:pt x="4732" y="26176"/>
                  </a:cubicBezTo>
                  <a:cubicBezTo>
                    <a:pt x="4584" y="26077"/>
                    <a:pt x="4387" y="26028"/>
                    <a:pt x="4141" y="26077"/>
                  </a:cubicBezTo>
                  <a:cubicBezTo>
                    <a:pt x="3944" y="26077"/>
                    <a:pt x="3796" y="26225"/>
                    <a:pt x="3648" y="26373"/>
                  </a:cubicBezTo>
                  <a:cubicBezTo>
                    <a:pt x="3549" y="26521"/>
                    <a:pt x="3451" y="26718"/>
                    <a:pt x="3401" y="26915"/>
                  </a:cubicBezTo>
                  <a:cubicBezTo>
                    <a:pt x="3204" y="27359"/>
                    <a:pt x="3007" y="27901"/>
                    <a:pt x="2416" y="28000"/>
                  </a:cubicBezTo>
                  <a:lnTo>
                    <a:pt x="1873" y="28147"/>
                  </a:lnTo>
                  <a:lnTo>
                    <a:pt x="1972" y="27605"/>
                  </a:lnTo>
                  <a:cubicBezTo>
                    <a:pt x="1972" y="27457"/>
                    <a:pt x="1972" y="27309"/>
                    <a:pt x="1873" y="27162"/>
                  </a:cubicBezTo>
                  <a:cubicBezTo>
                    <a:pt x="1873" y="27211"/>
                    <a:pt x="1824" y="27211"/>
                    <a:pt x="1775" y="27211"/>
                  </a:cubicBezTo>
                  <a:cubicBezTo>
                    <a:pt x="1627" y="27309"/>
                    <a:pt x="1479" y="27359"/>
                    <a:pt x="1380" y="27359"/>
                  </a:cubicBezTo>
                  <a:cubicBezTo>
                    <a:pt x="986" y="27457"/>
                    <a:pt x="345" y="27654"/>
                    <a:pt x="197" y="28098"/>
                  </a:cubicBezTo>
                  <a:cubicBezTo>
                    <a:pt x="148" y="28345"/>
                    <a:pt x="99" y="28591"/>
                    <a:pt x="148" y="28838"/>
                  </a:cubicBezTo>
                  <a:cubicBezTo>
                    <a:pt x="148" y="29035"/>
                    <a:pt x="148" y="29281"/>
                    <a:pt x="148" y="29478"/>
                  </a:cubicBezTo>
                  <a:cubicBezTo>
                    <a:pt x="99" y="29676"/>
                    <a:pt x="49" y="29823"/>
                    <a:pt x="0" y="29922"/>
                  </a:cubicBezTo>
                  <a:lnTo>
                    <a:pt x="10598" y="29922"/>
                  </a:lnTo>
                  <a:cubicBezTo>
                    <a:pt x="10697" y="29774"/>
                    <a:pt x="10943" y="29725"/>
                    <a:pt x="11091" y="29774"/>
                  </a:cubicBezTo>
                  <a:cubicBezTo>
                    <a:pt x="11288" y="29873"/>
                    <a:pt x="11436" y="30021"/>
                    <a:pt x="11486" y="30168"/>
                  </a:cubicBezTo>
                  <a:lnTo>
                    <a:pt x="13655" y="35295"/>
                  </a:lnTo>
                  <a:cubicBezTo>
                    <a:pt x="13704" y="35344"/>
                    <a:pt x="13753" y="35591"/>
                    <a:pt x="13852" y="35591"/>
                  </a:cubicBezTo>
                  <a:cubicBezTo>
                    <a:pt x="13901" y="35591"/>
                    <a:pt x="14000" y="35591"/>
                    <a:pt x="14049" y="35591"/>
                  </a:cubicBezTo>
                  <a:lnTo>
                    <a:pt x="17549" y="35443"/>
                  </a:lnTo>
                  <a:cubicBezTo>
                    <a:pt x="17647" y="35492"/>
                    <a:pt x="17746" y="35443"/>
                    <a:pt x="17845" y="35394"/>
                  </a:cubicBezTo>
                  <a:cubicBezTo>
                    <a:pt x="17894" y="35344"/>
                    <a:pt x="17943" y="35295"/>
                    <a:pt x="17943" y="35197"/>
                  </a:cubicBezTo>
                  <a:lnTo>
                    <a:pt x="18633" y="33373"/>
                  </a:lnTo>
                  <a:cubicBezTo>
                    <a:pt x="18683" y="33175"/>
                    <a:pt x="18781" y="33028"/>
                    <a:pt x="18929" y="32880"/>
                  </a:cubicBezTo>
                  <a:cubicBezTo>
                    <a:pt x="19126" y="32781"/>
                    <a:pt x="19323" y="32682"/>
                    <a:pt x="19521" y="32682"/>
                  </a:cubicBezTo>
                  <a:lnTo>
                    <a:pt x="20408" y="32535"/>
                  </a:lnTo>
                  <a:cubicBezTo>
                    <a:pt x="21098" y="32436"/>
                    <a:pt x="21640" y="32584"/>
                    <a:pt x="21837" y="33028"/>
                  </a:cubicBezTo>
                  <a:cubicBezTo>
                    <a:pt x="21837" y="33077"/>
                    <a:pt x="21887" y="33126"/>
                    <a:pt x="21887" y="33175"/>
                  </a:cubicBezTo>
                  <a:lnTo>
                    <a:pt x="21887" y="33175"/>
                  </a:lnTo>
                  <a:cubicBezTo>
                    <a:pt x="21985" y="33175"/>
                    <a:pt x="22035" y="33175"/>
                    <a:pt x="22133" y="33175"/>
                  </a:cubicBezTo>
                  <a:lnTo>
                    <a:pt x="22429" y="33274"/>
                  </a:lnTo>
                  <a:cubicBezTo>
                    <a:pt x="22675" y="33274"/>
                    <a:pt x="22971" y="33323"/>
                    <a:pt x="23218" y="33373"/>
                  </a:cubicBezTo>
                  <a:cubicBezTo>
                    <a:pt x="23612" y="33422"/>
                    <a:pt x="23957" y="33471"/>
                    <a:pt x="24351" y="33520"/>
                  </a:cubicBezTo>
                  <a:cubicBezTo>
                    <a:pt x="24696" y="33520"/>
                    <a:pt x="24992" y="33619"/>
                    <a:pt x="25288" y="33767"/>
                  </a:cubicBezTo>
                  <a:cubicBezTo>
                    <a:pt x="25682" y="34161"/>
                    <a:pt x="25830" y="34753"/>
                    <a:pt x="25732" y="35295"/>
                  </a:cubicBezTo>
                  <a:cubicBezTo>
                    <a:pt x="25633" y="35591"/>
                    <a:pt x="25682" y="35887"/>
                    <a:pt x="25830" y="36133"/>
                  </a:cubicBezTo>
                  <a:cubicBezTo>
                    <a:pt x="25929" y="36232"/>
                    <a:pt x="25978" y="36330"/>
                    <a:pt x="26027" y="36429"/>
                  </a:cubicBezTo>
                  <a:cubicBezTo>
                    <a:pt x="26126" y="36675"/>
                    <a:pt x="26126" y="36971"/>
                    <a:pt x="25978" y="37218"/>
                  </a:cubicBezTo>
                  <a:cubicBezTo>
                    <a:pt x="25682" y="37858"/>
                    <a:pt x="25534" y="38499"/>
                    <a:pt x="25584" y="39189"/>
                  </a:cubicBezTo>
                  <a:cubicBezTo>
                    <a:pt x="25584" y="39387"/>
                    <a:pt x="25633" y="39584"/>
                    <a:pt x="25732" y="39781"/>
                  </a:cubicBezTo>
                  <a:cubicBezTo>
                    <a:pt x="25781" y="39978"/>
                    <a:pt x="25929" y="40175"/>
                    <a:pt x="26077" y="40323"/>
                  </a:cubicBezTo>
                  <a:cubicBezTo>
                    <a:pt x="26175" y="40422"/>
                    <a:pt x="26274" y="40570"/>
                    <a:pt x="26372" y="40668"/>
                  </a:cubicBezTo>
                  <a:cubicBezTo>
                    <a:pt x="26865" y="41654"/>
                    <a:pt x="27112" y="42689"/>
                    <a:pt x="27063" y="43774"/>
                  </a:cubicBezTo>
                  <a:cubicBezTo>
                    <a:pt x="27063" y="44020"/>
                    <a:pt x="27063" y="44069"/>
                    <a:pt x="27112" y="44069"/>
                  </a:cubicBezTo>
                  <a:lnTo>
                    <a:pt x="27210" y="44069"/>
                  </a:lnTo>
                  <a:cubicBezTo>
                    <a:pt x="27901" y="44020"/>
                    <a:pt x="28640" y="43872"/>
                    <a:pt x="29330" y="43577"/>
                  </a:cubicBezTo>
                  <a:lnTo>
                    <a:pt x="29527" y="43478"/>
                  </a:lnTo>
                  <a:cubicBezTo>
                    <a:pt x="29823" y="43330"/>
                    <a:pt x="30119" y="43231"/>
                    <a:pt x="30415" y="43182"/>
                  </a:cubicBezTo>
                  <a:cubicBezTo>
                    <a:pt x="30908" y="43084"/>
                    <a:pt x="31450" y="43182"/>
                    <a:pt x="31795" y="43527"/>
                  </a:cubicBezTo>
                  <a:cubicBezTo>
                    <a:pt x="31943" y="43724"/>
                    <a:pt x="32041" y="43872"/>
                    <a:pt x="32140" y="44069"/>
                  </a:cubicBezTo>
                  <a:cubicBezTo>
                    <a:pt x="32189" y="44267"/>
                    <a:pt x="32288" y="44365"/>
                    <a:pt x="32386" y="44464"/>
                  </a:cubicBezTo>
                  <a:cubicBezTo>
                    <a:pt x="32584" y="44562"/>
                    <a:pt x="32879" y="44464"/>
                    <a:pt x="33126" y="44365"/>
                  </a:cubicBezTo>
                  <a:cubicBezTo>
                    <a:pt x="33619" y="44069"/>
                    <a:pt x="34210" y="44168"/>
                    <a:pt x="34605" y="44562"/>
                  </a:cubicBezTo>
                  <a:cubicBezTo>
                    <a:pt x="34703" y="44661"/>
                    <a:pt x="34802" y="44809"/>
                    <a:pt x="34851" y="44907"/>
                  </a:cubicBezTo>
                  <a:cubicBezTo>
                    <a:pt x="34851" y="44957"/>
                    <a:pt x="34851" y="45006"/>
                    <a:pt x="34900" y="45055"/>
                  </a:cubicBezTo>
                  <a:cubicBezTo>
                    <a:pt x="35048" y="45450"/>
                    <a:pt x="35640" y="45598"/>
                    <a:pt x="36133" y="45745"/>
                  </a:cubicBezTo>
                  <a:lnTo>
                    <a:pt x="37365" y="46091"/>
                  </a:lnTo>
                  <a:cubicBezTo>
                    <a:pt x="37809" y="46189"/>
                    <a:pt x="38252" y="46288"/>
                    <a:pt x="38499" y="46091"/>
                  </a:cubicBezTo>
                  <a:cubicBezTo>
                    <a:pt x="38548" y="46041"/>
                    <a:pt x="38597" y="46041"/>
                    <a:pt x="38647" y="45992"/>
                  </a:cubicBezTo>
                  <a:cubicBezTo>
                    <a:pt x="38745" y="45844"/>
                    <a:pt x="38942" y="45696"/>
                    <a:pt x="39140" y="45647"/>
                  </a:cubicBezTo>
                  <a:cubicBezTo>
                    <a:pt x="39731" y="45450"/>
                    <a:pt x="40126" y="45992"/>
                    <a:pt x="40372" y="46337"/>
                  </a:cubicBezTo>
                  <a:lnTo>
                    <a:pt x="40471" y="46485"/>
                  </a:lnTo>
                  <a:cubicBezTo>
                    <a:pt x="40816" y="46830"/>
                    <a:pt x="41309" y="47076"/>
                    <a:pt x="41802" y="47175"/>
                  </a:cubicBezTo>
                  <a:cubicBezTo>
                    <a:pt x="41999" y="47224"/>
                    <a:pt x="42196" y="47274"/>
                    <a:pt x="42344" y="47323"/>
                  </a:cubicBezTo>
                  <a:cubicBezTo>
                    <a:pt x="42492" y="47372"/>
                    <a:pt x="42640" y="47471"/>
                    <a:pt x="42738" y="47569"/>
                  </a:cubicBezTo>
                  <a:lnTo>
                    <a:pt x="42837" y="47619"/>
                  </a:lnTo>
                  <a:cubicBezTo>
                    <a:pt x="43132" y="47816"/>
                    <a:pt x="43478" y="47865"/>
                    <a:pt x="43823" y="47816"/>
                  </a:cubicBezTo>
                  <a:lnTo>
                    <a:pt x="43970" y="47816"/>
                  </a:lnTo>
                  <a:cubicBezTo>
                    <a:pt x="43428" y="47520"/>
                    <a:pt x="42985" y="47027"/>
                    <a:pt x="42689" y="46485"/>
                  </a:cubicBezTo>
                  <a:cubicBezTo>
                    <a:pt x="42294" y="45499"/>
                    <a:pt x="42147" y="44464"/>
                    <a:pt x="42245" y="43379"/>
                  </a:cubicBezTo>
                  <a:cubicBezTo>
                    <a:pt x="42245" y="42393"/>
                    <a:pt x="42294" y="41210"/>
                    <a:pt x="42344" y="40126"/>
                  </a:cubicBezTo>
                  <a:cubicBezTo>
                    <a:pt x="42344" y="39387"/>
                    <a:pt x="42492" y="38696"/>
                    <a:pt x="42738" y="38006"/>
                  </a:cubicBezTo>
                  <a:cubicBezTo>
                    <a:pt x="43034" y="37267"/>
                    <a:pt x="43724" y="36725"/>
                    <a:pt x="44513" y="36626"/>
                  </a:cubicBezTo>
                  <a:cubicBezTo>
                    <a:pt x="44808" y="36577"/>
                    <a:pt x="45104" y="36626"/>
                    <a:pt x="45400" y="36675"/>
                  </a:cubicBezTo>
                  <a:cubicBezTo>
                    <a:pt x="45548" y="36675"/>
                    <a:pt x="45745" y="36725"/>
                    <a:pt x="45893" y="36725"/>
                  </a:cubicBezTo>
                  <a:lnTo>
                    <a:pt x="45893" y="36725"/>
                  </a:lnTo>
                  <a:cubicBezTo>
                    <a:pt x="46337" y="36675"/>
                    <a:pt x="46780" y="36577"/>
                    <a:pt x="47175" y="36429"/>
                  </a:cubicBezTo>
                  <a:cubicBezTo>
                    <a:pt x="47766" y="36182"/>
                    <a:pt x="48407" y="36084"/>
                    <a:pt x="49048" y="36182"/>
                  </a:cubicBezTo>
                  <a:cubicBezTo>
                    <a:pt x="48949" y="36084"/>
                    <a:pt x="48900" y="35985"/>
                    <a:pt x="48801" y="35887"/>
                  </a:cubicBezTo>
                  <a:cubicBezTo>
                    <a:pt x="48555" y="35591"/>
                    <a:pt x="48259" y="35295"/>
                    <a:pt x="47963" y="35049"/>
                  </a:cubicBezTo>
                  <a:cubicBezTo>
                    <a:pt x="47766" y="34901"/>
                    <a:pt x="47569" y="34704"/>
                    <a:pt x="47372" y="34506"/>
                  </a:cubicBezTo>
                  <a:cubicBezTo>
                    <a:pt x="45696" y="32880"/>
                    <a:pt x="45301" y="30415"/>
                    <a:pt x="45104" y="28690"/>
                  </a:cubicBezTo>
                  <a:cubicBezTo>
                    <a:pt x="45055" y="28246"/>
                    <a:pt x="45006" y="27802"/>
                    <a:pt x="44956" y="27359"/>
                  </a:cubicBezTo>
                  <a:cubicBezTo>
                    <a:pt x="44907" y="25781"/>
                    <a:pt x="44611" y="24253"/>
                    <a:pt x="44118" y="22774"/>
                  </a:cubicBezTo>
                  <a:lnTo>
                    <a:pt x="44808" y="22479"/>
                  </a:lnTo>
                  <a:cubicBezTo>
                    <a:pt x="45351" y="24056"/>
                    <a:pt x="45646" y="25683"/>
                    <a:pt x="45745" y="27309"/>
                  </a:cubicBezTo>
                  <a:cubicBezTo>
                    <a:pt x="45745" y="27753"/>
                    <a:pt x="45794" y="28197"/>
                    <a:pt x="45844" y="28591"/>
                  </a:cubicBezTo>
                  <a:cubicBezTo>
                    <a:pt x="46041" y="30218"/>
                    <a:pt x="46435" y="32535"/>
                    <a:pt x="47914" y="33964"/>
                  </a:cubicBezTo>
                  <a:cubicBezTo>
                    <a:pt x="48062" y="34161"/>
                    <a:pt x="48259" y="34309"/>
                    <a:pt x="48456" y="34506"/>
                  </a:cubicBezTo>
                  <a:cubicBezTo>
                    <a:pt x="48801" y="34753"/>
                    <a:pt x="49097" y="35049"/>
                    <a:pt x="49393" y="35394"/>
                  </a:cubicBezTo>
                  <a:cubicBezTo>
                    <a:pt x="49590" y="35689"/>
                    <a:pt x="49836" y="35985"/>
                    <a:pt x="49984" y="36281"/>
                  </a:cubicBezTo>
                  <a:cubicBezTo>
                    <a:pt x="50132" y="36527"/>
                    <a:pt x="50280" y="36774"/>
                    <a:pt x="50428" y="36971"/>
                  </a:cubicBezTo>
                  <a:cubicBezTo>
                    <a:pt x="51611" y="38598"/>
                    <a:pt x="53879" y="38992"/>
                    <a:pt x="56097" y="39288"/>
                  </a:cubicBezTo>
                  <a:cubicBezTo>
                    <a:pt x="56738" y="39337"/>
                    <a:pt x="57428" y="39534"/>
                    <a:pt x="57970" y="39879"/>
                  </a:cubicBezTo>
                  <a:cubicBezTo>
                    <a:pt x="58315" y="40126"/>
                    <a:pt x="58611" y="40422"/>
                    <a:pt x="58857" y="40767"/>
                  </a:cubicBezTo>
                  <a:cubicBezTo>
                    <a:pt x="59646" y="41950"/>
                    <a:pt x="60090" y="43330"/>
                    <a:pt x="60139" y="44760"/>
                  </a:cubicBezTo>
                  <a:lnTo>
                    <a:pt x="60139" y="44858"/>
                  </a:lnTo>
                  <a:cubicBezTo>
                    <a:pt x="60139" y="45105"/>
                    <a:pt x="60188" y="45400"/>
                    <a:pt x="60287" y="45598"/>
                  </a:cubicBezTo>
                  <a:lnTo>
                    <a:pt x="60287" y="45598"/>
                  </a:lnTo>
                  <a:cubicBezTo>
                    <a:pt x="60385" y="45647"/>
                    <a:pt x="60484" y="45647"/>
                    <a:pt x="60533" y="45745"/>
                  </a:cubicBezTo>
                  <a:cubicBezTo>
                    <a:pt x="60878" y="45745"/>
                    <a:pt x="61174" y="45647"/>
                    <a:pt x="61519" y="45548"/>
                  </a:cubicBezTo>
                  <a:cubicBezTo>
                    <a:pt x="61963" y="45351"/>
                    <a:pt x="62505" y="45253"/>
                    <a:pt x="63047" y="45302"/>
                  </a:cubicBezTo>
                  <a:cubicBezTo>
                    <a:pt x="63244" y="45302"/>
                    <a:pt x="63491" y="45400"/>
                    <a:pt x="63688" y="45499"/>
                  </a:cubicBezTo>
                  <a:cubicBezTo>
                    <a:pt x="63885" y="45598"/>
                    <a:pt x="64132" y="45647"/>
                    <a:pt x="64329" y="45647"/>
                  </a:cubicBezTo>
                  <a:cubicBezTo>
                    <a:pt x="64477" y="45598"/>
                    <a:pt x="64575" y="45499"/>
                    <a:pt x="64674" y="45400"/>
                  </a:cubicBezTo>
                  <a:cubicBezTo>
                    <a:pt x="64822" y="45203"/>
                    <a:pt x="65068" y="45105"/>
                    <a:pt x="65315" y="45006"/>
                  </a:cubicBezTo>
                  <a:cubicBezTo>
                    <a:pt x="65758" y="44957"/>
                    <a:pt x="66202" y="45105"/>
                    <a:pt x="66498" y="45400"/>
                  </a:cubicBezTo>
                  <a:cubicBezTo>
                    <a:pt x="66646" y="45548"/>
                    <a:pt x="66843" y="45647"/>
                    <a:pt x="67040" y="45696"/>
                  </a:cubicBezTo>
                  <a:cubicBezTo>
                    <a:pt x="67336" y="45745"/>
                    <a:pt x="67582" y="45499"/>
                    <a:pt x="67927" y="45105"/>
                  </a:cubicBezTo>
                  <a:cubicBezTo>
                    <a:pt x="68174" y="44760"/>
                    <a:pt x="68568" y="44464"/>
                    <a:pt x="68963" y="44316"/>
                  </a:cubicBezTo>
                  <a:cubicBezTo>
                    <a:pt x="69308" y="44217"/>
                    <a:pt x="69653" y="44168"/>
                    <a:pt x="69998" y="44217"/>
                  </a:cubicBezTo>
                  <a:cubicBezTo>
                    <a:pt x="70491" y="44365"/>
                    <a:pt x="71033" y="44168"/>
                    <a:pt x="71378" y="43774"/>
                  </a:cubicBezTo>
                  <a:lnTo>
                    <a:pt x="71624" y="43626"/>
                  </a:lnTo>
                  <a:cubicBezTo>
                    <a:pt x="72462" y="43034"/>
                    <a:pt x="73498" y="42689"/>
                    <a:pt x="74533" y="42739"/>
                  </a:cubicBezTo>
                  <a:cubicBezTo>
                    <a:pt x="74040" y="42196"/>
                    <a:pt x="73498" y="41654"/>
                    <a:pt x="73448" y="40964"/>
                  </a:cubicBezTo>
                  <a:cubicBezTo>
                    <a:pt x="73399" y="40274"/>
                    <a:pt x="73843" y="39633"/>
                    <a:pt x="73793" y="38992"/>
                  </a:cubicBezTo>
                  <a:cubicBezTo>
                    <a:pt x="73646" y="37809"/>
                    <a:pt x="72117" y="37119"/>
                    <a:pt x="72216" y="35936"/>
                  </a:cubicBezTo>
                  <a:cubicBezTo>
                    <a:pt x="72265" y="34901"/>
                    <a:pt x="73596" y="34013"/>
                    <a:pt x="73103" y="33077"/>
                  </a:cubicBezTo>
                  <a:cubicBezTo>
                    <a:pt x="72758" y="32535"/>
                    <a:pt x="71970" y="32485"/>
                    <a:pt x="71477" y="32140"/>
                  </a:cubicBezTo>
                  <a:cubicBezTo>
                    <a:pt x="70441" y="31401"/>
                    <a:pt x="70836" y="29774"/>
                    <a:pt x="71378" y="28640"/>
                  </a:cubicBezTo>
                  <a:cubicBezTo>
                    <a:pt x="71624" y="28147"/>
                    <a:pt x="71822" y="27704"/>
                    <a:pt x="72068" y="27211"/>
                  </a:cubicBezTo>
                  <a:lnTo>
                    <a:pt x="57181" y="16120"/>
                  </a:lnTo>
                  <a:lnTo>
                    <a:pt x="57181" y="15922"/>
                  </a:lnTo>
                  <a:cubicBezTo>
                    <a:pt x="57280" y="14148"/>
                    <a:pt x="57822" y="12423"/>
                    <a:pt x="58857" y="10944"/>
                  </a:cubicBezTo>
                  <a:lnTo>
                    <a:pt x="58907" y="10894"/>
                  </a:lnTo>
                  <a:lnTo>
                    <a:pt x="59005" y="10845"/>
                  </a:lnTo>
                  <a:cubicBezTo>
                    <a:pt x="59745" y="10451"/>
                    <a:pt x="60188" y="9662"/>
                    <a:pt x="60188" y="8824"/>
                  </a:cubicBezTo>
                  <a:cubicBezTo>
                    <a:pt x="60188" y="7986"/>
                    <a:pt x="59942" y="7099"/>
                    <a:pt x="59547" y="6310"/>
                  </a:cubicBezTo>
                  <a:cubicBezTo>
                    <a:pt x="59054" y="5176"/>
                    <a:pt x="58463" y="4092"/>
                    <a:pt x="57724" y="3155"/>
                  </a:cubicBezTo>
                  <a:lnTo>
                    <a:pt x="58315" y="2662"/>
                  </a:lnTo>
                  <a:cubicBezTo>
                    <a:pt x="59104" y="3697"/>
                    <a:pt x="59745" y="4831"/>
                    <a:pt x="60287" y="6014"/>
                  </a:cubicBezTo>
                  <a:cubicBezTo>
                    <a:pt x="60730" y="6902"/>
                    <a:pt x="60977" y="7887"/>
                    <a:pt x="60977" y="8873"/>
                  </a:cubicBezTo>
                  <a:cubicBezTo>
                    <a:pt x="60928" y="9958"/>
                    <a:pt x="60336" y="10944"/>
                    <a:pt x="59449" y="11486"/>
                  </a:cubicBezTo>
                  <a:cubicBezTo>
                    <a:pt x="58562" y="12718"/>
                    <a:pt x="58069" y="14197"/>
                    <a:pt x="57970" y="15725"/>
                  </a:cubicBezTo>
                  <a:lnTo>
                    <a:pt x="72364" y="26471"/>
                  </a:lnTo>
                  <a:lnTo>
                    <a:pt x="72808" y="25633"/>
                  </a:lnTo>
                  <a:cubicBezTo>
                    <a:pt x="73843" y="23415"/>
                    <a:pt x="75174" y="19965"/>
                    <a:pt x="77638" y="20162"/>
                  </a:cubicBezTo>
                  <a:cubicBezTo>
                    <a:pt x="77688" y="19718"/>
                    <a:pt x="77934" y="19324"/>
                    <a:pt x="78279" y="19028"/>
                  </a:cubicBezTo>
                  <a:cubicBezTo>
                    <a:pt x="77983" y="18289"/>
                    <a:pt x="77589" y="17648"/>
                    <a:pt x="77096" y="17056"/>
                  </a:cubicBezTo>
                  <a:close/>
                  <a:moveTo>
                    <a:pt x="50477" y="9958"/>
                  </a:moveTo>
                  <a:lnTo>
                    <a:pt x="48506" y="11683"/>
                  </a:lnTo>
                  <a:cubicBezTo>
                    <a:pt x="48210" y="11930"/>
                    <a:pt x="47963" y="12176"/>
                    <a:pt x="47717" y="12472"/>
                  </a:cubicBezTo>
                  <a:cubicBezTo>
                    <a:pt x="47372" y="13113"/>
                    <a:pt x="47224" y="13753"/>
                    <a:pt x="47175" y="14444"/>
                  </a:cubicBezTo>
                  <a:cubicBezTo>
                    <a:pt x="47175" y="15282"/>
                    <a:pt x="46928" y="16070"/>
                    <a:pt x="46534" y="16810"/>
                  </a:cubicBezTo>
                  <a:lnTo>
                    <a:pt x="46484" y="16859"/>
                  </a:lnTo>
                  <a:cubicBezTo>
                    <a:pt x="46337" y="17056"/>
                    <a:pt x="46041" y="17451"/>
                    <a:pt x="46139" y="17549"/>
                  </a:cubicBezTo>
                  <a:cubicBezTo>
                    <a:pt x="46238" y="17648"/>
                    <a:pt x="46583" y="17500"/>
                    <a:pt x="46780" y="17401"/>
                  </a:cubicBezTo>
                  <a:lnTo>
                    <a:pt x="46977" y="17303"/>
                  </a:lnTo>
                  <a:cubicBezTo>
                    <a:pt x="48555" y="16760"/>
                    <a:pt x="50132" y="18239"/>
                    <a:pt x="49590" y="19817"/>
                  </a:cubicBezTo>
                  <a:lnTo>
                    <a:pt x="49590" y="19965"/>
                  </a:lnTo>
                  <a:lnTo>
                    <a:pt x="49442" y="20014"/>
                  </a:lnTo>
                  <a:lnTo>
                    <a:pt x="49344" y="20112"/>
                  </a:lnTo>
                  <a:cubicBezTo>
                    <a:pt x="49393" y="20507"/>
                    <a:pt x="49344" y="20950"/>
                    <a:pt x="49146" y="21345"/>
                  </a:cubicBezTo>
                  <a:lnTo>
                    <a:pt x="49097" y="21493"/>
                  </a:lnTo>
                  <a:cubicBezTo>
                    <a:pt x="48998" y="21788"/>
                    <a:pt x="48998" y="22183"/>
                    <a:pt x="49196" y="22281"/>
                  </a:cubicBezTo>
                  <a:lnTo>
                    <a:pt x="49393" y="22331"/>
                  </a:lnTo>
                  <a:lnTo>
                    <a:pt x="49393" y="22577"/>
                  </a:lnTo>
                  <a:cubicBezTo>
                    <a:pt x="49442" y="23464"/>
                    <a:pt x="49097" y="24352"/>
                    <a:pt x="48506" y="24993"/>
                  </a:cubicBezTo>
                  <a:cubicBezTo>
                    <a:pt x="47914" y="25584"/>
                    <a:pt x="47322" y="26126"/>
                    <a:pt x="46632" y="26570"/>
                  </a:cubicBezTo>
                  <a:cubicBezTo>
                    <a:pt x="46386" y="26767"/>
                    <a:pt x="46139" y="26866"/>
                    <a:pt x="45844" y="26866"/>
                  </a:cubicBezTo>
                  <a:lnTo>
                    <a:pt x="45745" y="26866"/>
                  </a:lnTo>
                  <a:lnTo>
                    <a:pt x="45794" y="26126"/>
                  </a:lnTo>
                  <a:cubicBezTo>
                    <a:pt x="45942" y="26077"/>
                    <a:pt x="46090" y="26028"/>
                    <a:pt x="46189" y="25929"/>
                  </a:cubicBezTo>
                  <a:cubicBezTo>
                    <a:pt x="46830" y="25535"/>
                    <a:pt x="47421" y="25042"/>
                    <a:pt x="47963" y="24500"/>
                  </a:cubicBezTo>
                  <a:cubicBezTo>
                    <a:pt x="48358" y="24007"/>
                    <a:pt x="48653" y="23415"/>
                    <a:pt x="48703" y="22824"/>
                  </a:cubicBezTo>
                  <a:cubicBezTo>
                    <a:pt x="48308" y="22380"/>
                    <a:pt x="48160" y="21739"/>
                    <a:pt x="48407" y="21246"/>
                  </a:cubicBezTo>
                  <a:lnTo>
                    <a:pt x="48456" y="21049"/>
                  </a:lnTo>
                  <a:cubicBezTo>
                    <a:pt x="48555" y="20852"/>
                    <a:pt x="48604" y="20704"/>
                    <a:pt x="48653" y="20507"/>
                  </a:cubicBezTo>
                  <a:cubicBezTo>
                    <a:pt x="47322" y="21246"/>
                    <a:pt x="45992" y="21838"/>
                    <a:pt x="44562" y="22331"/>
                  </a:cubicBezTo>
                  <a:lnTo>
                    <a:pt x="44316" y="22380"/>
                  </a:lnTo>
                  <a:lnTo>
                    <a:pt x="44118" y="22183"/>
                  </a:lnTo>
                  <a:cubicBezTo>
                    <a:pt x="43625" y="21345"/>
                    <a:pt x="43527" y="20310"/>
                    <a:pt x="43921" y="19422"/>
                  </a:cubicBezTo>
                  <a:cubicBezTo>
                    <a:pt x="44217" y="18732"/>
                    <a:pt x="44759" y="18141"/>
                    <a:pt x="45449" y="17796"/>
                  </a:cubicBezTo>
                  <a:cubicBezTo>
                    <a:pt x="45252" y="17303"/>
                    <a:pt x="45597" y="16760"/>
                    <a:pt x="45844" y="16415"/>
                  </a:cubicBezTo>
                  <a:lnTo>
                    <a:pt x="45893" y="16317"/>
                  </a:lnTo>
                  <a:cubicBezTo>
                    <a:pt x="46238" y="15725"/>
                    <a:pt x="46435" y="15035"/>
                    <a:pt x="46435" y="14345"/>
                  </a:cubicBezTo>
                  <a:cubicBezTo>
                    <a:pt x="46484" y="13556"/>
                    <a:pt x="46682" y="12718"/>
                    <a:pt x="47125" y="12028"/>
                  </a:cubicBezTo>
                  <a:cubicBezTo>
                    <a:pt x="47372" y="11683"/>
                    <a:pt x="47668" y="11338"/>
                    <a:pt x="48013" y="11092"/>
                  </a:cubicBezTo>
                  <a:lnTo>
                    <a:pt x="49984" y="9317"/>
                  </a:lnTo>
                  <a:cubicBezTo>
                    <a:pt x="50083" y="9268"/>
                    <a:pt x="50132" y="9218"/>
                    <a:pt x="50182" y="9169"/>
                  </a:cubicBezTo>
                  <a:lnTo>
                    <a:pt x="49935" y="9021"/>
                  </a:lnTo>
                  <a:cubicBezTo>
                    <a:pt x="49738" y="8923"/>
                    <a:pt x="49590" y="8775"/>
                    <a:pt x="49442" y="8578"/>
                  </a:cubicBezTo>
                  <a:cubicBezTo>
                    <a:pt x="49344" y="8380"/>
                    <a:pt x="49294" y="8183"/>
                    <a:pt x="49294" y="7986"/>
                  </a:cubicBezTo>
                  <a:lnTo>
                    <a:pt x="49196" y="5127"/>
                  </a:lnTo>
                  <a:lnTo>
                    <a:pt x="49935" y="5127"/>
                  </a:lnTo>
                  <a:lnTo>
                    <a:pt x="50083" y="7937"/>
                  </a:lnTo>
                  <a:cubicBezTo>
                    <a:pt x="50034" y="8035"/>
                    <a:pt x="50083" y="8134"/>
                    <a:pt x="50083" y="8183"/>
                  </a:cubicBezTo>
                  <a:cubicBezTo>
                    <a:pt x="50182" y="8282"/>
                    <a:pt x="50231" y="8331"/>
                    <a:pt x="50329" y="8380"/>
                  </a:cubicBezTo>
                  <a:cubicBezTo>
                    <a:pt x="50674" y="8528"/>
                    <a:pt x="50872" y="8824"/>
                    <a:pt x="50921" y="9169"/>
                  </a:cubicBezTo>
                  <a:cubicBezTo>
                    <a:pt x="50921" y="9465"/>
                    <a:pt x="50724" y="9761"/>
                    <a:pt x="50477" y="9958"/>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8"/>
            <p:cNvSpPr/>
            <p:nvPr/>
          </p:nvSpPr>
          <p:spPr>
            <a:xfrm>
              <a:off x="4676325" y="3615316"/>
              <a:ext cx="690125" cy="1163350"/>
            </a:xfrm>
            <a:custGeom>
              <a:avLst/>
              <a:gdLst/>
              <a:ahLst/>
              <a:cxnLst/>
              <a:rect l="l" t="t" r="r" b="b"/>
              <a:pathLst>
                <a:path w="27605" h="46534" extrusionOk="0">
                  <a:moveTo>
                    <a:pt x="27506" y="2366"/>
                  </a:moveTo>
                  <a:cubicBezTo>
                    <a:pt x="27506" y="1676"/>
                    <a:pt x="27408" y="986"/>
                    <a:pt x="27161" y="345"/>
                  </a:cubicBezTo>
                  <a:cubicBezTo>
                    <a:pt x="27063" y="247"/>
                    <a:pt x="27013" y="99"/>
                    <a:pt x="26915" y="0"/>
                  </a:cubicBezTo>
                  <a:lnTo>
                    <a:pt x="26866" y="345"/>
                  </a:lnTo>
                  <a:cubicBezTo>
                    <a:pt x="25880" y="247"/>
                    <a:pt x="24894" y="493"/>
                    <a:pt x="24105" y="1085"/>
                  </a:cubicBezTo>
                  <a:lnTo>
                    <a:pt x="23908" y="1233"/>
                  </a:lnTo>
                  <a:cubicBezTo>
                    <a:pt x="23612" y="1479"/>
                    <a:pt x="23267" y="1676"/>
                    <a:pt x="22873" y="1824"/>
                  </a:cubicBezTo>
                  <a:cubicBezTo>
                    <a:pt x="22577" y="1873"/>
                    <a:pt x="22281" y="1873"/>
                    <a:pt x="21985" y="1824"/>
                  </a:cubicBezTo>
                  <a:cubicBezTo>
                    <a:pt x="21739" y="1775"/>
                    <a:pt x="21493" y="1775"/>
                    <a:pt x="21246" y="1824"/>
                  </a:cubicBezTo>
                  <a:cubicBezTo>
                    <a:pt x="20950" y="1972"/>
                    <a:pt x="20704" y="2218"/>
                    <a:pt x="20507" y="2465"/>
                  </a:cubicBezTo>
                  <a:cubicBezTo>
                    <a:pt x="20162" y="2958"/>
                    <a:pt x="19619" y="3254"/>
                    <a:pt x="19028" y="3254"/>
                  </a:cubicBezTo>
                  <a:cubicBezTo>
                    <a:pt x="18683" y="3204"/>
                    <a:pt x="18387" y="3056"/>
                    <a:pt x="18141" y="2859"/>
                  </a:cubicBezTo>
                  <a:cubicBezTo>
                    <a:pt x="17845" y="2662"/>
                    <a:pt x="17697" y="2563"/>
                    <a:pt x="17549" y="2613"/>
                  </a:cubicBezTo>
                  <a:cubicBezTo>
                    <a:pt x="17401" y="2613"/>
                    <a:pt x="17303" y="2711"/>
                    <a:pt x="17204" y="2810"/>
                  </a:cubicBezTo>
                  <a:cubicBezTo>
                    <a:pt x="17056" y="2958"/>
                    <a:pt x="16859" y="3106"/>
                    <a:pt x="16662" y="3204"/>
                  </a:cubicBezTo>
                  <a:cubicBezTo>
                    <a:pt x="16218" y="3303"/>
                    <a:pt x="15774" y="3254"/>
                    <a:pt x="15429" y="3007"/>
                  </a:cubicBezTo>
                  <a:cubicBezTo>
                    <a:pt x="15281" y="2958"/>
                    <a:pt x="15084" y="2909"/>
                    <a:pt x="14936" y="2859"/>
                  </a:cubicBezTo>
                  <a:cubicBezTo>
                    <a:pt x="14542" y="2859"/>
                    <a:pt x="14148" y="2909"/>
                    <a:pt x="13753" y="3106"/>
                  </a:cubicBezTo>
                  <a:cubicBezTo>
                    <a:pt x="13408" y="3254"/>
                    <a:pt x="13014" y="3303"/>
                    <a:pt x="12620" y="3352"/>
                  </a:cubicBezTo>
                  <a:cubicBezTo>
                    <a:pt x="12570" y="3352"/>
                    <a:pt x="12521" y="3352"/>
                    <a:pt x="12472" y="3352"/>
                  </a:cubicBezTo>
                  <a:lnTo>
                    <a:pt x="12373" y="3401"/>
                  </a:lnTo>
                  <a:lnTo>
                    <a:pt x="12373" y="3599"/>
                  </a:lnTo>
                  <a:lnTo>
                    <a:pt x="12028" y="3599"/>
                  </a:lnTo>
                  <a:cubicBezTo>
                    <a:pt x="11732" y="3549"/>
                    <a:pt x="11437" y="3549"/>
                    <a:pt x="11190" y="3599"/>
                  </a:cubicBezTo>
                  <a:lnTo>
                    <a:pt x="11486" y="6359"/>
                  </a:lnTo>
                  <a:cubicBezTo>
                    <a:pt x="11486" y="6704"/>
                    <a:pt x="11584" y="7049"/>
                    <a:pt x="11732" y="7345"/>
                  </a:cubicBezTo>
                  <a:cubicBezTo>
                    <a:pt x="11979" y="7690"/>
                    <a:pt x="12373" y="7937"/>
                    <a:pt x="12767" y="8084"/>
                  </a:cubicBezTo>
                  <a:cubicBezTo>
                    <a:pt x="12915" y="8183"/>
                    <a:pt x="13063" y="8232"/>
                    <a:pt x="13211" y="8331"/>
                  </a:cubicBezTo>
                  <a:cubicBezTo>
                    <a:pt x="14542" y="9070"/>
                    <a:pt x="15479" y="10451"/>
                    <a:pt x="15676" y="11979"/>
                  </a:cubicBezTo>
                  <a:cubicBezTo>
                    <a:pt x="15824" y="12965"/>
                    <a:pt x="15528" y="14000"/>
                    <a:pt x="14887" y="14838"/>
                  </a:cubicBezTo>
                  <a:cubicBezTo>
                    <a:pt x="14542" y="15281"/>
                    <a:pt x="14049" y="15577"/>
                    <a:pt x="13507" y="15725"/>
                  </a:cubicBezTo>
                  <a:cubicBezTo>
                    <a:pt x="13605" y="16415"/>
                    <a:pt x="13803" y="17105"/>
                    <a:pt x="14098" y="17746"/>
                  </a:cubicBezTo>
                  <a:lnTo>
                    <a:pt x="15577" y="20753"/>
                  </a:lnTo>
                  <a:lnTo>
                    <a:pt x="11091" y="15183"/>
                  </a:lnTo>
                  <a:cubicBezTo>
                    <a:pt x="10796" y="14887"/>
                    <a:pt x="10599" y="14493"/>
                    <a:pt x="10599" y="14098"/>
                  </a:cubicBezTo>
                  <a:cubicBezTo>
                    <a:pt x="10599" y="13803"/>
                    <a:pt x="10697" y="13556"/>
                    <a:pt x="10845" y="13310"/>
                  </a:cubicBezTo>
                  <a:cubicBezTo>
                    <a:pt x="11190" y="12767"/>
                    <a:pt x="11387" y="12127"/>
                    <a:pt x="11338" y="11486"/>
                  </a:cubicBezTo>
                  <a:cubicBezTo>
                    <a:pt x="11289" y="11141"/>
                    <a:pt x="11091" y="10894"/>
                    <a:pt x="10796" y="10746"/>
                  </a:cubicBezTo>
                  <a:cubicBezTo>
                    <a:pt x="10648" y="10697"/>
                    <a:pt x="10451" y="10697"/>
                    <a:pt x="10352" y="10746"/>
                  </a:cubicBezTo>
                  <a:cubicBezTo>
                    <a:pt x="10253" y="10845"/>
                    <a:pt x="10155" y="10894"/>
                    <a:pt x="10106" y="10944"/>
                  </a:cubicBezTo>
                  <a:cubicBezTo>
                    <a:pt x="9908" y="11190"/>
                    <a:pt x="9662" y="11338"/>
                    <a:pt x="9366" y="11387"/>
                  </a:cubicBezTo>
                  <a:cubicBezTo>
                    <a:pt x="8676" y="11486"/>
                    <a:pt x="8331" y="10796"/>
                    <a:pt x="8085" y="10352"/>
                  </a:cubicBezTo>
                  <a:lnTo>
                    <a:pt x="7986" y="10155"/>
                  </a:lnTo>
                  <a:cubicBezTo>
                    <a:pt x="7789" y="9859"/>
                    <a:pt x="7493" y="9613"/>
                    <a:pt x="7148" y="9465"/>
                  </a:cubicBezTo>
                  <a:lnTo>
                    <a:pt x="7148" y="9810"/>
                  </a:lnTo>
                  <a:cubicBezTo>
                    <a:pt x="5373" y="10007"/>
                    <a:pt x="3599" y="10401"/>
                    <a:pt x="1972" y="11091"/>
                  </a:cubicBezTo>
                  <a:cubicBezTo>
                    <a:pt x="986" y="11535"/>
                    <a:pt x="0" y="12274"/>
                    <a:pt x="99" y="13162"/>
                  </a:cubicBezTo>
                  <a:lnTo>
                    <a:pt x="99" y="13162"/>
                  </a:lnTo>
                  <a:lnTo>
                    <a:pt x="197" y="13211"/>
                  </a:lnTo>
                  <a:cubicBezTo>
                    <a:pt x="148" y="13310"/>
                    <a:pt x="148" y="13458"/>
                    <a:pt x="148" y="13556"/>
                  </a:cubicBezTo>
                  <a:cubicBezTo>
                    <a:pt x="247" y="13803"/>
                    <a:pt x="444" y="14000"/>
                    <a:pt x="690" y="14098"/>
                  </a:cubicBezTo>
                  <a:cubicBezTo>
                    <a:pt x="1035" y="14197"/>
                    <a:pt x="1430" y="14296"/>
                    <a:pt x="1824" y="14246"/>
                  </a:cubicBezTo>
                  <a:lnTo>
                    <a:pt x="2366" y="14246"/>
                  </a:lnTo>
                  <a:cubicBezTo>
                    <a:pt x="3845" y="14394"/>
                    <a:pt x="5078" y="15183"/>
                    <a:pt x="6211" y="15873"/>
                  </a:cubicBezTo>
                  <a:cubicBezTo>
                    <a:pt x="6951" y="16267"/>
                    <a:pt x="7444" y="17056"/>
                    <a:pt x="7394" y="17894"/>
                  </a:cubicBezTo>
                  <a:lnTo>
                    <a:pt x="7641" y="22330"/>
                  </a:lnTo>
                  <a:cubicBezTo>
                    <a:pt x="7690" y="22873"/>
                    <a:pt x="7690" y="23415"/>
                    <a:pt x="7641" y="23957"/>
                  </a:cubicBezTo>
                  <a:lnTo>
                    <a:pt x="7641" y="24352"/>
                  </a:lnTo>
                  <a:cubicBezTo>
                    <a:pt x="7493" y="25239"/>
                    <a:pt x="7444" y="25880"/>
                    <a:pt x="7887" y="26175"/>
                  </a:cubicBezTo>
                  <a:lnTo>
                    <a:pt x="8577" y="26619"/>
                  </a:lnTo>
                  <a:lnTo>
                    <a:pt x="7838" y="26866"/>
                  </a:lnTo>
                  <a:cubicBezTo>
                    <a:pt x="7296" y="27013"/>
                    <a:pt x="6951" y="27457"/>
                    <a:pt x="6803" y="27950"/>
                  </a:cubicBezTo>
                  <a:cubicBezTo>
                    <a:pt x="6754" y="28197"/>
                    <a:pt x="6754" y="28394"/>
                    <a:pt x="6754" y="28640"/>
                  </a:cubicBezTo>
                  <a:cubicBezTo>
                    <a:pt x="6754" y="28837"/>
                    <a:pt x="6754" y="28985"/>
                    <a:pt x="6704" y="29182"/>
                  </a:cubicBezTo>
                  <a:cubicBezTo>
                    <a:pt x="6507" y="30957"/>
                    <a:pt x="5028" y="32140"/>
                    <a:pt x="3648" y="33175"/>
                  </a:cubicBezTo>
                  <a:lnTo>
                    <a:pt x="3155" y="33619"/>
                  </a:lnTo>
                  <a:cubicBezTo>
                    <a:pt x="3057" y="33668"/>
                    <a:pt x="2958" y="33767"/>
                    <a:pt x="2909" y="33816"/>
                  </a:cubicBezTo>
                  <a:cubicBezTo>
                    <a:pt x="2909" y="33964"/>
                    <a:pt x="2958" y="34063"/>
                    <a:pt x="3007" y="34210"/>
                  </a:cubicBezTo>
                  <a:lnTo>
                    <a:pt x="3057" y="34358"/>
                  </a:lnTo>
                  <a:cubicBezTo>
                    <a:pt x="4289" y="37858"/>
                    <a:pt x="5620" y="41457"/>
                    <a:pt x="5078" y="45104"/>
                  </a:cubicBezTo>
                  <a:cubicBezTo>
                    <a:pt x="4979" y="45400"/>
                    <a:pt x="5028" y="45696"/>
                    <a:pt x="5127" y="45942"/>
                  </a:cubicBezTo>
                  <a:cubicBezTo>
                    <a:pt x="5275" y="46189"/>
                    <a:pt x="5620" y="46189"/>
                    <a:pt x="6063" y="46238"/>
                  </a:cubicBezTo>
                  <a:cubicBezTo>
                    <a:pt x="6458" y="46238"/>
                    <a:pt x="6852" y="46337"/>
                    <a:pt x="7197" y="46534"/>
                  </a:cubicBezTo>
                  <a:cubicBezTo>
                    <a:pt x="7345" y="46238"/>
                    <a:pt x="7542" y="45942"/>
                    <a:pt x="7838" y="45745"/>
                  </a:cubicBezTo>
                  <a:cubicBezTo>
                    <a:pt x="7197" y="45450"/>
                    <a:pt x="6655" y="45055"/>
                    <a:pt x="6261" y="44513"/>
                  </a:cubicBezTo>
                  <a:cubicBezTo>
                    <a:pt x="5817" y="43921"/>
                    <a:pt x="5916" y="43133"/>
                    <a:pt x="6409" y="42689"/>
                  </a:cubicBezTo>
                  <a:cubicBezTo>
                    <a:pt x="6951" y="42295"/>
                    <a:pt x="7690" y="42492"/>
                    <a:pt x="8331" y="42295"/>
                  </a:cubicBezTo>
                  <a:cubicBezTo>
                    <a:pt x="9465" y="41950"/>
                    <a:pt x="9908" y="40323"/>
                    <a:pt x="11091" y="40076"/>
                  </a:cubicBezTo>
                  <a:cubicBezTo>
                    <a:pt x="11732" y="39929"/>
                    <a:pt x="12324" y="40175"/>
                    <a:pt x="12915" y="39929"/>
                  </a:cubicBezTo>
                  <a:cubicBezTo>
                    <a:pt x="13753" y="39633"/>
                    <a:pt x="13901" y="38548"/>
                    <a:pt x="13951" y="37661"/>
                  </a:cubicBezTo>
                  <a:cubicBezTo>
                    <a:pt x="14049" y="36231"/>
                    <a:pt x="14098" y="34753"/>
                    <a:pt x="14148" y="33323"/>
                  </a:cubicBezTo>
                  <a:cubicBezTo>
                    <a:pt x="14246" y="32288"/>
                    <a:pt x="13951" y="30809"/>
                    <a:pt x="12915" y="30760"/>
                  </a:cubicBezTo>
                  <a:cubicBezTo>
                    <a:pt x="13359" y="29823"/>
                    <a:pt x="13162" y="28640"/>
                    <a:pt x="12422" y="27901"/>
                  </a:cubicBezTo>
                  <a:cubicBezTo>
                    <a:pt x="11732" y="27309"/>
                    <a:pt x="10549" y="26471"/>
                    <a:pt x="11190" y="25732"/>
                  </a:cubicBezTo>
                  <a:cubicBezTo>
                    <a:pt x="11387" y="25535"/>
                    <a:pt x="11683" y="25436"/>
                    <a:pt x="11979" y="25337"/>
                  </a:cubicBezTo>
                  <a:cubicBezTo>
                    <a:pt x="15331" y="24302"/>
                    <a:pt x="16810" y="20162"/>
                    <a:pt x="20014" y="18880"/>
                  </a:cubicBezTo>
                  <a:cubicBezTo>
                    <a:pt x="21739" y="18190"/>
                    <a:pt x="23711" y="18338"/>
                    <a:pt x="25239" y="17352"/>
                  </a:cubicBezTo>
                  <a:cubicBezTo>
                    <a:pt x="27408" y="15922"/>
                    <a:pt x="27605" y="12866"/>
                    <a:pt x="27556" y="10253"/>
                  </a:cubicBezTo>
                  <a:cubicBezTo>
                    <a:pt x="27506" y="7690"/>
                    <a:pt x="27506" y="5028"/>
                    <a:pt x="27506" y="2366"/>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8"/>
            <p:cNvSpPr/>
            <p:nvPr/>
          </p:nvSpPr>
          <p:spPr>
            <a:xfrm>
              <a:off x="4132850" y="4103316"/>
              <a:ext cx="188575" cy="50550"/>
            </a:xfrm>
            <a:custGeom>
              <a:avLst/>
              <a:gdLst/>
              <a:ahLst/>
              <a:cxnLst/>
              <a:rect l="l" t="t" r="r" b="b"/>
              <a:pathLst>
                <a:path w="7543" h="2022" extrusionOk="0">
                  <a:moveTo>
                    <a:pt x="494" y="987"/>
                  </a:moveTo>
                  <a:cubicBezTo>
                    <a:pt x="740" y="1085"/>
                    <a:pt x="937" y="1134"/>
                    <a:pt x="1184" y="1134"/>
                  </a:cubicBezTo>
                  <a:cubicBezTo>
                    <a:pt x="1381" y="1085"/>
                    <a:pt x="1529" y="1036"/>
                    <a:pt x="1677" y="937"/>
                  </a:cubicBezTo>
                  <a:cubicBezTo>
                    <a:pt x="2219" y="444"/>
                    <a:pt x="3106" y="642"/>
                    <a:pt x="3402" y="1332"/>
                  </a:cubicBezTo>
                  <a:cubicBezTo>
                    <a:pt x="3451" y="1381"/>
                    <a:pt x="3500" y="1430"/>
                    <a:pt x="3500" y="1480"/>
                  </a:cubicBezTo>
                  <a:cubicBezTo>
                    <a:pt x="3944" y="2022"/>
                    <a:pt x="4930" y="1578"/>
                    <a:pt x="5423" y="1184"/>
                  </a:cubicBezTo>
                  <a:cubicBezTo>
                    <a:pt x="6014" y="592"/>
                    <a:pt x="6754" y="247"/>
                    <a:pt x="7543" y="99"/>
                  </a:cubicBezTo>
                  <a:cubicBezTo>
                    <a:pt x="7543" y="99"/>
                    <a:pt x="7493" y="50"/>
                    <a:pt x="7493" y="50"/>
                  </a:cubicBezTo>
                  <a:cubicBezTo>
                    <a:pt x="7395" y="1"/>
                    <a:pt x="7296" y="1"/>
                    <a:pt x="7198" y="1"/>
                  </a:cubicBezTo>
                  <a:lnTo>
                    <a:pt x="3057" y="99"/>
                  </a:lnTo>
                  <a:cubicBezTo>
                    <a:pt x="2071" y="494"/>
                    <a:pt x="1036" y="740"/>
                    <a:pt x="1" y="888"/>
                  </a:cubicBezTo>
                  <a:cubicBezTo>
                    <a:pt x="99" y="888"/>
                    <a:pt x="198" y="888"/>
                    <a:pt x="296" y="937"/>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8"/>
            <p:cNvSpPr/>
            <p:nvPr/>
          </p:nvSpPr>
          <p:spPr>
            <a:xfrm>
              <a:off x="2806850" y="1942991"/>
              <a:ext cx="903325" cy="820775"/>
            </a:xfrm>
            <a:custGeom>
              <a:avLst/>
              <a:gdLst/>
              <a:ahLst/>
              <a:cxnLst/>
              <a:rect l="l" t="t" r="r" b="b"/>
              <a:pathLst>
                <a:path w="36133" h="32831" extrusionOk="0">
                  <a:moveTo>
                    <a:pt x="18781" y="28789"/>
                  </a:moveTo>
                  <a:cubicBezTo>
                    <a:pt x="19077" y="29528"/>
                    <a:pt x="19176" y="30366"/>
                    <a:pt x="19077" y="31204"/>
                  </a:cubicBezTo>
                  <a:cubicBezTo>
                    <a:pt x="19521" y="31204"/>
                    <a:pt x="19964" y="31401"/>
                    <a:pt x="20309" y="31648"/>
                  </a:cubicBezTo>
                  <a:cubicBezTo>
                    <a:pt x="20506" y="31796"/>
                    <a:pt x="20753" y="31944"/>
                    <a:pt x="20999" y="32042"/>
                  </a:cubicBezTo>
                  <a:cubicBezTo>
                    <a:pt x="21295" y="32042"/>
                    <a:pt x="21591" y="32042"/>
                    <a:pt x="21887" y="31944"/>
                  </a:cubicBezTo>
                  <a:cubicBezTo>
                    <a:pt x="26126" y="30958"/>
                    <a:pt x="30562" y="31204"/>
                    <a:pt x="34703" y="32683"/>
                  </a:cubicBezTo>
                  <a:cubicBezTo>
                    <a:pt x="34950" y="32782"/>
                    <a:pt x="35196" y="32831"/>
                    <a:pt x="35492" y="32831"/>
                  </a:cubicBezTo>
                  <a:cubicBezTo>
                    <a:pt x="35886" y="32732"/>
                    <a:pt x="36133" y="32338"/>
                    <a:pt x="36133" y="31944"/>
                  </a:cubicBezTo>
                  <a:lnTo>
                    <a:pt x="35985" y="31894"/>
                  </a:lnTo>
                  <a:lnTo>
                    <a:pt x="36133" y="31549"/>
                  </a:lnTo>
                  <a:cubicBezTo>
                    <a:pt x="36034" y="31106"/>
                    <a:pt x="35886" y="30711"/>
                    <a:pt x="35640" y="30317"/>
                  </a:cubicBezTo>
                  <a:cubicBezTo>
                    <a:pt x="34654" y="28444"/>
                    <a:pt x="33471" y="26669"/>
                    <a:pt x="32189" y="24993"/>
                  </a:cubicBezTo>
                  <a:cubicBezTo>
                    <a:pt x="31992" y="24747"/>
                    <a:pt x="31795" y="24500"/>
                    <a:pt x="31696" y="24155"/>
                  </a:cubicBezTo>
                  <a:cubicBezTo>
                    <a:pt x="31548" y="23761"/>
                    <a:pt x="31499" y="23317"/>
                    <a:pt x="31548" y="22873"/>
                  </a:cubicBezTo>
                  <a:lnTo>
                    <a:pt x="31548" y="21296"/>
                  </a:lnTo>
                  <a:cubicBezTo>
                    <a:pt x="31499" y="21049"/>
                    <a:pt x="31548" y="20803"/>
                    <a:pt x="31647" y="20606"/>
                  </a:cubicBezTo>
                  <a:cubicBezTo>
                    <a:pt x="31746" y="20310"/>
                    <a:pt x="31943" y="20064"/>
                    <a:pt x="32189" y="19866"/>
                  </a:cubicBezTo>
                  <a:lnTo>
                    <a:pt x="32288" y="19817"/>
                  </a:lnTo>
                  <a:cubicBezTo>
                    <a:pt x="33076" y="19078"/>
                    <a:pt x="33619" y="18141"/>
                    <a:pt x="33914" y="17106"/>
                  </a:cubicBezTo>
                  <a:cubicBezTo>
                    <a:pt x="33422" y="15085"/>
                    <a:pt x="32189" y="13310"/>
                    <a:pt x="30415" y="12177"/>
                  </a:cubicBezTo>
                  <a:lnTo>
                    <a:pt x="29577" y="11684"/>
                  </a:lnTo>
                  <a:lnTo>
                    <a:pt x="34161" y="10846"/>
                  </a:lnTo>
                  <a:cubicBezTo>
                    <a:pt x="34062" y="8775"/>
                    <a:pt x="33717" y="6656"/>
                    <a:pt x="33027" y="4684"/>
                  </a:cubicBezTo>
                  <a:cubicBezTo>
                    <a:pt x="32682" y="4881"/>
                    <a:pt x="32436" y="5275"/>
                    <a:pt x="32485" y="5719"/>
                  </a:cubicBezTo>
                  <a:lnTo>
                    <a:pt x="32485" y="5818"/>
                  </a:lnTo>
                  <a:cubicBezTo>
                    <a:pt x="32633" y="6360"/>
                    <a:pt x="32288" y="6951"/>
                    <a:pt x="31746" y="7050"/>
                  </a:cubicBezTo>
                  <a:lnTo>
                    <a:pt x="31696" y="7050"/>
                  </a:lnTo>
                  <a:cubicBezTo>
                    <a:pt x="30809" y="7444"/>
                    <a:pt x="30267" y="8381"/>
                    <a:pt x="29675" y="9416"/>
                  </a:cubicBezTo>
                  <a:lnTo>
                    <a:pt x="28147" y="12226"/>
                  </a:lnTo>
                  <a:cubicBezTo>
                    <a:pt x="28048" y="12423"/>
                    <a:pt x="27950" y="12571"/>
                    <a:pt x="27950" y="12817"/>
                  </a:cubicBezTo>
                  <a:cubicBezTo>
                    <a:pt x="27901" y="12916"/>
                    <a:pt x="27901" y="13015"/>
                    <a:pt x="27950" y="13113"/>
                  </a:cubicBezTo>
                  <a:cubicBezTo>
                    <a:pt x="27999" y="13409"/>
                    <a:pt x="27950" y="13705"/>
                    <a:pt x="27802" y="13951"/>
                  </a:cubicBezTo>
                  <a:cubicBezTo>
                    <a:pt x="27556" y="14296"/>
                    <a:pt x="27210" y="14493"/>
                    <a:pt x="26816" y="14493"/>
                  </a:cubicBezTo>
                  <a:cubicBezTo>
                    <a:pt x="26619" y="14592"/>
                    <a:pt x="26372" y="14641"/>
                    <a:pt x="26372" y="14740"/>
                  </a:cubicBezTo>
                  <a:cubicBezTo>
                    <a:pt x="26323" y="14789"/>
                    <a:pt x="26323" y="14888"/>
                    <a:pt x="26372" y="14986"/>
                  </a:cubicBezTo>
                  <a:lnTo>
                    <a:pt x="26372" y="15134"/>
                  </a:lnTo>
                  <a:cubicBezTo>
                    <a:pt x="26372" y="15824"/>
                    <a:pt x="26027" y="16514"/>
                    <a:pt x="25436" y="16859"/>
                  </a:cubicBezTo>
                  <a:lnTo>
                    <a:pt x="25682" y="18043"/>
                  </a:lnTo>
                  <a:lnTo>
                    <a:pt x="25584" y="18141"/>
                  </a:lnTo>
                  <a:cubicBezTo>
                    <a:pt x="24992" y="19226"/>
                    <a:pt x="24056" y="20064"/>
                    <a:pt x="22873" y="20458"/>
                  </a:cubicBezTo>
                  <a:cubicBezTo>
                    <a:pt x="22528" y="20655"/>
                    <a:pt x="22084" y="20458"/>
                    <a:pt x="21985" y="20014"/>
                  </a:cubicBezTo>
                  <a:lnTo>
                    <a:pt x="21492" y="18388"/>
                  </a:lnTo>
                  <a:cubicBezTo>
                    <a:pt x="21098" y="18881"/>
                    <a:pt x="20556" y="19176"/>
                    <a:pt x="19915" y="19275"/>
                  </a:cubicBezTo>
                  <a:lnTo>
                    <a:pt x="19767" y="19275"/>
                  </a:lnTo>
                  <a:cubicBezTo>
                    <a:pt x="19668" y="19275"/>
                    <a:pt x="19619" y="19275"/>
                    <a:pt x="19521" y="19324"/>
                  </a:cubicBezTo>
                  <a:cubicBezTo>
                    <a:pt x="19422" y="19373"/>
                    <a:pt x="19323" y="19521"/>
                    <a:pt x="19274" y="19620"/>
                  </a:cubicBezTo>
                  <a:cubicBezTo>
                    <a:pt x="18929" y="20359"/>
                    <a:pt x="18387" y="21000"/>
                    <a:pt x="17697" y="21444"/>
                  </a:cubicBezTo>
                  <a:lnTo>
                    <a:pt x="17352" y="21641"/>
                  </a:lnTo>
                  <a:cubicBezTo>
                    <a:pt x="16563" y="21887"/>
                    <a:pt x="16119" y="22775"/>
                    <a:pt x="16464" y="23563"/>
                  </a:cubicBezTo>
                  <a:cubicBezTo>
                    <a:pt x="16464" y="23711"/>
                    <a:pt x="16464" y="23810"/>
                    <a:pt x="16514" y="23909"/>
                  </a:cubicBezTo>
                  <a:cubicBezTo>
                    <a:pt x="16563" y="24648"/>
                    <a:pt x="16415" y="25535"/>
                    <a:pt x="15676" y="25831"/>
                  </a:cubicBezTo>
                  <a:lnTo>
                    <a:pt x="15380" y="25141"/>
                  </a:lnTo>
                  <a:cubicBezTo>
                    <a:pt x="15725" y="24993"/>
                    <a:pt x="15774" y="24451"/>
                    <a:pt x="15725" y="24007"/>
                  </a:cubicBezTo>
                  <a:cubicBezTo>
                    <a:pt x="15725" y="23909"/>
                    <a:pt x="15725" y="23761"/>
                    <a:pt x="15725" y="23662"/>
                  </a:cubicBezTo>
                  <a:cubicBezTo>
                    <a:pt x="15577" y="23120"/>
                    <a:pt x="15626" y="22578"/>
                    <a:pt x="15823" y="22035"/>
                  </a:cubicBezTo>
                  <a:cubicBezTo>
                    <a:pt x="16119" y="21592"/>
                    <a:pt x="16514" y="21197"/>
                    <a:pt x="16957" y="21000"/>
                  </a:cubicBezTo>
                  <a:lnTo>
                    <a:pt x="17253" y="20803"/>
                  </a:lnTo>
                  <a:cubicBezTo>
                    <a:pt x="17845" y="20409"/>
                    <a:pt x="18288" y="19916"/>
                    <a:pt x="18584" y="19324"/>
                  </a:cubicBezTo>
                  <a:cubicBezTo>
                    <a:pt x="18683" y="19028"/>
                    <a:pt x="18929" y="18782"/>
                    <a:pt x="19176" y="18634"/>
                  </a:cubicBezTo>
                  <a:cubicBezTo>
                    <a:pt x="19373" y="18535"/>
                    <a:pt x="19570" y="18486"/>
                    <a:pt x="19767" y="18486"/>
                  </a:cubicBezTo>
                  <a:lnTo>
                    <a:pt x="19915" y="18486"/>
                  </a:lnTo>
                  <a:cubicBezTo>
                    <a:pt x="20506" y="18437"/>
                    <a:pt x="20950" y="17944"/>
                    <a:pt x="21394" y="17402"/>
                  </a:cubicBezTo>
                  <a:lnTo>
                    <a:pt x="21837" y="16810"/>
                  </a:lnTo>
                  <a:lnTo>
                    <a:pt x="22774" y="19719"/>
                  </a:lnTo>
                  <a:cubicBezTo>
                    <a:pt x="23661" y="19373"/>
                    <a:pt x="24401" y="18733"/>
                    <a:pt x="24894" y="17895"/>
                  </a:cubicBezTo>
                  <a:lnTo>
                    <a:pt x="24598" y="16367"/>
                  </a:lnTo>
                  <a:lnTo>
                    <a:pt x="24943" y="16268"/>
                  </a:lnTo>
                  <a:cubicBezTo>
                    <a:pt x="25387" y="16071"/>
                    <a:pt x="25682" y="15627"/>
                    <a:pt x="25633" y="15134"/>
                  </a:cubicBezTo>
                  <a:lnTo>
                    <a:pt x="25633" y="15036"/>
                  </a:lnTo>
                  <a:cubicBezTo>
                    <a:pt x="25633" y="14838"/>
                    <a:pt x="25633" y="14641"/>
                    <a:pt x="25682" y="14395"/>
                  </a:cubicBezTo>
                  <a:cubicBezTo>
                    <a:pt x="25880" y="14050"/>
                    <a:pt x="26274" y="13803"/>
                    <a:pt x="26668" y="13754"/>
                  </a:cubicBezTo>
                  <a:cubicBezTo>
                    <a:pt x="26915" y="13705"/>
                    <a:pt x="27112" y="13655"/>
                    <a:pt x="27210" y="13557"/>
                  </a:cubicBezTo>
                  <a:cubicBezTo>
                    <a:pt x="27210" y="13409"/>
                    <a:pt x="27210" y="13261"/>
                    <a:pt x="27210" y="13113"/>
                  </a:cubicBezTo>
                  <a:cubicBezTo>
                    <a:pt x="27210" y="12965"/>
                    <a:pt x="27210" y="12817"/>
                    <a:pt x="27210" y="12669"/>
                  </a:cubicBezTo>
                  <a:cubicBezTo>
                    <a:pt x="27260" y="12374"/>
                    <a:pt x="27358" y="12078"/>
                    <a:pt x="27506" y="11831"/>
                  </a:cubicBezTo>
                  <a:lnTo>
                    <a:pt x="29034" y="9022"/>
                  </a:lnTo>
                  <a:cubicBezTo>
                    <a:pt x="29527" y="8134"/>
                    <a:pt x="30217" y="6853"/>
                    <a:pt x="31400" y="6310"/>
                  </a:cubicBezTo>
                  <a:lnTo>
                    <a:pt x="31499" y="6310"/>
                  </a:lnTo>
                  <a:cubicBezTo>
                    <a:pt x="31598" y="6261"/>
                    <a:pt x="31746" y="6212"/>
                    <a:pt x="31795" y="6163"/>
                  </a:cubicBezTo>
                  <a:cubicBezTo>
                    <a:pt x="31795" y="6064"/>
                    <a:pt x="31795" y="5965"/>
                    <a:pt x="31795" y="5916"/>
                  </a:cubicBezTo>
                  <a:lnTo>
                    <a:pt x="31795" y="5719"/>
                  </a:lnTo>
                  <a:cubicBezTo>
                    <a:pt x="31696" y="4980"/>
                    <a:pt x="32140" y="4240"/>
                    <a:pt x="32830" y="3895"/>
                  </a:cubicBezTo>
                  <a:cubicBezTo>
                    <a:pt x="32781" y="3747"/>
                    <a:pt x="32731" y="3649"/>
                    <a:pt x="32682" y="3501"/>
                  </a:cubicBezTo>
                  <a:cubicBezTo>
                    <a:pt x="31598" y="2811"/>
                    <a:pt x="30612" y="2071"/>
                    <a:pt x="29675" y="1184"/>
                  </a:cubicBezTo>
                  <a:lnTo>
                    <a:pt x="29527" y="1036"/>
                  </a:lnTo>
                  <a:cubicBezTo>
                    <a:pt x="28492" y="740"/>
                    <a:pt x="27457" y="1036"/>
                    <a:pt x="26718" y="1825"/>
                  </a:cubicBezTo>
                  <a:lnTo>
                    <a:pt x="26619" y="1923"/>
                  </a:lnTo>
                  <a:cubicBezTo>
                    <a:pt x="26372" y="2268"/>
                    <a:pt x="26027" y="2515"/>
                    <a:pt x="25633" y="2613"/>
                  </a:cubicBezTo>
                  <a:cubicBezTo>
                    <a:pt x="25239" y="2663"/>
                    <a:pt x="24844" y="2515"/>
                    <a:pt x="24549" y="2318"/>
                  </a:cubicBezTo>
                  <a:lnTo>
                    <a:pt x="23020" y="1529"/>
                  </a:lnTo>
                  <a:cubicBezTo>
                    <a:pt x="22922" y="1480"/>
                    <a:pt x="22823" y="1430"/>
                    <a:pt x="22725" y="1381"/>
                  </a:cubicBezTo>
                  <a:cubicBezTo>
                    <a:pt x="22626" y="1381"/>
                    <a:pt x="22577" y="1381"/>
                    <a:pt x="22528" y="1381"/>
                  </a:cubicBezTo>
                  <a:cubicBezTo>
                    <a:pt x="21098" y="1726"/>
                    <a:pt x="19767" y="2268"/>
                    <a:pt x="18535" y="3008"/>
                  </a:cubicBezTo>
                  <a:cubicBezTo>
                    <a:pt x="18091" y="3304"/>
                    <a:pt x="17598" y="3451"/>
                    <a:pt x="17105" y="3353"/>
                  </a:cubicBezTo>
                  <a:cubicBezTo>
                    <a:pt x="16859" y="3254"/>
                    <a:pt x="16612" y="3156"/>
                    <a:pt x="16415" y="2958"/>
                  </a:cubicBezTo>
                  <a:lnTo>
                    <a:pt x="16366" y="2909"/>
                  </a:lnTo>
                  <a:cubicBezTo>
                    <a:pt x="15281" y="2071"/>
                    <a:pt x="13852" y="1825"/>
                    <a:pt x="12570" y="2219"/>
                  </a:cubicBezTo>
                  <a:lnTo>
                    <a:pt x="12471" y="2219"/>
                  </a:lnTo>
                  <a:cubicBezTo>
                    <a:pt x="11732" y="2564"/>
                    <a:pt x="10845" y="2268"/>
                    <a:pt x="10450" y="1529"/>
                  </a:cubicBezTo>
                  <a:lnTo>
                    <a:pt x="10352" y="1430"/>
                  </a:lnTo>
                  <a:cubicBezTo>
                    <a:pt x="9711" y="691"/>
                    <a:pt x="8824" y="198"/>
                    <a:pt x="7887" y="50"/>
                  </a:cubicBezTo>
                  <a:cubicBezTo>
                    <a:pt x="7296" y="1"/>
                    <a:pt x="6704" y="149"/>
                    <a:pt x="6260" y="494"/>
                  </a:cubicBezTo>
                  <a:cubicBezTo>
                    <a:pt x="5817" y="790"/>
                    <a:pt x="5324" y="937"/>
                    <a:pt x="4831" y="1085"/>
                  </a:cubicBezTo>
                  <a:lnTo>
                    <a:pt x="4683" y="1085"/>
                  </a:lnTo>
                  <a:cubicBezTo>
                    <a:pt x="4584" y="1085"/>
                    <a:pt x="4486" y="1085"/>
                    <a:pt x="4387" y="1135"/>
                  </a:cubicBezTo>
                  <a:cubicBezTo>
                    <a:pt x="4141" y="1233"/>
                    <a:pt x="3993" y="1628"/>
                    <a:pt x="3944" y="2022"/>
                  </a:cubicBezTo>
                  <a:lnTo>
                    <a:pt x="3599" y="3599"/>
                  </a:lnTo>
                  <a:cubicBezTo>
                    <a:pt x="3303" y="4782"/>
                    <a:pt x="3155" y="6015"/>
                    <a:pt x="3204" y="7247"/>
                  </a:cubicBezTo>
                  <a:cubicBezTo>
                    <a:pt x="3303" y="7888"/>
                    <a:pt x="3303" y="8627"/>
                    <a:pt x="3303" y="9268"/>
                  </a:cubicBezTo>
                  <a:cubicBezTo>
                    <a:pt x="3303" y="9663"/>
                    <a:pt x="3204" y="10057"/>
                    <a:pt x="3056" y="10451"/>
                  </a:cubicBezTo>
                  <a:cubicBezTo>
                    <a:pt x="2859" y="10796"/>
                    <a:pt x="2613" y="11043"/>
                    <a:pt x="2317" y="11289"/>
                  </a:cubicBezTo>
                  <a:lnTo>
                    <a:pt x="2169" y="11388"/>
                  </a:lnTo>
                  <a:cubicBezTo>
                    <a:pt x="1479" y="12029"/>
                    <a:pt x="887" y="12768"/>
                    <a:pt x="444" y="13606"/>
                  </a:cubicBezTo>
                  <a:cubicBezTo>
                    <a:pt x="247" y="13951"/>
                    <a:pt x="148" y="14345"/>
                    <a:pt x="99" y="14740"/>
                  </a:cubicBezTo>
                  <a:cubicBezTo>
                    <a:pt x="148" y="14937"/>
                    <a:pt x="148" y="15134"/>
                    <a:pt x="197" y="15331"/>
                  </a:cubicBezTo>
                  <a:cubicBezTo>
                    <a:pt x="197" y="15430"/>
                    <a:pt x="197" y="15578"/>
                    <a:pt x="247" y="15676"/>
                  </a:cubicBezTo>
                  <a:cubicBezTo>
                    <a:pt x="296" y="16317"/>
                    <a:pt x="247" y="16958"/>
                    <a:pt x="148" y="17599"/>
                  </a:cubicBezTo>
                  <a:cubicBezTo>
                    <a:pt x="0" y="18388"/>
                    <a:pt x="49" y="19226"/>
                    <a:pt x="345" y="20014"/>
                  </a:cubicBezTo>
                  <a:cubicBezTo>
                    <a:pt x="838" y="19916"/>
                    <a:pt x="1331" y="19916"/>
                    <a:pt x="1824" y="19916"/>
                  </a:cubicBezTo>
                  <a:cubicBezTo>
                    <a:pt x="3796" y="19965"/>
                    <a:pt x="5866" y="20902"/>
                    <a:pt x="6655" y="22725"/>
                  </a:cubicBezTo>
                  <a:cubicBezTo>
                    <a:pt x="7049" y="23662"/>
                    <a:pt x="7098" y="24747"/>
                    <a:pt x="7838" y="25387"/>
                  </a:cubicBezTo>
                  <a:cubicBezTo>
                    <a:pt x="8232" y="25683"/>
                    <a:pt x="8676" y="25930"/>
                    <a:pt x="9169" y="26078"/>
                  </a:cubicBezTo>
                  <a:cubicBezTo>
                    <a:pt x="10549" y="26521"/>
                    <a:pt x="12324" y="26965"/>
                    <a:pt x="13704" y="27458"/>
                  </a:cubicBezTo>
                  <a:cubicBezTo>
                    <a:pt x="14147" y="26521"/>
                    <a:pt x="15084" y="25979"/>
                    <a:pt x="16119" y="26028"/>
                  </a:cubicBezTo>
                  <a:cubicBezTo>
                    <a:pt x="17154" y="26866"/>
                    <a:pt x="18239" y="27606"/>
                    <a:pt x="18781" y="28789"/>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8"/>
            <p:cNvSpPr/>
            <p:nvPr/>
          </p:nvSpPr>
          <p:spPr>
            <a:xfrm>
              <a:off x="3223375" y="2745266"/>
              <a:ext cx="378350" cy="425175"/>
            </a:xfrm>
            <a:custGeom>
              <a:avLst/>
              <a:gdLst/>
              <a:ahLst/>
              <a:cxnLst/>
              <a:rect l="l" t="t" r="r" b="b"/>
              <a:pathLst>
                <a:path w="15134" h="17007" extrusionOk="0">
                  <a:moveTo>
                    <a:pt x="6014" y="16908"/>
                  </a:moveTo>
                  <a:cubicBezTo>
                    <a:pt x="5965" y="16415"/>
                    <a:pt x="6064" y="15922"/>
                    <a:pt x="6359" y="15577"/>
                  </a:cubicBezTo>
                  <a:lnTo>
                    <a:pt x="6557" y="15282"/>
                  </a:lnTo>
                  <a:lnTo>
                    <a:pt x="6852" y="15430"/>
                  </a:lnTo>
                  <a:cubicBezTo>
                    <a:pt x="7148" y="15577"/>
                    <a:pt x="7493" y="15676"/>
                    <a:pt x="7838" y="15725"/>
                  </a:cubicBezTo>
                  <a:cubicBezTo>
                    <a:pt x="7838" y="15380"/>
                    <a:pt x="7789" y="15084"/>
                    <a:pt x="7592" y="14789"/>
                  </a:cubicBezTo>
                  <a:cubicBezTo>
                    <a:pt x="7345" y="14444"/>
                    <a:pt x="6951" y="14197"/>
                    <a:pt x="6557" y="14148"/>
                  </a:cubicBezTo>
                  <a:lnTo>
                    <a:pt x="4733" y="14000"/>
                  </a:lnTo>
                  <a:lnTo>
                    <a:pt x="6458" y="13408"/>
                  </a:lnTo>
                  <a:cubicBezTo>
                    <a:pt x="6655" y="13310"/>
                    <a:pt x="6803" y="13162"/>
                    <a:pt x="6902" y="12965"/>
                  </a:cubicBezTo>
                  <a:cubicBezTo>
                    <a:pt x="7000" y="12768"/>
                    <a:pt x="7000" y="12521"/>
                    <a:pt x="6951" y="12324"/>
                  </a:cubicBezTo>
                  <a:lnTo>
                    <a:pt x="6705" y="11683"/>
                  </a:lnTo>
                  <a:lnTo>
                    <a:pt x="9021" y="12225"/>
                  </a:lnTo>
                  <a:cubicBezTo>
                    <a:pt x="9071" y="12028"/>
                    <a:pt x="9120" y="11831"/>
                    <a:pt x="9071" y="11634"/>
                  </a:cubicBezTo>
                  <a:lnTo>
                    <a:pt x="9021" y="11437"/>
                  </a:lnTo>
                  <a:lnTo>
                    <a:pt x="9169" y="11289"/>
                  </a:lnTo>
                  <a:cubicBezTo>
                    <a:pt x="10007" y="10500"/>
                    <a:pt x="11190" y="11289"/>
                    <a:pt x="11585" y="11535"/>
                  </a:cubicBezTo>
                  <a:cubicBezTo>
                    <a:pt x="11930" y="11782"/>
                    <a:pt x="12324" y="11930"/>
                    <a:pt x="12768" y="11880"/>
                  </a:cubicBezTo>
                  <a:cubicBezTo>
                    <a:pt x="12817" y="11880"/>
                    <a:pt x="12916" y="11831"/>
                    <a:pt x="12965" y="11732"/>
                  </a:cubicBezTo>
                  <a:lnTo>
                    <a:pt x="13162" y="11338"/>
                  </a:lnTo>
                  <a:lnTo>
                    <a:pt x="14049" y="12028"/>
                  </a:lnTo>
                  <a:cubicBezTo>
                    <a:pt x="14345" y="10944"/>
                    <a:pt x="14542" y="9859"/>
                    <a:pt x="14641" y="8824"/>
                  </a:cubicBezTo>
                  <a:cubicBezTo>
                    <a:pt x="14789" y="8134"/>
                    <a:pt x="14690" y="7395"/>
                    <a:pt x="14394" y="6803"/>
                  </a:cubicBezTo>
                  <a:cubicBezTo>
                    <a:pt x="14296" y="6606"/>
                    <a:pt x="14148" y="6458"/>
                    <a:pt x="14000" y="6261"/>
                  </a:cubicBezTo>
                  <a:cubicBezTo>
                    <a:pt x="13606" y="5817"/>
                    <a:pt x="13113" y="5226"/>
                    <a:pt x="13409" y="4486"/>
                  </a:cubicBezTo>
                  <a:cubicBezTo>
                    <a:pt x="13606" y="4043"/>
                    <a:pt x="13951" y="3747"/>
                    <a:pt x="14394" y="3599"/>
                  </a:cubicBezTo>
                  <a:cubicBezTo>
                    <a:pt x="14641" y="3500"/>
                    <a:pt x="14838" y="3352"/>
                    <a:pt x="15035" y="3155"/>
                  </a:cubicBezTo>
                  <a:cubicBezTo>
                    <a:pt x="15134" y="2958"/>
                    <a:pt x="15134" y="2761"/>
                    <a:pt x="15035" y="2613"/>
                  </a:cubicBezTo>
                  <a:cubicBezTo>
                    <a:pt x="14838" y="2317"/>
                    <a:pt x="14542" y="2071"/>
                    <a:pt x="14197" y="2071"/>
                  </a:cubicBezTo>
                  <a:cubicBezTo>
                    <a:pt x="13507" y="2021"/>
                    <a:pt x="12866" y="2514"/>
                    <a:pt x="12225" y="3007"/>
                  </a:cubicBezTo>
                  <a:lnTo>
                    <a:pt x="11634" y="3500"/>
                  </a:lnTo>
                  <a:lnTo>
                    <a:pt x="11535" y="99"/>
                  </a:lnTo>
                  <a:lnTo>
                    <a:pt x="11733" y="99"/>
                  </a:lnTo>
                  <a:cubicBezTo>
                    <a:pt x="10155" y="0"/>
                    <a:pt x="8528" y="99"/>
                    <a:pt x="6951" y="345"/>
                  </a:cubicBezTo>
                  <a:lnTo>
                    <a:pt x="6951" y="3057"/>
                  </a:lnTo>
                  <a:lnTo>
                    <a:pt x="6557" y="3057"/>
                  </a:lnTo>
                  <a:lnTo>
                    <a:pt x="6557" y="3352"/>
                  </a:lnTo>
                  <a:lnTo>
                    <a:pt x="1627" y="3352"/>
                  </a:lnTo>
                  <a:cubicBezTo>
                    <a:pt x="1381" y="4782"/>
                    <a:pt x="937" y="6162"/>
                    <a:pt x="395" y="7542"/>
                  </a:cubicBezTo>
                  <a:cubicBezTo>
                    <a:pt x="148" y="8085"/>
                    <a:pt x="0" y="8676"/>
                    <a:pt x="0" y="9268"/>
                  </a:cubicBezTo>
                  <a:cubicBezTo>
                    <a:pt x="50" y="10204"/>
                    <a:pt x="838" y="10845"/>
                    <a:pt x="1529" y="11486"/>
                  </a:cubicBezTo>
                  <a:cubicBezTo>
                    <a:pt x="3205" y="13113"/>
                    <a:pt x="4634" y="14986"/>
                    <a:pt x="5817" y="17007"/>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8"/>
            <p:cNvSpPr/>
            <p:nvPr/>
          </p:nvSpPr>
          <p:spPr>
            <a:xfrm>
              <a:off x="4354675" y="3970216"/>
              <a:ext cx="497900" cy="467100"/>
            </a:xfrm>
            <a:custGeom>
              <a:avLst/>
              <a:gdLst/>
              <a:ahLst/>
              <a:cxnLst/>
              <a:rect l="l" t="t" r="r" b="b"/>
              <a:pathLst>
                <a:path w="19916" h="18684" extrusionOk="0">
                  <a:moveTo>
                    <a:pt x="19767" y="9712"/>
                  </a:moveTo>
                  <a:cubicBezTo>
                    <a:pt x="19817" y="9219"/>
                    <a:pt x="19817" y="8726"/>
                    <a:pt x="19767" y="8184"/>
                  </a:cubicBezTo>
                  <a:lnTo>
                    <a:pt x="19521" y="3747"/>
                  </a:lnTo>
                  <a:cubicBezTo>
                    <a:pt x="19521" y="3452"/>
                    <a:pt x="19472" y="3205"/>
                    <a:pt x="19373" y="2959"/>
                  </a:cubicBezTo>
                  <a:cubicBezTo>
                    <a:pt x="19176" y="2712"/>
                    <a:pt x="18929" y="2515"/>
                    <a:pt x="18683" y="2367"/>
                  </a:cubicBezTo>
                  <a:cubicBezTo>
                    <a:pt x="17648" y="1726"/>
                    <a:pt x="16465" y="938"/>
                    <a:pt x="15183" y="839"/>
                  </a:cubicBezTo>
                  <a:lnTo>
                    <a:pt x="14690" y="839"/>
                  </a:lnTo>
                  <a:cubicBezTo>
                    <a:pt x="14197" y="839"/>
                    <a:pt x="13704" y="790"/>
                    <a:pt x="13261" y="642"/>
                  </a:cubicBezTo>
                  <a:cubicBezTo>
                    <a:pt x="12965" y="494"/>
                    <a:pt x="12718" y="297"/>
                    <a:pt x="12521" y="1"/>
                  </a:cubicBezTo>
                  <a:cubicBezTo>
                    <a:pt x="12472" y="50"/>
                    <a:pt x="12373" y="50"/>
                    <a:pt x="12324" y="100"/>
                  </a:cubicBezTo>
                  <a:lnTo>
                    <a:pt x="9317" y="691"/>
                  </a:lnTo>
                  <a:cubicBezTo>
                    <a:pt x="9317" y="1776"/>
                    <a:pt x="8381" y="2712"/>
                    <a:pt x="7641" y="3304"/>
                  </a:cubicBezTo>
                  <a:lnTo>
                    <a:pt x="4979" y="5473"/>
                  </a:lnTo>
                  <a:cubicBezTo>
                    <a:pt x="4338" y="6064"/>
                    <a:pt x="3500" y="6360"/>
                    <a:pt x="2662" y="6261"/>
                  </a:cubicBezTo>
                  <a:lnTo>
                    <a:pt x="1" y="6261"/>
                  </a:lnTo>
                  <a:lnTo>
                    <a:pt x="1529" y="9712"/>
                  </a:lnTo>
                  <a:cubicBezTo>
                    <a:pt x="1677" y="10254"/>
                    <a:pt x="2120" y="10747"/>
                    <a:pt x="2662" y="11043"/>
                  </a:cubicBezTo>
                  <a:lnTo>
                    <a:pt x="6754" y="13606"/>
                  </a:lnTo>
                  <a:lnTo>
                    <a:pt x="6705" y="13853"/>
                  </a:lnTo>
                  <a:cubicBezTo>
                    <a:pt x="6557" y="14395"/>
                    <a:pt x="6507" y="14937"/>
                    <a:pt x="6606" y="15479"/>
                  </a:cubicBezTo>
                  <a:cubicBezTo>
                    <a:pt x="6655" y="15972"/>
                    <a:pt x="6951" y="16367"/>
                    <a:pt x="7395" y="16564"/>
                  </a:cubicBezTo>
                  <a:cubicBezTo>
                    <a:pt x="7641" y="16613"/>
                    <a:pt x="7937" y="16613"/>
                    <a:pt x="8183" y="16564"/>
                  </a:cubicBezTo>
                  <a:cubicBezTo>
                    <a:pt x="8676" y="16515"/>
                    <a:pt x="9169" y="16564"/>
                    <a:pt x="9613" y="16810"/>
                  </a:cubicBezTo>
                  <a:cubicBezTo>
                    <a:pt x="9859" y="16958"/>
                    <a:pt x="10007" y="17205"/>
                    <a:pt x="10204" y="17451"/>
                  </a:cubicBezTo>
                  <a:cubicBezTo>
                    <a:pt x="10303" y="17599"/>
                    <a:pt x="10402" y="17747"/>
                    <a:pt x="10549" y="17845"/>
                  </a:cubicBezTo>
                  <a:cubicBezTo>
                    <a:pt x="10796" y="17944"/>
                    <a:pt x="11042" y="17993"/>
                    <a:pt x="11240" y="17944"/>
                  </a:cubicBezTo>
                  <a:lnTo>
                    <a:pt x="11634" y="17944"/>
                  </a:lnTo>
                  <a:cubicBezTo>
                    <a:pt x="13014" y="17895"/>
                    <a:pt x="14592" y="17895"/>
                    <a:pt x="15824" y="18683"/>
                  </a:cubicBezTo>
                  <a:lnTo>
                    <a:pt x="16120" y="18486"/>
                  </a:lnTo>
                  <a:cubicBezTo>
                    <a:pt x="17401" y="17500"/>
                    <a:pt x="18683" y="16465"/>
                    <a:pt x="18880" y="14986"/>
                  </a:cubicBezTo>
                  <a:lnTo>
                    <a:pt x="18880" y="14543"/>
                  </a:lnTo>
                  <a:cubicBezTo>
                    <a:pt x="18880" y="14247"/>
                    <a:pt x="18880" y="13951"/>
                    <a:pt x="18929" y="13655"/>
                  </a:cubicBezTo>
                  <a:cubicBezTo>
                    <a:pt x="19077" y="13064"/>
                    <a:pt x="19422" y="12571"/>
                    <a:pt x="19915" y="12275"/>
                  </a:cubicBezTo>
                  <a:cubicBezTo>
                    <a:pt x="19620" y="11585"/>
                    <a:pt x="19570" y="10846"/>
                    <a:pt x="19718" y="10106"/>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8"/>
            <p:cNvSpPr/>
            <p:nvPr/>
          </p:nvSpPr>
          <p:spPr>
            <a:xfrm>
              <a:off x="4850075" y="3535216"/>
              <a:ext cx="202125" cy="483100"/>
            </a:xfrm>
            <a:custGeom>
              <a:avLst/>
              <a:gdLst/>
              <a:ahLst/>
              <a:cxnLst/>
              <a:rect l="l" t="t" r="r" b="b"/>
              <a:pathLst>
                <a:path w="8085" h="19324" extrusionOk="0">
                  <a:moveTo>
                    <a:pt x="4733" y="6014"/>
                  </a:moveTo>
                  <a:cubicBezTo>
                    <a:pt x="4536" y="5669"/>
                    <a:pt x="4487" y="5275"/>
                    <a:pt x="4487" y="4929"/>
                  </a:cubicBezTo>
                  <a:cubicBezTo>
                    <a:pt x="4487" y="3599"/>
                    <a:pt x="4043" y="2317"/>
                    <a:pt x="3303" y="1232"/>
                  </a:cubicBezTo>
                  <a:cubicBezTo>
                    <a:pt x="3156" y="937"/>
                    <a:pt x="2958" y="739"/>
                    <a:pt x="2712" y="542"/>
                  </a:cubicBezTo>
                  <a:cubicBezTo>
                    <a:pt x="2219" y="247"/>
                    <a:pt x="1677" y="99"/>
                    <a:pt x="1135" y="99"/>
                  </a:cubicBezTo>
                  <a:lnTo>
                    <a:pt x="592" y="0"/>
                  </a:lnTo>
                  <a:lnTo>
                    <a:pt x="2071" y="1775"/>
                  </a:lnTo>
                  <a:cubicBezTo>
                    <a:pt x="2268" y="1972"/>
                    <a:pt x="2416" y="2268"/>
                    <a:pt x="2416" y="2563"/>
                  </a:cubicBezTo>
                  <a:cubicBezTo>
                    <a:pt x="2416" y="2859"/>
                    <a:pt x="2268" y="3155"/>
                    <a:pt x="2071" y="3401"/>
                  </a:cubicBezTo>
                  <a:cubicBezTo>
                    <a:pt x="1085" y="4732"/>
                    <a:pt x="1085" y="6556"/>
                    <a:pt x="2071" y="7887"/>
                  </a:cubicBezTo>
                  <a:lnTo>
                    <a:pt x="2515" y="8429"/>
                  </a:lnTo>
                  <a:lnTo>
                    <a:pt x="1825" y="8479"/>
                  </a:lnTo>
                  <a:cubicBezTo>
                    <a:pt x="1282" y="8528"/>
                    <a:pt x="888" y="8972"/>
                    <a:pt x="839" y="9465"/>
                  </a:cubicBezTo>
                  <a:lnTo>
                    <a:pt x="839" y="9810"/>
                  </a:lnTo>
                  <a:cubicBezTo>
                    <a:pt x="839" y="10056"/>
                    <a:pt x="839" y="10303"/>
                    <a:pt x="789" y="10549"/>
                  </a:cubicBezTo>
                  <a:cubicBezTo>
                    <a:pt x="691" y="10845"/>
                    <a:pt x="494" y="11091"/>
                    <a:pt x="297" y="11338"/>
                  </a:cubicBezTo>
                  <a:cubicBezTo>
                    <a:pt x="198" y="11486"/>
                    <a:pt x="99" y="11633"/>
                    <a:pt x="1" y="11781"/>
                  </a:cubicBezTo>
                  <a:cubicBezTo>
                    <a:pt x="691" y="11929"/>
                    <a:pt x="1332" y="12373"/>
                    <a:pt x="1677" y="13014"/>
                  </a:cubicBezTo>
                  <a:lnTo>
                    <a:pt x="1825" y="13211"/>
                  </a:lnTo>
                  <a:cubicBezTo>
                    <a:pt x="1973" y="13507"/>
                    <a:pt x="2170" y="13852"/>
                    <a:pt x="2318" y="13802"/>
                  </a:cubicBezTo>
                  <a:cubicBezTo>
                    <a:pt x="2416" y="13753"/>
                    <a:pt x="2515" y="13704"/>
                    <a:pt x="2613" y="13605"/>
                  </a:cubicBezTo>
                  <a:cubicBezTo>
                    <a:pt x="2712" y="13507"/>
                    <a:pt x="2860" y="13408"/>
                    <a:pt x="2958" y="13310"/>
                  </a:cubicBezTo>
                  <a:cubicBezTo>
                    <a:pt x="3353" y="13112"/>
                    <a:pt x="3796" y="13063"/>
                    <a:pt x="4141" y="13260"/>
                  </a:cubicBezTo>
                  <a:cubicBezTo>
                    <a:pt x="4684" y="13507"/>
                    <a:pt x="5029" y="13950"/>
                    <a:pt x="5177" y="14542"/>
                  </a:cubicBezTo>
                  <a:cubicBezTo>
                    <a:pt x="5226" y="15331"/>
                    <a:pt x="4979" y="16169"/>
                    <a:pt x="4536" y="16859"/>
                  </a:cubicBezTo>
                  <a:cubicBezTo>
                    <a:pt x="4487" y="17007"/>
                    <a:pt x="4388" y="17154"/>
                    <a:pt x="4388" y="17302"/>
                  </a:cubicBezTo>
                  <a:cubicBezTo>
                    <a:pt x="4437" y="17500"/>
                    <a:pt x="4536" y="17746"/>
                    <a:pt x="4733" y="17894"/>
                  </a:cubicBezTo>
                  <a:lnTo>
                    <a:pt x="5867" y="19323"/>
                  </a:lnTo>
                  <a:cubicBezTo>
                    <a:pt x="5817" y="19077"/>
                    <a:pt x="5768" y="18830"/>
                    <a:pt x="5768" y="18633"/>
                  </a:cubicBezTo>
                  <a:lnTo>
                    <a:pt x="5768" y="18239"/>
                  </a:lnTo>
                  <a:lnTo>
                    <a:pt x="6163" y="18239"/>
                  </a:lnTo>
                  <a:cubicBezTo>
                    <a:pt x="6655" y="18190"/>
                    <a:pt x="7099" y="17943"/>
                    <a:pt x="7395" y="17549"/>
                  </a:cubicBezTo>
                  <a:cubicBezTo>
                    <a:pt x="7888" y="16908"/>
                    <a:pt x="8085" y="16119"/>
                    <a:pt x="7986" y="15281"/>
                  </a:cubicBezTo>
                  <a:cubicBezTo>
                    <a:pt x="7839" y="14000"/>
                    <a:pt x="7050" y="12866"/>
                    <a:pt x="5916" y="12225"/>
                  </a:cubicBezTo>
                  <a:lnTo>
                    <a:pt x="5522" y="12028"/>
                  </a:lnTo>
                  <a:cubicBezTo>
                    <a:pt x="4979" y="11781"/>
                    <a:pt x="4487" y="11436"/>
                    <a:pt x="4141" y="10943"/>
                  </a:cubicBezTo>
                  <a:cubicBezTo>
                    <a:pt x="3944" y="10549"/>
                    <a:pt x="3796" y="10105"/>
                    <a:pt x="3796" y="9612"/>
                  </a:cubicBezTo>
                  <a:lnTo>
                    <a:pt x="3451" y="6211"/>
                  </a:lnTo>
                  <a:lnTo>
                    <a:pt x="3747" y="6113"/>
                  </a:lnTo>
                  <a:cubicBezTo>
                    <a:pt x="4092" y="6063"/>
                    <a:pt x="4388" y="6014"/>
                    <a:pt x="4733" y="6014"/>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8"/>
            <p:cNvSpPr/>
            <p:nvPr/>
          </p:nvSpPr>
          <p:spPr>
            <a:xfrm>
              <a:off x="4588825" y="3737316"/>
              <a:ext cx="9875" cy="4950"/>
            </a:xfrm>
            <a:custGeom>
              <a:avLst/>
              <a:gdLst/>
              <a:ahLst/>
              <a:cxnLst/>
              <a:rect l="l" t="t" r="r" b="b"/>
              <a:pathLst>
                <a:path w="395" h="198" extrusionOk="0">
                  <a:moveTo>
                    <a:pt x="0" y="0"/>
                  </a:moveTo>
                  <a:cubicBezTo>
                    <a:pt x="50" y="50"/>
                    <a:pt x="50" y="99"/>
                    <a:pt x="50" y="148"/>
                  </a:cubicBezTo>
                  <a:cubicBezTo>
                    <a:pt x="198" y="197"/>
                    <a:pt x="296" y="197"/>
                    <a:pt x="395" y="148"/>
                  </a:cubicBezTo>
                  <a:cubicBezTo>
                    <a:pt x="296" y="148"/>
                    <a:pt x="148" y="99"/>
                    <a:pt x="0" y="0"/>
                  </a:cubicBezTo>
                  <a:close/>
                </a:path>
              </a:pathLst>
            </a:custGeom>
            <a:solidFill>
              <a:srgbClr val="088C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8"/>
            <p:cNvSpPr/>
            <p:nvPr/>
          </p:nvSpPr>
          <p:spPr>
            <a:xfrm>
              <a:off x="3413150" y="3299816"/>
              <a:ext cx="846650" cy="820775"/>
            </a:xfrm>
            <a:custGeom>
              <a:avLst/>
              <a:gdLst/>
              <a:ahLst/>
              <a:cxnLst/>
              <a:rect l="l" t="t" r="r" b="b"/>
              <a:pathLst>
                <a:path w="33866" h="32831" extrusionOk="0">
                  <a:moveTo>
                    <a:pt x="27408" y="3846"/>
                  </a:moveTo>
                  <a:cubicBezTo>
                    <a:pt x="27260" y="3796"/>
                    <a:pt x="27063" y="3747"/>
                    <a:pt x="26866" y="3747"/>
                  </a:cubicBezTo>
                  <a:cubicBezTo>
                    <a:pt x="26472" y="3747"/>
                    <a:pt x="26077" y="3649"/>
                    <a:pt x="25683" y="3599"/>
                  </a:cubicBezTo>
                  <a:cubicBezTo>
                    <a:pt x="25338" y="3550"/>
                    <a:pt x="25042" y="3501"/>
                    <a:pt x="24697" y="3501"/>
                  </a:cubicBezTo>
                  <a:lnTo>
                    <a:pt x="24401" y="3550"/>
                  </a:lnTo>
                  <a:lnTo>
                    <a:pt x="24352" y="3501"/>
                  </a:lnTo>
                  <a:cubicBezTo>
                    <a:pt x="24007" y="3501"/>
                    <a:pt x="23859" y="3057"/>
                    <a:pt x="23761" y="2958"/>
                  </a:cubicBezTo>
                  <a:cubicBezTo>
                    <a:pt x="23711" y="2909"/>
                    <a:pt x="23711" y="2860"/>
                    <a:pt x="23711" y="2811"/>
                  </a:cubicBezTo>
                  <a:cubicBezTo>
                    <a:pt x="23662" y="2712"/>
                    <a:pt x="23416" y="2712"/>
                    <a:pt x="23021" y="2761"/>
                  </a:cubicBezTo>
                  <a:lnTo>
                    <a:pt x="22134" y="2860"/>
                  </a:lnTo>
                  <a:cubicBezTo>
                    <a:pt x="22085" y="2860"/>
                    <a:pt x="22035" y="2909"/>
                    <a:pt x="21986" y="2909"/>
                  </a:cubicBezTo>
                  <a:cubicBezTo>
                    <a:pt x="21937" y="2958"/>
                    <a:pt x="21887" y="3057"/>
                    <a:pt x="21887" y="3106"/>
                  </a:cubicBezTo>
                  <a:lnTo>
                    <a:pt x="21197" y="4930"/>
                  </a:lnTo>
                  <a:cubicBezTo>
                    <a:pt x="21148" y="5127"/>
                    <a:pt x="21000" y="5325"/>
                    <a:pt x="20852" y="5473"/>
                  </a:cubicBezTo>
                  <a:cubicBezTo>
                    <a:pt x="20655" y="5620"/>
                    <a:pt x="20409" y="5719"/>
                    <a:pt x="20113" y="5719"/>
                  </a:cubicBezTo>
                  <a:lnTo>
                    <a:pt x="16613" y="5867"/>
                  </a:lnTo>
                  <a:cubicBezTo>
                    <a:pt x="16465" y="5867"/>
                    <a:pt x="16268" y="5818"/>
                    <a:pt x="16120" y="5818"/>
                  </a:cubicBezTo>
                  <a:cubicBezTo>
                    <a:pt x="15824" y="5670"/>
                    <a:pt x="15578" y="5374"/>
                    <a:pt x="15479" y="5029"/>
                  </a:cubicBezTo>
                  <a:lnTo>
                    <a:pt x="13409" y="149"/>
                  </a:lnTo>
                  <a:lnTo>
                    <a:pt x="1726" y="149"/>
                  </a:lnTo>
                  <a:lnTo>
                    <a:pt x="1726" y="1"/>
                  </a:lnTo>
                  <a:cubicBezTo>
                    <a:pt x="1628" y="1"/>
                    <a:pt x="1578" y="1"/>
                    <a:pt x="1529" y="1"/>
                  </a:cubicBezTo>
                  <a:cubicBezTo>
                    <a:pt x="1480" y="1"/>
                    <a:pt x="1381" y="1"/>
                    <a:pt x="1332" y="1"/>
                  </a:cubicBezTo>
                  <a:lnTo>
                    <a:pt x="4092" y="4487"/>
                  </a:lnTo>
                  <a:cubicBezTo>
                    <a:pt x="4536" y="5275"/>
                    <a:pt x="5029" y="6261"/>
                    <a:pt x="4634" y="7050"/>
                  </a:cubicBezTo>
                  <a:cubicBezTo>
                    <a:pt x="4437" y="7395"/>
                    <a:pt x="4043" y="7641"/>
                    <a:pt x="3895" y="8085"/>
                  </a:cubicBezTo>
                  <a:cubicBezTo>
                    <a:pt x="3501" y="9022"/>
                    <a:pt x="4585" y="9909"/>
                    <a:pt x="5226" y="10747"/>
                  </a:cubicBezTo>
                  <a:cubicBezTo>
                    <a:pt x="6212" y="12078"/>
                    <a:pt x="6113" y="13951"/>
                    <a:pt x="5522" y="15529"/>
                  </a:cubicBezTo>
                  <a:cubicBezTo>
                    <a:pt x="4930" y="17057"/>
                    <a:pt x="3895" y="18388"/>
                    <a:pt x="3008" y="19817"/>
                  </a:cubicBezTo>
                  <a:cubicBezTo>
                    <a:pt x="1085" y="23071"/>
                    <a:pt x="50" y="26768"/>
                    <a:pt x="1" y="30563"/>
                  </a:cubicBezTo>
                  <a:cubicBezTo>
                    <a:pt x="1036" y="30021"/>
                    <a:pt x="2120" y="29577"/>
                    <a:pt x="3254" y="29232"/>
                  </a:cubicBezTo>
                  <a:cubicBezTo>
                    <a:pt x="3599" y="29084"/>
                    <a:pt x="3944" y="29035"/>
                    <a:pt x="4289" y="29084"/>
                  </a:cubicBezTo>
                  <a:cubicBezTo>
                    <a:pt x="4733" y="29232"/>
                    <a:pt x="5078" y="29430"/>
                    <a:pt x="5374" y="29775"/>
                  </a:cubicBezTo>
                  <a:lnTo>
                    <a:pt x="5522" y="29922"/>
                  </a:lnTo>
                  <a:cubicBezTo>
                    <a:pt x="7050" y="31303"/>
                    <a:pt x="9367" y="31303"/>
                    <a:pt x="11043" y="31106"/>
                  </a:cubicBezTo>
                  <a:cubicBezTo>
                    <a:pt x="11831" y="31007"/>
                    <a:pt x="12620" y="30810"/>
                    <a:pt x="13360" y="30662"/>
                  </a:cubicBezTo>
                  <a:cubicBezTo>
                    <a:pt x="14592" y="30366"/>
                    <a:pt x="15874" y="30169"/>
                    <a:pt x="17204" y="30120"/>
                  </a:cubicBezTo>
                  <a:cubicBezTo>
                    <a:pt x="17500" y="30070"/>
                    <a:pt x="17796" y="30169"/>
                    <a:pt x="18042" y="30317"/>
                  </a:cubicBezTo>
                  <a:cubicBezTo>
                    <a:pt x="18240" y="30514"/>
                    <a:pt x="18388" y="30760"/>
                    <a:pt x="18437" y="31007"/>
                  </a:cubicBezTo>
                  <a:lnTo>
                    <a:pt x="18535" y="31155"/>
                  </a:lnTo>
                  <a:cubicBezTo>
                    <a:pt x="18880" y="32091"/>
                    <a:pt x="20211" y="32289"/>
                    <a:pt x="21197" y="32338"/>
                  </a:cubicBezTo>
                  <a:cubicBezTo>
                    <a:pt x="24352" y="32584"/>
                    <a:pt x="27951" y="32831"/>
                    <a:pt x="31155" y="31697"/>
                  </a:cubicBezTo>
                  <a:cubicBezTo>
                    <a:pt x="30514" y="31106"/>
                    <a:pt x="29922" y="30514"/>
                    <a:pt x="29282" y="29972"/>
                  </a:cubicBezTo>
                  <a:cubicBezTo>
                    <a:pt x="28690" y="29380"/>
                    <a:pt x="28049" y="28838"/>
                    <a:pt x="27458" y="28197"/>
                  </a:cubicBezTo>
                  <a:lnTo>
                    <a:pt x="27359" y="28099"/>
                  </a:lnTo>
                  <a:lnTo>
                    <a:pt x="27310" y="18388"/>
                  </a:lnTo>
                  <a:lnTo>
                    <a:pt x="33274" y="18388"/>
                  </a:lnTo>
                  <a:lnTo>
                    <a:pt x="33274" y="13655"/>
                  </a:lnTo>
                  <a:lnTo>
                    <a:pt x="33866" y="13655"/>
                  </a:lnTo>
                  <a:cubicBezTo>
                    <a:pt x="33866" y="13606"/>
                    <a:pt x="33817" y="13557"/>
                    <a:pt x="33817" y="13557"/>
                  </a:cubicBezTo>
                  <a:cubicBezTo>
                    <a:pt x="33619" y="13409"/>
                    <a:pt x="33373" y="13360"/>
                    <a:pt x="33126" y="13409"/>
                  </a:cubicBezTo>
                  <a:cubicBezTo>
                    <a:pt x="32880" y="13458"/>
                    <a:pt x="32634" y="13557"/>
                    <a:pt x="32387" y="13655"/>
                  </a:cubicBezTo>
                  <a:lnTo>
                    <a:pt x="32190" y="13754"/>
                  </a:lnTo>
                  <a:cubicBezTo>
                    <a:pt x="31450" y="14050"/>
                    <a:pt x="30612" y="14247"/>
                    <a:pt x="29824" y="14296"/>
                  </a:cubicBezTo>
                  <a:cubicBezTo>
                    <a:pt x="29627" y="14345"/>
                    <a:pt x="29479" y="14296"/>
                    <a:pt x="29331" y="14247"/>
                  </a:cubicBezTo>
                  <a:cubicBezTo>
                    <a:pt x="28986" y="14050"/>
                    <a:pt x="28838" y="13705"/>
                    <a:pt x="28838" y="13310"/>
                  </a:cubicBezTo>
                  <a:cubicBezTo>
                    <a:pt x="28936" y="12374"/>
                    <a:pt x="28739" y="11437"/>
                    <a:pt x="28296" y="10599"/>
                  </a:cubicBezTo>
                  <a:cubicBezTo>
                    <a:pt x="28197" y="10501"/>
                    <a:pt x="28148" y="10402"/>
                    <a:pt x="28049" y="10303"/>
                  </a:cubicBezTo>
                  <a:cubicBezTo>
                    <a:pt x="27852" y="10106"/>
                    <a:pt x="27704" y="9860"/>
                    <a:pt x="27606" y="9613"/>
                  </a:cubicBezTo>
                  <a:cubicBezTo>
                    <a:pt x="27458" y="9317"/>
                    <a:pt x="27408" y="8972"/>
                    <a:pt x="27408" y="8677"/>
                  </a:cubicBezTo>
                  <a:cubicBezTo>
                    <a:pt x="27359" y="7888"/>
                    <a:pt x="27507" y="7099"/>
                    <a:pt x="27852" y="6409"/>
                  </a:cubicBezTo>
                  <a:cubicBezTo>
                    <a:pt x="27901" y="6311"/>
                    <a:pt x="27901" y="6261"/>
                    <a:pt x="27901" y="6212"/>
                  </a:cubicBezTo>
                  <a:lnTo>
                    <a:pt x="27852" y="6113"/>
                  </a:lnTo>
                  <a:cubicBezTo>
                    <a:pt x="27556" y="5719"/>
                    <a:pt x="27458" y="5177"/>
                    <a:pt x="27556" y="4684"/>
                  </a:cubicBezTo>
                  <a:cubicBezTo>
                    <a:pt x="27556" y="4240"/>
                    <a:pt x="27556" y="4043"/>
                    <a:pt x="27408" y="3846"/>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8"/>
            <p:cNvSpPr/>
            <p:nvPr/>
          </p:nvSpPr>
          <p:spPr>
            <a:xfrm>
              <a:off x="3270200" y="2740341"/>
              <a:ext cx="108475" cy="69025"/>
            </a:xfrm>
            <a:custGeom>
              <a:avLst/>
              <a:gdLst/>
              <a:ahLst/>
              <a:cxnLst/>
              <a:rect l="l" t="t" r="r" b="b"/>
              <a:pathLst>
                <a:path w="4339" h="2761" extrusionOk="0">
                  <a:moveTo>
                    <a:pt x="4339" y="2711"/>
                  </a:moveTo>
                  <a:lnTo>
                    <a:pt x="4339" y="641"/>
                  </a:lnTo>
                  <a:cubicBezTo>
                    <a:pt x="4043" y="690"/>
                    <a:pt x="3796" y="740"/>
                    <a:pt x="3501" y="789"/>
                  </a:cubicBezTo>
                  <a:cubicBezTo>
                    <a:pt x="3106" y="888"/>
                    <a:pt x="2663" y="937"/>
                    <a:pt x="2268" y="888"/>
                  </a:cubicBezTo>
                  <a:cubicBezTo>
                    <a:pt x="1923" y="789"/>
                    <a:pt x="1627" y="592"/>
                    <a:pt x="1332" y="395"/>
                  </a:cubicBezTo>
                  <a:cubicBezTo>
                    <a:pt x="937" y="148"/>
                    <a:pt x="740" y="0"/>
                    <a:pt x="494" y="99"/>
                  </a:cubicBezTo>
                  <a:lnTo>
                    <a:pt x="494" y="50"/>
                  </a:lnTo>
                  <a:cubicBezTo>
                    <a:pt x="444" y="345"/>
                    <a:pt x="395" y="592"/>
                    <a:pt x="346" y="888"/>
                  </a:cubicBezTo>
                  <a:cubicBezTo>
                    <a:pt x="247" y="1528"/>
                    <a:pt x="99" y="2120"/>
                    <a:pt x="1" y="276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8"/>
            <p:cNvSpPr/>
            <p:nvPr/>
          </p:nvSpPr>
          <p:spPr>
            <a:xfrm>
              <a:off x="3994825" y="4119341"/>
              <a:ext cx="605125" cy="660575"/>
            </a:xfrm>
            <a:custGeom>
              <a:avLst/>
              <a:gdLst/>
              <a:ahLst/>
              <a:cxnLst/>
              <a:rect l="l" t="t" r="r" b="b"/>
              <a:pathLst>
                <a:path w="24205" h="26423" extrusionOk="0">
                  <a:moveTo>
                    <a:pt x="1134" y="11733"/>
                  </a:moveTo>
                  <a:lnTo>
                    <a:pt x="543" y="11733"/>
                  </a:lnTo>
                  <a:lnTo>
                    <a:pt x="1" y="11733"/>
                  </a:lnTo>
                  <a:lnTo>
                    <a:pt x="1" y="20310"/>
                  </a:lnTo>
                  <a:lnTo>
                    <a:pt x="50" y="20260"/>
                  </a:lnTo>
                  <a:cubicBezTo>
                    <a:pt x="839" y="21000"/>
                    <a:pt x="1332" y="21986"/>
                    <a:pt x="1578" y="23021"/>
                  </a:cubicBezTo>
                  <a:cubicBezTo>
                    <a:pt x="1775" y="24007"/>
                    <a:pt x="1874" y="24993"/>
                    <a:pt x="1825" y="26028"/>
                  </a:cubicBezTo>
                  <a:cubicBezTo>
                    <a:pt x="1825" y="26127"/>
                    <a:pt x="1825" y="26225"/>
                    <a:pt x="1825" y="26274"/>
                  </a:cubicBezTo>
                  <a:cubicBezTo>
                    <a:pt x="1874" y="26422"/>
                    <a:pt x="2170" y="26422"/>
                    <a:pt x="2515" y="26324"/>
                  </a:cubicBezTo>
                  <a:cubicBezTo>
                    <a:pt x="3205" y="26127"/>
                    <a:pt x="3796" y="25831"/>
                    <a:pt x="4339" y="25387"/>
                  </a:cubicBezTo>
                  <a:cubicBezTo>
                    <a:pt x="5127" y="24697"/>
                    <a:pt x="5768" y="23859"/>
                    <a:pt x="6162" y="22922"/>
                  </a:cubicBezTo>
                  <a:cubicBezTo>
                    <a:pt x="6409" y="22479"/>
                    <a:pt x="6655" y="22035"/>
                    <a:pt x="6951" y="21591"/>
                  </a:cubicBezTo>
                  <a:lnTo>
                    <a:pt x="7148" y="21296"/>
                  </a:lnTo>
                  <a:lnTo>
                    <a:pt x="7444" y="21493"/>
                  </a:lnTo>
                  <a:cubicBezTo>
                    <a:pt x="9071" y="22331"/>
                    <a:pt x="10895" y="22725"/>
                    <a:pt x="12719" y="22627"/>
                  </a:cubicBezTo>
                  <a:cubicBezTo>
                    <a:pt x="13014" y="22627"/>
                    <a:pt x="13310" y="22577"/>
                    <a:pt x="13606" y="22479"/>
                  </a:cubicBezTo>
                  <a:cubicBezTo>
                    <a:pt x="13951" y="22331"/>
                    <a:pt x="14197" y="22035"/>
                    <a:pt x="14345" y="21690"/>
                  </a:cubicBezTo>
                  <a:cubicBezTo>
                    <a:pt x="14395" y="21444"/>
                    <a:pt x="14444" y="21246"/>
                    <a:pt x="14444" y="21000"/>
                  </a:cubicBezTo>
                  <a:cubicBezTo>
                    <a:pt x="14493" y="20803"/>
                    <a:pt x="14493" y="20556"/>
                    <a:pt x="14542" y="20310"/>
                  </a:cubicBezTo>
                  <a:cubicBezTo>
                    <a:pt x="14690" y="19669"/>
                    <a:pt x="15233" y="19176"/>
                    <a:pt x="15923" y="19176"/>
                  </a:cubicBezTo>
                  <a:cubicBezTo>
                    <a:pt x="16071" y="19225"/>
                    <a:pt x="16169" y="19225"/>
                    <a:pt x="16317" y="19275"/>
                  </a:cubicBezTo>
                  <a:cubicBezTo>
                    <a:pt x="16366" y="19324"/>
                    <a:pt x="16465" y="19324"/>
                    <a:pt x="16514" y="19373"/>
                  </a:cubicBezTo>
                  <a:cubicBezTo>
                    <a:pt x="16711" y="19373"/>
                    <a:pt x="16909" y="19127"/>
                    <a:pt x="17007" y="18930"/>
                  </a:cubicBezTo>
                  <a:cubicBezTo>
                    <a:pt x="17056" y="18732"/>
                    <a:pt x="17106" y="18535"/>
                    <a:pt x="17155" y="18338"/>
                  </a:cubicBezTo>
                  <a:cubicBezTo>
                    <a:pt x="17204" y="18141"/>
                    <a:pt x="17204" y="17993"/>
                    <a:pt x="17254" y="17845"/>
                  </a:cubicBezTo>
                  <a:cubicBezTo>
                    <a:pt x="17599" y="16908"/>
                    <a:pt x="18190" y="16070"/>
                    <a:pt x="18979" y="15479"/>
                  </a:cubicBezTo>
                  <a:cubicBezTo>
                    <a:pt x="20458" y="14049"/>
                    <a:pt x="22183" y="12571"/>
                    <a:pt x="24204" y="12275"/>
                  </a:cubicBezTo>
                  <a:cubicBezTo>
                    <a:pt x="24056" y="12176"/>
                    <a:pt x="23958" y="12028"/>
                    <a:pt x="23859" y="11880"/>
                  </a:cubicBezTo>
                  <a:cubicBezTo>
                    <a:pt x="23613" y="11437"/>
                    <a:pt x="23070" y="11190"/>
                    <a:pt x="22577" y="11388"/>
                  </a:cubicBezTo>
                  <a:cubicBezTo>
                    <a:pt x="22183" y="11437"/>
                    <a:pt x="21838" y="11388"/>
                    <a:pt x="21444" y="11289"/>
                  </a:cubicBezTo>
                  <a:cubicBezTo>
                    <a:pt x="20753" y="11042"/>
                    <a:pt x="20261" y="10402"/>
                    <a:pt x="20162" y="9662"/>
                  </a:cubicBezTo>
                  <a:cubicBezTo>
                    <a:pt x="20063" y="9120"/>
                    <a:pt x="20063" y="8578"/>
                    <a:pt x="20211" y="8036"/>
                  </a:cubicBezTo>
                  <a:lnTo>
                    <a:pt x="16563" y="5719"/>
                  </a:lnTo>
                  <a:cubicBezTo>
                    <a:pt x="16218" y="5521"/>
                    <a:pt x="15972" y="5324"/>
                    <a:pt x="15676" y="5029"/>
                  </a:cubicBezTo>
                  <a:cubicBezTo>
                    <a:pt x="15430" y="4733"/>
                    <a:pt x="15282" y="4388"/>
                    <a:pt x="15134" y="4043"/>
                  </a:cubicBezTo>
                  <a:lnTo>
                    <a:pt x="13507" y="198"/>
                  </a:lnTo>
                  <a:lnTo>
                    <a:pt x="13507" y="247"/>
                  </a:lnTo>
                  <a:cubicBezTo>
                    <a:pt x="12866" y="1"/>
                    <a:pt x="12127" y="592"/>
                    <a:pt x="11437" y="1085"/>
                  </a:cubicBezTo>
                  <a:cubicBezTo>
                    <a:pt x="10500" y="1824"/>
                    <a:pt x="9169" y="2219"/>
                    <a:pt x="8430" y="1331"/>
                  </a:cubicBezTo>
                  <a:cubicBezTo>
                    <a:pt x="8381" y="1233"/>
                    <a:pt x="8331" y="1134"/>
                    <a:pt x="8282" y="1085"/>
                  </a:cubicBezTo>
                  <a:cubicBezTo>
                    <a:pt x="8233" y="986"/>
                    <a:pt x="8183" y="888"/>
                    <a:pt x="8085" y="839"/>
                  </a:cubicBezTo>
                  <a:cubicBezTo>
                    <a:pt x="7986" y="789"/>
                    <a:pt x="7789" y="839"/>
                    <a:pt x="7493" y="986"/>
                  </a:cubicBezTo>
                  <a:cubicBezTo>
                    <a:pt x="7296" y="1085"/>
                    <a:pt x="7050" y="1134"/>
                    <a:pt x="6853" y="1184"/>
                  </a:cubicBezTo>
                  <a:cubicBezTo>
                    <a:pt x="6507" y="1233"/>
                    <a:pt x="6113" y="1184"/>
                    <a:pt x="5817" y="1085"/>
                  </a:cubicBezTo>
                  <a:lnTo>
                    <a:pt x="5620" y="1036"/>
                  </a:lnTo>
                  <a:cubicBezTo>
                    <a:pt x="4339" y="740"/>
                    <a:pt x="2712" y="1233"/>
                    <a:pt x="2317" y="2515"/>
                  </a:cubicBezTo>
                  <a:cubicBezTo>
                    <a:pt x="2170" y="3106"/>
                    <a:pt x="2170" y="3747"/>
                    <a:pt x="2317" y="4338"/>
                  </a:cubicBezTo>
                  <a:cubicBezTo>
                    <a:pt x="2564" y="6606"/>
                    <a:pt x="2712" y="9416"/>
                    <a:pt x="1282" y="11535"/>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8"/>
            <p:cNvSpPr/>
            <p:nvPr/>
          </p:nvSpPr>
          <p:spPr>
            <a:xfrm>
              <a:off x="3381125" y="2660241"/>
              <a:ext cx="490500" cy="584150"/>
            </a:xfrm>
            <a:custGeom>
              <a:avLst/>
              <a:gdLst/>
              <a:ahLst/>
              <a:cxnLst/>
              <a:rect l="l" t="t" r="r" b="b"/>
              <a:pathLst>
                <a:path w="19620" h="23366" extrusionOk="0">
                  <a:moveTo>
                    <a:pt x="3352" y="20852"/>
                  </a:moveTo>
                  <a:cubicBezTo>
                    <a:pt x="4141" y="20507"/>
                    <a:pt x="5077" y="20605"/>
                    <a:pt x="5817" y="21147"/>
                  </a:cubicBezTo>
                  <a:cubicBezTo>
                    <a:pt x="6063" y="21345"/>
                    <a:pt x="6310" y="21591"/>
                    <a:pt x="6408" y="21887"/>
                  </a:cubicBezTo>
                  <a:lnTo>
                    <a:pt x="6507" y="21640"/>
                  </a:lnTo>
                  <a:cubicBezTo>
                    <a:pt x="6606" y="21394"/>
                    <a:pt x="6704" y="21147"/>
                    <a:pt x="6852" y="20950"/>
                  </a:cubicBezTo>
                  <a:cubicBezTo>
                    <a:pt x="7394" y="20260"/>
                    <a:pt x="8331" y="20112"/>
                    <a:pt x="9021" y="20605"/>
                  </a:cubicBezTo>
                  <a:cubicBezTo>
                    <a:pt x="9366" y="20852"/>
                    <a:pt x="9563" y="21246"/>
                    <a:pt x="9662" y="21640"/>
                  </a:cubicBezTo>
                  <a:lnTo>
                    <a:pt x="9662" y="21640"/>
                  </a:lnTo>
                  <a:cubicBezTo>
                    <a:pt x="11436" y="20260"/>
                    <a:pt x="12965" y="18732"/>
                    <a:pt x="13014" y="16760"/>
                  </a:cubicBezTo>
                  <a:lnTo>
                    <a:pt x="13014" y="16169"/>
                  </a:lnTo>
                  <a:cubicBezTo>
                    <a:pt x="12965" y="15479"/>
                    <a:pt x="13063" y="14838"/>
                    <a:pt x="13310" y="14246"/>
                  </a:cubicBezTo>
                  <a:cubicBezTo>
                    <a:pt x="13556" y="13852"/>
                    <a:pt x="13852" y="13556"/>
                    <a:pt x="14197" y="13260"/>
                  </a:cubicBezTo>
                  <a:cubicBezTo>
                    <a:pt x="14739" y="12817"/>
                    <a:pt x="15035" y="12521"/>
                    <a:pt x="14986" y="12126"/>
                  </a:cubicBezTo>
                  <a:lnTo>
                    <a:pt x="14542" y="8627"/>
                  </a:lnTo>
                  <a:lnTo>
                    <a:pt x="15725" y="11979"/>
                  </a:lnTo>
                  <a:cubicBezTo>
                    <a:pt x="15725" y="11979"/>
                    <a:pt x="15774" y="12028"/>
                    <a:pt x="15774" y="12028"/>
                  </a:cubicBezTo>
                  <a:cubicBezTo>
                    <a:pt x="15873" y="12077"/>
                    <a:pt x="15971" y="12077"/>
                    <a:pt x="16070" y="12028"/>
                  </a:cubicBezTo>
                  <a:cubicBezTo>
                    <a:pt x="16267" y="11831"/>
                    <a:pt x="16415" y="11584"/>
                    <a:pt x="16514" y="11338"/>
                  </a:cubicBezTo>
                  <a:cubicBezTo>
                    <a:pt x="17352" y="9317"/>
                    <a:pt x="17795" y="7197"/>
                    <a:pt x="17894" y="5028"/>
                  </a:cubicBezTo>
                  <a:lnTo>
                    <a:pt x="17894" y="4880"/>
                  </a:lnTo>
                  <a:cubicBezTo>
                    <a:pt x="17845" y="4239"/>
                    <a:pt x="17943" y="3648"/>
                    <a:pt x="18190" y="3056"/>
                  </a:cubicBezTo>
                  <a:cubicBezTo>
                    <a:pt x="18338" y="2810"/>
                    <a:pt x="18485" y="2613"/>
                    <a:pt x="18683" y="2416"/>
                  </a:cubicBezTo>
                  <a:cubicBezTo>
                    <a:pt x="18781" y="2268"/>
                    <a:pt x="18880" y="2169"/>
                    <a:pt x="18929" y="2070"/>
                  </a:cubicBezTo>
                  <a:cubicBezTo>
                    <a:pt x="19323" y="1430"/>
                    <a:pt x="19570" y="740"/>
                    <a:pt x="19619" y="49"/>
                  </a:cubicBezTo>
                  <a:cubicBezTo>
                    <a:pt x="19225" y="0"/>
                    <a:pt x="18831" y="0"/>
                    <a:pt x="18387" y="49"/>
                  </a:cubicBezTo>
                  <a:lnTo>
                    <a:pt x="17697" y="99"/>
                  </a:lnTo>
                  <a:cubicBezTo>
                    <a:pt x="16809" y="197"/>
                    <a:pt x="15873" y="247"/>
                    <a:pt x="14986" y="197"/>
                  </a:cubicBezTo>
                  <a:cubicBezTo>
                    <a:pt x="14838" y="789"/>
                    <a:pt x="14641" y="1430"/>
                    <a:pt x="14394" y="2021"/>
                  </a:cubicBezTo>
                  <a:lnTo>
                    <a:pt x="14000" y="3007"/>
                  </a:lnTo>
                  <a:lnTo>
                    <a:pt x="14000" y="3204"/>
                  </a:lnTo>
                  <a:cubicBezTo>
                    <a:pt x="14000" y="4042"/>
                    <a:pt x="13457" y="4732"/>
                    <a:pt x="12669" y="4930"/>
                  </a:cubicBezTo>
                  <a:cubicBezTo>
                    <a:pt x="12570" y="4930"/>
                    <a:pt x="12521" y="4930"/>
                    <a:pt x="12472" y="4930"/>
                  </a:cubicBezTo>
                  <a:cubicBezTo>
                    <a:pt x="12127" y="4930"/>
                    <a:pt x="11831" y="4831"/>
                    <a:pt x="11535" y="4732"/>
                  </a:cubicBezTo>
                  <a:cubicBezTo>
                    <a:pt x="9711" y="4092"/>
                    <a:pt x="7887" y="3697"/>
                    <a:pt x="5965" y="3549"/>
                  </a:cubicBezTo>
                  <a:lnTo>
                    <a:pt x="6063" y="5373"/>
                  </a:lnTo>
                  <a:cubicBezTo>
                    <a:pt x="6556" y="4979"/>
                    <a:pt x="7197" y="4732"/>
                    <a:pt x="7887" y="4732"/>
                  </a:cubicBezTo>
                  <a:cubicBezTo>
                    <a:pt x="8528" y="4782"/>
                    <a:pt x="9070" y="5127"/>
                    <a:pt x="9366" y="5669"/>
                  </a:cubicBezTo>
                  <a:cubicBezTo>
                    <a:pt x="9613" y="6063"/>
                    <a:pt x="9613" y="6556"/>
                    <a:pt x="9366" y="7000"/>
                  </a:cubicBezTo>
                  <a:cubicBezTo>
                    <a:pt x="9120" y="7296"/>
                    <a:pt x="8824" y="7542"/>
                    <a:pt x="8429" y="7690"/>
                  </a:cubicBezTo>
                  <a:cubicBezTo>
                    <a:pt x="8134" y="7838"/>
                    <a:pt x="7887" y="7986"/>
                    <a:pt x="7838" y="8183"/>
                  </a:cubicBezTo>
                  <a:cubicBezTo>
                    <a:pt x="7789" y="8380"/>
                    <a:pt x="7937" y="8774"/>
                    <a:pt x="8331" y="9218"/>
                  </a:cubicBezTo>
                  <a:cubicBezTo>
                    <a:pt x="8528" y="9415"/>
                    <a:pt x="8676" y="9612"/>
                    <a:pt x="8824" y="9810"/>
                  </a:cubicBezTo>
                  <a:cubicBezTo>
                    <a:pt x="9218" y="10598"/>
                    <a:pt x="9317" y="11486"/>
                    <a:pt x="9169" y="12324"/>
                  </a:cubicBezTo>
                  <a:cubicBezTo>
                    <a:pt x="9021" y="13655"/>
                    <a:pt x="8775" y="14936"/>
                    <a:pt x="8429" y="16218"/>
                  </a:cubicBezTo>
                  <a:lnTo>
                    <a:pt x="8282" y="16760"/>
                  </a:lnTo>
                  <a:lnTo>
                    <a:pt x="7099" y="15873"/>
                  </a:lnTo>
                  <a:cubicBezTo>
                    <a:pt x="6951" y="15971"/>
                    <a:pt x="6852" y="16021"/>
                    <a:pt x="6704" y="16070"/>
                  </a:cubicBezTo>
                  <a:cubicBezTo>
                    <a:pt x="6063" y="16169"/>
                    <a:pt x="5423" y="16021"/>
                    <a:pt x="4930" y="15626"/>
                  </a:cubicBezTo>
                  <a:cubicBezTo>
                    <a:pt x="4338" y="15232"/>
                    <a:pt x="3894" y="15084"/>
                    <a:pt x="3599" y="15183"/>
                  </a:cubicBezTo>
                  <a:cubicBezTo>
                    <a:pt x="3599" y="15577"/>
                    <a:pt x="3500" y="15971"/>
                    <a:pt x="3303" y="16317"/>
                  </a:cubicBezTo>
                  <a:lnTo>
                    <a:pt x="3155" y="16563"/>
                  </a:lnTo>
                  <a:lnTo>
                    <a:pt x="1479" y="16169"/>
                  </a:lnTo>
                  <a:cubicBezTo>
                    <a:pt x="1479" y="16366"/>
                    <a:pt x="1430" y="16612"/>
                    <a:pt x="1331" y="16809"/>
                  </a:cubicBezTo>
                  <a:cubicBezTo>
                    <a:pt x="1282" y="16908"/>
                    <a:pt x="1233" y="17007"/>
                    <a:pt x="1134" y="17105"/>
                  </a:cubicBezTo>
                  <a:cubicBezTo>
                    <a:pt x="1479" y="17302"/>
                    <a:pt x="1775" y="17549"/>
                    <a:pt x="1972" y="17894"/>
                  </a:cubicBezTo>
                  <a:cubicBezTo>
                    <a:pt x="2366" y="18436"/>
                    <a:pt x="2465" y="19126"/>
                    <a:pt x="2218" y="19767"/>
                  </a:cubicBezTo>
                  <a:lnTo>
                    <a:pt x="2120" y="20063"/>
                  </a:lnTo>
                  <a:lnTo>
                    <a:pt x="1824" y="20063"/>
                  </a:lnTo>
                  <a:cubicBezTo>
                    <a:pt x="1430" y="20014"/>
                    <a:pt x="1035" y="19915"/>
                    <a:pt x="592" y="19816"/>
                  </a:cubicBezTo>
                  <a:cubicBezTo>
                    <a:pt x="542" y="20063"/>
                    <a:pt x="542" y="20309"/>
                    <a:pt x="592" y="20556"/>
                  </a:cubicBezTo>
                  <a:lnTo>
                    <a:pt x="789" y="20950"/>
                  </a:lnTo>
                  <a:lnTo>
                    <a:pt x="0" y="21197"/>
                  </a:lnTo>
                  <a:lnTo>
                    <a:pt x="197" y="21591"/>
                  </a:lnTo>
                  <a:lnTo>
                    <a:pt x="1331" y="23366"/>
                  </a:lnTo>
                  <a:cubicBezTo>
                    <a:pt x="1676" y="22330"/>
                    <a:pt x="2416" y="21443"/>
                    <a:pt x="3352" y="20852"/>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8"/>
            <p:cNvSpPr/>
            <p:nvPr/>
          </p:nvSpPr>
          <p:spPr>
            <a:xfrm>
              <a:off x="5546350" y="3667066"/>
              <a:ext cx="499150" cy="1045075"/>
            </a:xfrm>
            <a:custGeom>
              <a:avLst/>
              <a:gdLst/>
              <a:ahLst/>
              <a:cxnLst/>
              <a:rect l="l" t="t" r="r" b="b"/>
              <a:pathLst>
                <a:path w="19966" h="41803" extrusionOk="0">
                  <a:moveTo>
                    <a:pt x="10402" y="8183"/>
                  </a:moveTo>
                  <a:cubicBezTo>
                    <a:pt x="8233" y="9958"/>
                    <a:pt x="5325" y="10796"/>
                    <a:pt x="3550" y="12965"/>
                  </a:cubicBezTo>
                  <a:cubicBezTo>
                    <a:pt x="2515" y="14247"/>
                    <a:pt x="2022" y="15873"/>
                    <a:pt x="2071" y="17549"/>
                  </a:cubicBezTo>
                  <a:cubicBezTo>
                    <a:pt x="2170" y="19225"/>
                    <a:pt x="2860" y="20753"/>
                    <a:pt x="3156" y="22380"/>
                  </a:cubicBezTo>
                  <a:cubicBezTo>
                    <a:pt x="3501" y="24007"/>
                    <a:pt x="3304" y="25929"/>
                    <a:pt x="2022" y="26965"/>
                  </a:cubicBezTo>
                  <a:cubicBezTo>
                    <a:pt x="1430" y="27408"/>
                    <a:pt x="642" y="27704"/>
                    <a:pt x="297" y="28345"/>
                  </a:cubicBezTo>
                  <a:cubicBezTo>
                    <a:pt x="50" y="28887"/>
                    <a:pt x="1" y="29429"/>
                    <a:pt x="100" y="30021"/>
                  </a:cubicBezTo>
                  <a:lnTo>
                    <a:pt x="297" y="32485"/>
                  </a:lnTo>
                  <a:cubicBezTo>
                    <a:pt x="494" y="34556"/>
                    <a:pt x="642" y="36725"/>
                    <a:pt x="1677" y="38549"/>
                  </a:cubicBezTo>
                  <a:cubicBezTo>
                    <a:pt x="2663" y="40373"/>
                    <a:pt x="4733" y="41802"/>
                    <a:pt x="6804" y="41358"/>
                  </a:cubicBezTo>
                  <a:cubicBezTo>
                    <a:pt x="8825" y="40964"/>
                    <a:pt x="10205" y="38894"/>
                    <a:pt x="10747" y="36873"/>
                  </a:cubicBezTo>
                  <a:cubicBezTo>
                    <a:pt x="11339" y="34802"/>
                    <a:pt x="11437" y="32633"/>
                    <a:pt x="12275" y="30711"/>
                  </a:cubicBezTo>
                  <a:cubicBezTo>
                    <a:pt x="13015" y="28986"/>
                    <a:pt x="14346" y="27457"/>
                    <a:pt x="14592" y="25584"/>
                  </a:cubicBezTo>
                  <a:cubicBezTo>
                    <a:pt x="14691" y="24451"/>
                    <a:pt x="14395" y="23267"/>
                    <a:pt x="14691" y="22134"/>
                  </a:cubicBezTo>
                  <a:cubicBezTo>
                    <a:pt x="15134" y="20458"/>
                    <a:pt x="16810" y="19275"/>
                    <a:pt x="17057" y="17549"/>
                  </a:cubicBezTo>
                  <a:cubicBezTo>
                    <a:pt x="17254" y="16317"/>
                    <a:pt x="16613" y="15035"/>
                    <a:pt x="16761" y="13754"/>
                  </a:cubicBezTo>
                  <a:cubicBezTo>
                    <a:pt x="16860" y="12521"/>
                    <a:pt x="18585" y="11338"/>
                    <a:pt x="19324" y="12373"/>
                  </a:cubicBezTo>
                  <a:cubicBezTo>
                    <a:pt x="17550" y="9859"/>
                    <a:pt x="19965" y="5078"/>
                    <a:pt x="17205" y="2860"/>
                  </a:cubicBezTo>
                  <a:cubicBezTo>
                    <a:pt x="13606" y="1"/>
                    <a:pt x="12670" y="6310"/>
                    <a:pt x="10402" y="8183"/>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8"/>
            <p:cNvSpPr/>
            <p:nvPr/>
          </p:nvSpPr>
          <p:spPr>
            <a:xfrm>
              <a:off x="1829575" y="571391"/>
              <a:ext cx="69050" cy="72725"/>
            </a:xfrm>
            <a:custGeom>
              <a:avLst/>
              <a:gdLst/>
              <a:ahLst/>
              <a:cxnLst/>
              <a:rect l="l" t="t" r="r" b="b"/>
              <a:pathLst>
                <a:path w="2762" h="2909" extrusionOk="0">
                  <a:moveTo>
                    <a:pt x="247" y="0"/>
                  </a:moveTo>
                  <a:lnTo>
                    <a:pt x="1" y="2909"/>
                  </a:lnTo>
                  <a:lnTo>
                    <a:pt x="395" y="2909"/>
                  </a:lnTo>
                  <a:lnTo>
                    <a:pt x="494" y="1627"/>
                  </a:lnTo>
                  <a:cubicBezTo>
                    <a:pt x="543" y="1183"/>
                    <a:pt x="543" y="789"/>
                    <a:pt x="543" y="444"/>
                  </a:cubicBezTo>
                  <a:lnTo>
                    <a:pt x="1184" y="2564"/>
                  </a:lnTo>
                  <a:lnTo>
                    <a:pt x="1578" y="2564"/>
                  </a:lnTo>
                  <a:lnTo>
                    <a:pt x="2170" y="444"/>
                  </a:lnTo>
                  <a:cubicBezTo>
                    <a:pt x="2219" y="690"/>
                    <a:pt x="2219" y="1085"/>
                    <a:pt x="2268" y="1578"/>
                  </a:cubicBezTo>
                  <a:lnTo>
                    <a:pt x="2367" y="2909"/>
                  </a:lnTo>
                  <a:lnTo>
                    <a:pt x="2761" y="2909"/>
                  </a:lnTo>
                  <a:lnTo>
                    <a:pt x="2515" y="0"/>
                  </a:lnTo>
                  <a:lnTo>
                    <a:pt x="1973" y="0"/>
                  </a:lnTo>
                  <a:lnTo>
                    <a:pt x="1381" y="2120"/>
                  </a:lnTo>
                  <a:lnTo>
                    <a:pt x="79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8"/>
            <p:cNvSpPr/>
            <p:nvPr/>
          </p:nvSpPr>
          <p:spPr>
            <a:xfrm>
              <a:off x="1909675" y="570141"/>
              <a:ext cx="60425" cy="75200"/>
            </a:xfrm>
            <a:custGeom>
              <a:avLst/>
              <a:gdLst/>
              <a:ahLst/>
              <a:cxnLst/>
              <a:rect l="l" t="t" r="r" b="b"/>
              <a:pathLst>
                <a:path w="2417" h="3008" extrusionOk="0">
                  <a:moveTo>
                    <a:pt x="1184" y="346"/>
                  </a:moveTo>
                  <a:cubicBezTo>
                    <a:pt x="1726" y="346"/>
                    <a:pt x="1973" y="740"/>
                    <a:pt x="1973" y="1529"/>
                  </a:cubicBezTo>
                  <a:cubicBezTo>
                    <a:pt x="1973" y="2269"/>
                    <a:pt x="1726" y="2663"/>
                    <a:pt x="1184" y="2663"/>
                  </a:cubicBezTo>
                  <a:cubicBezTo>
                    <a:pt x="938" y="2663"/>
                    <a:pt x="740" y="2564"/>
                    <a:pt x="642" y="2367"/>
                  </a:cubicBezTo>
                  <a:cubicBezTo>
                    <a:pt x="494" y="2219"/>
                    <a:pt x="395" y="1923"/>
                    <a:pt x="395" y="1529"/>
                  </a:cubicBezTo>
                  <a:cubicBezTo>
                    <a:pt x="395" y="1135"/>
                    <a:pt x="494" y="839"/>
                    <a:pt x="642" y="642"/>
                  </a:cubicBezTo>
                  <a:cubicBezTo>
                    <a:pt x="740" y="445"/>
                    <a:pt x="938" y="346"/>
                    <a:pt x="1184" y="346"/>
                  </a:cubicBezTo>
                  <a:close/>
                  <a:moveTo>
                    <a:pt x="1184" y="1"/>
                  </a:moveTo>
                  <a:cubicBezTo>
                    <a:pt x="987" y="1"/>
                    <a:pt x="740" y="100"/>
                    <a:pt x="592" y="198"/>
                  </a:cubicBezTo>
                  <a:cubicBezTo>
                    <a:pt x="395" y="297"/>
                    <a:pt x="247" y="494"/>
                    <a:pt x="149" y="691"/>
                  </a:cubicBezTo>
                  <a:cubicBezTo>
                    <a:pt x="50" y="938"/>
                    <a:pt x="1" y="1184"/>
                    <a:pt x="1" y="1529"/>
                  </a:cubicBezTo>
                  <a:cubicBezTo>
                    <a:pt x="1" y="1825"/>
                    <a:pt x="50" y="2121"/>
                    <a:pt x="149" y="2318"/>
                  </a:cubicBezTo>
                  <a:cubicBezTo>
                    <a:pt x="247" y="2564"/>
                    <a:pt x="395" y="2712"/>
                    <a:pt x="543" y="2811"/>
                  </a:cubicBezTo>
                  <a:cubicBezTo>
                    <a:pt x="740" y="2959"/>
                    <a:pt x="938" y="3008"/>
                    <a:pt x="1184" y="3008"/>
                  </a:cubicBezTo>
                  <a:cubicBezTo>
                    <a:pt x="1430" y="3008"/>
                    <a:pt x="1677" y="2959"/>
                    <a:pt x="1825" y="2811"/>
                  </a:cubicBezTo>
                  <a:cubicBezTo>
                    <a:pt x="2022" y="2712"/>
                    <a:pt x="2170" y="2515"/>
                    <a:pt x="2268" y="2318"/>
                  </a:cubicBezTo>
                  <a:cubicBezTo>
                    <a:pt x="2367" y="2071"/>
                    <a:pt x="2416" y="1825"/>
                    <a:pt x="2416" y="1529"/>
                  </a:cubicBezTo>
                  <a:cubicBezTo>
                    <a:pt x="2416" y="1184"/>
                    <a:pt x="2367" y="938"/>
                    <a:pt x="2268" y="691"/>
                  </a:cubicBezTo>
                  <a:cubicBezTo>
                    <a:pt x="2170" y="494"/>
                    <a:pt x="2022" y="297"/>
                    <a:pt x="1825" y="198"/>
                  </a:cubicBezTo>
                  <a:cubicBezTo>
                    <a:pt x="1677" y="100"/>
                    <a:pt x="1430" y="1"/>
                    <a:pt x="11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8"/>
            <p:cNvSpPr/>
            <p:nvPr/>
          </p:nvSpPr>
          <p:spPr>
            <a:xfrm>
              <a:off x="1986100" y="571391"/>
              <a:ext cx="50550" cy="72725"/>
            </a:xfrm>
            <a:custGeom>
              <a:avLst/>
              <a:gdLst/>
              <a:ahLst/>
              <a:cxnLst/>
              <a:rect l="l" t="t" r="r" b="b"/>
              <a:pathLst>
                <a:path w="2022" h="2909" extrusionOk="0">
                  <a:moveTo>
                    <a:pt x="740" y="345"/>
                  </a:moveTo>
                  <a:cubicBezTo>
                    <a:pt x="986" y="345"/>
                    <a:pt x="1183" y="395"/>
                    <a:pt x="1282" y="444"/>
                  </a:cubicBezTo>
                  <a:cubicBezTo>
                    <a:pt x="1380" y="543"/>
                    <a:pt x="1430" y="641"/>
                    <a:pt x="1430" y="838"/>
                  </a:cubicBezTo>
                  <a:cubicBezTo>
                    <a:pt x="1430" y="1035"/>
                    <a:pt x="1380" y="1183"/>
                    <a:pt x="1282" y="1233"/>
                  </a:cubicBezTo>
                  <a:cubicBezTo>
                    <a:pt x="1183" y="1331"/>
                    <a:pt x="986" y="1381"/>
                    <a:pt x="789" y="1381"/>
                  </a:cubicBezTo>
                  <a:lnTo>
                    <a:pt x="395" y="1381"/>
                  </a:lnTo>
                  <a:lnTo>
                    <a:pt x="395" y="345"/>
                  </a:lnTo>
                  <a:close/>
                  <a:moveTo>
                    <a:pt x="0" y="0"/>
                  </a:moveTo>
                  <a:lnTo>
                    <a:pt x="0" y="2909"/>
                  </a:lnTo>
                  <a:lnTo>
                    <a:pt x="395" y="2909"/>
                  </a:lnTo>
                  <a:lnTo>
                    <a:pt x="395" y="1676"/>
                  </a:lnTo>
                  <a:lnTo>
                    <a:pt x="838" y="1676"/>
                  </a:lnTo>
                  <a:lnTo>
                    <a:pt x="1528" y="2909"/>
                  </a:lnTo>
                  <a:lnTo>
                    <a:pt x="2021" y="2909"/>
                  </a:lnTo>
                  <a:lnTo>
                    <a:pt x="1233" y="1627"/>
                  </a:lnTo>
                  <a:cubicBezTo>
                    <a:pt x="1430" y="1528"/>
                    <a:pt x="1578" y="1430"/>
                    <a:pt x="1676" y="1331"/>
                  </a:cubicBezTo>
                  <a:cubicBezTo>
                    <a:pt x="1824" y="1183"/>
                    <a:pt x="1873" y="1035"/>
                    <a:pt x="1873" y="838"/>
                  </a:cubicBezTo>
                  <a:cubicBezTo>
                    <a:pt x="1873" y="543"/>
                    <a:pt x="1775" y="345"/>
                    <a:pt x="1578" y="247"/>
                  </a:cubicBezTo>
                  <a:cubicBezTo>
                    <a:pt x="1380" y="99"/>
                    <a:pt x="1134" y="0"/>
                    <a:pt x="7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8"/>
            <p:cNvSpPr/>
            <p:nvPr/>
          </p:nvSpPr>
          <p:spPr>
            <a:xfrm>
              <a:off x="2044025" y="570141"/>
              <a:ext cx="60400" cy="75200"/>
            </a:xfrm>
            <a:custGeom>
              <a:avLst/>
              <a:gdLst/>
              <a:ahLst/>
              <a:cxnLst/>
              <a:rect l="l" t="t" r="r" b="b"/>
              <a:pathLst>
                <a:path w="2416" h="3008" extrusionOk="0">
                  <a:moveTo>
                    <a:pt x="1183" y="346"/>
                  </a:moveTo>
                  <a:cubicBezTo>
                    <a:pt x="1725" y="346"/>
                    <a:pt x="1972" y="740"/>
                    <a:pt x="1972" y="1529"/>
                  </a:cubicBezTo>
                  <a:cubicBezTo>
                    <a:pt x="1972" y="2269"/>
                    <a:pt x="1725" y="2663"/>
                    <a:pt x="1183" y="2663"/>
                  </a:cubicBezTo>
                  <a:cubicBezTo>
                    <a:pt x="937" y="2663"/>
                    <a:pt x="739" y="2564"/>
                    <a:pt x="641" y="2367"/>
                  </a:cubicBezTo>
                  <a:cubicBezTo>
                    <a:pt x="493" y="2219"/>
                    <a:pt x="394" y="1923"/>
                    <a:pt x="394" y="1529"/>
                  </a:cubicBezTo>
                  <a:cubicBezTo>
                    <a:pt x="394" y="1135"/>
                    <a:pt x="493" y="839"/>
                    <a:pt x="641" y="642"/>
                  </a:cubicBezTo>
                  <a:cubicBezTo>
                    <a:pt x="739" y="445"/>
                    <a:pt x="937" y="346"/>
                    <a:pt x="1183" y="346"/>
                  </a:cubicBezTo>
                  <a:close/>
                  <a:moveTo>
                    <a:pt x="1183" y="1"/>
                  </a:moveTo>
                  <a:cubicBezTo>
                    <a:pt x="986" y="1"/>
                    <a:pt x="739" y="100"/>
                    <a:pt x="592" y="198"/>
                  </a:cubicBezTo>
                  <a:cubicBezTo>
                    <a:pt x="394" y="297"/>
                    <a:pt x="246" y="494"/>
                    <a:pt x="148" y="691"/>
                  </a:cubicBezTo>
                  <a:cubicBezTo>
                    <a:pt x="49" y="938"/>
                    <a:pt x="0" y="1184"/>
                    <a:pt x="0" y="1529"/>
                  </a:cubicBezTo>
                  <a:cubicBezTo>
                    <a:pt x="0" y="1825"/>
                    <a:pt x="49" y="2121"/>
                    <a:pt x="148" y="2318"/>
                  </a:cubicBezTo>
                  <a:cubicBezTo>
                    <a:pt x="246" y="2564"/>
                    <a:pt x="394" y="2712"/>
                    <a:pt x="542" y="2811"/>
                  </a:cubicBezTo>
                  <a:cubicBezTo>
                    <a:pt x="739" y="2959"/>
                    <a:pt x="937" y="3008"/>
                    <a:pt x="1183" y="3008"/>
                  </a:cubicBezTo>
                  <a:cubicBezTo>
                    <a:pt x="1430" y="3008"/>
                    <a:pt x="1676" y="2959"/>
                    <a:pt x="1824" y="2811"/>
                  </a:cubicBezTo>
                  <a:cubicBezTo>
                    <a:pt x="2021" y="2712"/>
                    <a:pt x="2169" y="2515"/>
                    <a:pt x="2268" y="2318"/>
                  </a:cubicBezTo>
                  <a:cubicBezTo>
                    <a:pt x="2366" y="2071"/>
                    <a:pt x="2415" y="1825"/>
                    <a:pt x="2415" y="1529"/>
                  </a:cubicBezTo>
                  <a:cubicBezTo>
                    <a:pt x="2415" y="1184"/>
                    <a:pt x="2366" y="938"/>
                    <a:pt x="2268" y="691"/>
                  </a:cubicBezTo>
                  <a:cubicBezTo>
                    <a:pt x="2169" y="494"/>
                    <a:pt x="2021" y="297"/>
                    <a:pt x="1824" y="198"/>
                  </a:cubicBezTo>
                  <a:cubicBezTo>
                    <a:pt x="1676" y="100"/>
                    <a:pt x="1430" y="1"/>
                    <a:pt x="11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8"/>
            <p:cNvSpPr/>
            <p:nvPr/>
          </p:nvSpPr>
          <p:spPr>
            <a:xfrm>
              <a:off x="2115500" y="570141"/>
              <a:ext cx="50550" cy="75200"/>
            </a:xfrm>
            <a:custGeom>
              <a:avLst/>
              <a:gdLst/>
              <a:ahLst/>
              <a:cxnLst/>
              <a:rect l="l" t="t" r="r" b="b"/>
              <a:pathLst>
                <a:path w="2022" h="3008" extrusionOk="0">
                  <a:moveTo>
                    <a:pt x="1183" y="1"/>
                  </a:moveTo>
                  <a:cubicBezTo>
                    <a:pt x="986" y="1"/>
                    <a:pt x="789" y="100"/>
                    <a:pt x="592" y="198"/>
                  </a:cubicBezTo>
                  <a:cubicBezTo>
                    <a:pt x="444" y="297"/>
                    <a:pt x="296" y="494"/>
                    <a:pt x="148" y="691"/>
                  </a:cubicBezTo>
                  <a:cubicBezTo>
                    <a:pt x="49" y="938"/>
                    <a:pt x="0" y="1184"/>
                    <a:pt x="0" y="1529"/>
                  </a:cubicBezTo>
                  <a:cubicBezTo>
                    <a:pt x="0" y="1825"/>
                    <a:pt x="49" y="2071"/>
                    <a:pt x="148" y="2318"/>
                  </a:cubicBezTo>
                  <a:cubicBezTo>
                    <a:pt x="247" y="2515"/>
                    <a:pt x="394" y="2712"/>
                    <a:pt x="592" y="2811"/>
                  </a:cubicBezTo>
                  <a:cubicBezTo>
                    <a:pt x="789" y="2959"/>
                    <a:pt x="986" y="3008"/>
                    <a:pt x="1232" y="3008"/>
                  </a:cubicBezTo>
                  <a:cubicBezTo>
                    <a:pt x="1380" y="3008"/>
                    <a:pt x="1577" y="2959"/>
                    <a:pt x="1676" y="2909"/>
                  </a:cubicBezTo>
                  <a:cubicBezTo>
                    <a:pt x="1824" y="2860"/>
                    <a:pt x="1972" y="2761"/>
                    <a:pt x="2021" y="2663"/>
                  </a:cubicBezTo>
                  <a:lnTo>
                    <a:pt x="1824" y="2416"/>
                  </a:lnTo>
                  <a:cubicBezTo>
                    <a:pt x="1725" y="2515"/>
                    <a:pt x="1627" y="2564"/>
                    <a:pt x="1528" y="2614"/>
                  </a:cubicBezTo>
                  <a:cubicBezTo>
                    <a:pt x="1479" y="2663"/>
                    <a:pt x="1331" y="2663"/>
                    <a:pt x="1232" y="2663"/>
                  </a:cubicBezTo>
                  <a:cubicBezTo>
                    <a:pt x="986" y="2663"/>
                    <a:pt x="789" y="2564"/>
                    <a:pt x="641" y="2367"/>
                  </a:cubicBezTo>
                  <a:cubicBezTo>
                    <a:pt x="493" y="2170"/>
                    <a:pt x="444" y="1923"/>
                    <a:pt x="444" y="1529"/>
                  </a:cubicBezTo>
                  <a:cubicBezTo>
                    <a:pt x="444" y="1085"/>
                    <a:pt x="493" y="790"/>
                    <a:pt x="641" y="642"/>
                  </a:cubicBezTo>
                  <a:cubicBezTo>
                    <a:pt x="789" y="445"/>
                    <a:pt x="986" y="346"/>
                    <a:pt x="1232" y="346"/>
                  </a:cubicBezTo>
                  <a:cubicBezTo>
                    <a:pt x="1430" y="346"/>
                    <a:pt x="1627" y="395"/>
                    <a:pt x="1775" y="543"/>
                  </a:cubicBezTo>
                  <a:lnTo>
                    <a:pt x="2021" y="297"/>
                  </a:lnTo>
                  <a:cubicBezTo>
                    <a:pt x="1873" y="198"/>
                    <a:pt x="1775" y="149"/>
                    <a:pt x="1627" y="100"/>
                  </a:cubicBezTo>
                  <a:cubicBezTo>
                    <a:pt x="1528" y="50"/>
                    <a:pt x="1380" y="1"/>
                    <a:pt x="11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8"/>
            <p:cNvSpPr/>
            <p:nvPr/>
          </p:nvSpPr>
          <p:spPr>
            <a:xfrm>
              <a:off x="2169725" y="570141"/>
              <a:ext cx="50550" cy="75200"/>
            </a:xfrm>
            <a:custGeom>
              <a:avLst/>
              <a:gdLst/>
              <a:ahLst/>
              <a:cxnLst/>
              <a:rect l="l" t="t" r="r" b="b"/>
              <a:pathLst>
                <a:path w="2022" h="3008" extrusionOk="0">
                  <a:moveTo>
                    <a:pt x="1232" y="1"/>
                  </a:moveTo>
                  <a:cubicBezTo>
                    <a:pt x="986" y="1"/>
                    <a:pt x="789" y="100"/>
                    <a:pt x="592" y="198"/>
                  </a:cubicBezTo>
                  <a:cubicBezTo>
                    <a:pt x="444" y="297"/>
                    <a:pt x="296" y="494"/>
                    <a:pt x="197" y="691"/>
                  </a:cubicBezTo>
                  <a:cubicBezTo>
                    <a:pt x="49" y="938"/>
                    <a:pt x="0" y="1184"/>
                    <a:pt x="0" y="1529"/>
                  </a:cubicBezTo>
                  <a:cubicBezTo>
                    <a:pt x="0" y="1825"/>
                    <a:pt x="49" y="2071"/>
                    <a:pt x="148" y="2318"/>
                  </a:cubicBezTo>
                  <a:cubicBezTo>
                    <a:pt x="296" y="2515"/>
                    <a:pt x="394" y="2712"/>
                    <a:pt x="592" y="2811"/>
                  </a:cubicBezTo>
                  <a:cubicBezTo>
                    <a:pt x="789" y="2959"/>
                    <a:pt x="986" y="3008"/>
                    <a:pt x="1232" y="3008"/>
                  </a:cubicBezTo>
                  <a:cubicBezTo>
                    <a:pt x="1380" y="3008"/>
                    <a:pt x="1577" y="2959"/>
                    <a:pt x="1676" y="2909"/>
                  </a:cubicBezTo>
                  <a:cubicBezTo>
                    <a:pt x="1824" y="2860"/>
                    <a:pt x="1972" y="2761"/>
                    <a:pt x="2021" y="2663"/>
                  </a:cubicBezTo>
                  <a:lnTo>
                    <a:pt x="1824" y="2416"/>
                  </a:lnTo>
                  <a:cubicBezTo>
                    <a:pt x="1725" y="2515"/>
                    <a:pt x="1627" y="2564"/>
                    <a:pt x="1577" y="2614"/>
                  </a:cubicBezTo>
                  <a:cubicBezTo>
                    <a:pt x="1479" y="2663"/>
                    <a:pt x="1331" y="2663"/>
                    <a:pt x="1232" y="2663"/>
                  </a:cubicBezTo>
                  <a:cubicBezTo>
                    <a:pt x="986" y="2663"/>
                    <a:pt x="789" y="2564"/>
                    <a:pt x="641" y="2367"/>
                  </a:cubicBezTo>
                  <a:cubicBezTo>
                    <a:pt x="493" y="2170"/>
                    <a:pt x="444" y="1923"/>
                    <a:pt x="444" y="1529"/>
                  </a:cubicBezTo>
                  <a:cubicBezTo>
                    <a:pt x="444" y="1085"/>
                    <a:pt x="493" y="790"/>
                    <a:pt x="641" y="642"/>
                  </a:cubicBezTo>
                  <a:cubicBezTo>
                    <a:pt x="789" y="445"/>
                    <a:pt x="986" y="346"/>
                    <a:pt x="1232" y="346"/>
                  </a:cubicBezTo>
                  <a:cubicBezTo>
                    <a:pt x="1430" y="346"/>
                    <a:pt x="1627" y="395"/>
                    <a:pt x="1775" y="543"/>
                  </a:cubicBezTo>
                  <a:lnTo>
                    <a:pt x="2021" y="297"/>
                  </a:lnTo>
                  <a:cubicBezTo>
                    <a:pt x="1873" y="198"/>
                    <a:pt x="1775" y="149"/>
                    <a:pt x="1627" y="100"/>
                  </a:cubicBezTo>
                  <a:cubicBezTo>
                    <a:pt x="1528" y="50"/>
                    <a:pt x="1380" y="1"/>
                    <a:pt x="12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8"/>
            <p:cNvSpPr/>
            <p:nvPr/>
          </p:nvSpPr>
          <p:spPr>
            <a:xfrm>
              <a:off x="2228875" y="570141"/>
              <a:ext cx="60400" cy="75200"/>
            </a:xfrm>
            <a:custGeom>
              <a:avLst/>
              <a:gdLst/>
              <a:ahLst/>
              <a:cxnLst/>
              <a:rect l="l" t="t" r="r" b="b"/>
              <a:pathLst>
                <a:path w="2416" h="3008" extrusionOk="0">
                  <a:moveTo>
                    <a:pt x="1183" y="346"/>
                  </a:moveTo>
                  <a:cubicBezTo>
                    <a:pt x="1725" y="346"/>
                    <a:pt x="1972" y="740"/>
                    <a:pt x="1972" y="1529"/>
                  </a:cubicBezTo>
                  <a:cubicBezTo>
                    <a:pt x="1972" y="2269"/>
                    <a:pt x="1725" y="2663"/>
                    <a:pt x="1183" y="2663"/>
                  </a:cubicBezTo>
                  <a:cubicBezTo>
                    <a:pt x="937" y="2663"/>
                    <a:pt x="740" y="2564"/>
                    <a:pt x="592" y="2367"/>
                  </a:cubicBezTo>
                  <a:cubicBezTo>
                    <a:pt x="493" y="2219"/>
                    <a:pt x="394" y="1923"/>
                    <a:pt x="394" y="1529"/>
                  </a:cubicBezTo>
                  <a:cubicBezTo>
                    <a:pt x="394" y="1135"/>
                    <a:pt x="493" y="839"/>
                    <a:pt x="592" y="642"/>
                  </a:cubicBezTo>
                  <a:cubicBezTo>
                    <a:pt x="740" y="445"/>
                    <a:pt x="937" y="346"/>
                    <a:pt x="1183" y="346"/>
                  </a:cubicBezTo>
                  <a:close/>
                  <a:moveTo>
                    <a:pt x="1183" y="1"/>
                  </a:moveTo>
                  <a:cubicBezTo>
                    <a:pt x="937" y="1"/>
                    <a:pt x="740" y="100"/>
                    <a:pt x="542" y="198"/>
                  </a:cubicBezTo>
                  <a:cubicBezTo>
                    <a:pt x="394" y="297"/>
                    <a:pt x="247" y="494"/>
                    <a:pt x="148" y="691"/>
                  </a:cubicBezTo>
                  <a:cubicBezTo>
                    <a:pt x="49" y="938"/>
                    <a:pt x="0" y="1184"/>
                    <a:pt x="0" y="1529"/>
                  </a:cubicBezTo>
                  <a:cubicBezTo>
                    <a:pt x="0" y="1825"/>
                    <a:pt x="49" y="2121"/>
                    <a:pt x="148" y="2318"/>
                  </a:cubicBezTo>
                  <a:cubicBezTo>
                    <a:pt x="247" y="2564"/>
                    <a:pt x="394" y="2712"/>
                    <a:pt x="542" y="2811"/>
                  </a:cubicBezTo>
                  <a:cubicBezTo>
                    <a:pt x="740" y="2959"/>
                    <a:pt x="937" y="3008"/>
                    <a:pt x="1183" y="3008"/>
                  </a:cubicBezTo>
                  <a:cubicBezTo>
                    <a:pt x="1430" y="3008"/>
                    <a:pt x="1627" y="2959"/>
                    <a:pt x="1824" y="2811"/>
                  </a:cubicBezTo>
                  <a:cubicBezTo>
                    <a:pt x="2021" y="2712"/>
                    <a:pt x="2169" y="2515"/>
                    <a:pt x="2268" y="2318"/>
                  </a:cubicBezTo>
                  <a:cubicBezTo>
                    <a:pt x="2366" y="2071"/>
                    <a:pt x="2416" y="1825"/>
                    <a:pt x="2416" y="1529"/>
                  </a:cubicBezTo>
                  <a:cubicBezTo>
                    <a:pt x="2416" y="1184"/>
                    <a:pt x="2366" y="938"/>
                    <a:pt x="2268" y="691"/>
                  </a:cubicBezTo>
                  <a:cubicBezTo>
                    <a:pt x="2169" y="494"/>
                    <a:pt x="2021" y="297"/>
                    <a:pt x="1824" y="198"/>
                  </a:cubicBezTo>
                  <a:cubicBezTo>
                    <a:pt x="1627" y="100"/>
                    <a:pt x="1430" y="1"/>
                    <a:pt x="11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8"/>
            <p:cNvSpPr/>
            <p:nvPr/>
          </p:nvSpPr>
          <p:spPr>
            <a:xfrm>
              <a:off x="1397025" y="1055691"/>
              <a:ext cx="81350" cy="71525"/>
            </a:xfrm>
            <a:custGeom>
              <a:avLst/>
              <a:gdLst/>
              <a:ahLst/>
              <a:cxnLst/>
              <a:rect l="l" t="t" r="r" b="b"/>
              <a:pathLst>
                <a:path w="3254" h="2861" extrusionOk="0">
                  <a:moveTo>
                    <a:pt x="1" y="1"/>
                  </a:moveTo>
                  <a:lnTo>
                    <a:pt x="592" y="2860"/>
                  </a:lnTo>
                  <a:lnTo>
                    <a:pt x="1085" y="2860"/>
                  </a:lnTo>
                  <a:lnTo>
                    <a:pt x="1627" y="445"/>
                  </a:lnTo>
                  <a:lnTo>
                    <a:pt x="2170" y="2860"/>
                  </a:lnTo>
                  <a:lnTo>
                    <a:pt x="2662" y="2860"/>
                  </a:lnTo>
                  <a:lnTo>
                    <a:pt x="3254" y="1"/>
                  </a:lnTo>
                  <a:lnTo>
                    <a:pt x="2860" y="1"/>
                  </a:lnTo>
                  <a:lnTo>
                    <a:pt x="2416" y="2515"/>
                  </a:lnTo>
                  <a:lnTo>
                    <a:pt x="1824" y="1"/>
                  </a:lnTo>
                  <a:lnTo>
                    <a:pt x="1430" y="1"/>
                  </a:lnTo>
                  <a:lnTo>
                    <a:pt x="839" y="2515"/>
                  </a:lnTo>
                  <a:lnTo>
                    <a:pt x="3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8"/>
            <p:cNvSpPr/>
            <p:nvPr/>
          </p:nvSpPr>
          <p:spPr>
            <a:xfrm>
              <a:off x="1490675" y="1055691"/>
              <a:ext cx="40700" cy="71525"/>
            </a:xfrm>
            <a:custGeom>
              <a:avLst/>
              <a:gdLst/>
              <a:ahLst/>
              <a:cxnLst/>
              <a:rect l="l" t="t" r="r" b="b"/>
              <a:pathLst>
                <a:path w="1628" h="2861" extrusionOk="0">
                  <a:moveTo>
                    <a:pt x="1" y="1"/>
                  </a:moveTo>
                  <a:lnTo>
                    <a:pt x="1" y="2860"/>
                  </a:lnTo>
                  <a:lnTo>
                    <a:pt x="1628" y="2860"/>
                  </a:lnTo>
                  <a:lnTo>
                    <a:pt x="1628" y="2564"/>
                  </a:lnTo>
                  <a:lnTo>
                    <a:pt x="395" y="2564"/>
                  </a:lnTo>
                  <a:lnTo>
                    <a:pt x="395" y="1578"/>
                  </a:lnTo>
                  <a:lnTo>
                    <a:pt x="1381" y="1578"/>
                  </a:lnTo>
                  <a:lnTo>
                    <a:pt x="1381" y="1233"/>
                  </a:lnTo>
                  <a:lnTo>
                    <a:pt x="395" y="1233"/>
                  </a:lnTo>
                  <a:lnTo>
                    <a:pt x="395" y="297"/>
                  </a:lnTo>
                  <a:lnTo>
                    <a:pt x="1529" y="297"/>
                  </a:lnTo>
                  <a:lnTo>
                    <a:pt x="157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8"/>
            <p:cNvSpPr/>
            <p:nvPr/>
          </p:nvSpPr>
          <p:spPr>
            <a:xfrm>
              <a:off x="1537525" y="1054466"/>
              <a:ext cx="50550" cy="73975"/>
            </a:xfrm>
            <a:custGeom>
              <a:avLst/>
              <a:gdLst/>
              <a:ahLst/>
              <a:cxnLst/>
              <a:rect l="l" t="t" r="r" b="b"/>
              <a:pathLst>
                <a:path w="2022" h="2959" extrusionOk="0">
                  <a:moveTo>
                    <a:pt x="1035" y="1"/>
                  </a:moveTo>
                  <a:cubicBezTo>
                    <a:pt x="887" y="1"/>
                    <a:pt x="690" y="50"/>
                    <a:pt x="592" y="99"/>
                  </a:cubicBezTo>
                  <a:cubicBezTo>
                    <a:pt x="444" y="149"/>
                    <a:pt x="345" y="247"/>
                    <a:pt x="247" y="346"/>
                  </a:cubicBezTo>
                  <a:cubicBezTo>
                    <a:pt x="197" y="494"/>
                    <a:pt x="148" y="592"/>
                    <a:pt x="148" y="740"/>
                  </a:cubicBezTo>
                  <a:cubicBezTo>
                    <a:pt x="148" y="987"/>
                    <a:pt x="197" y="1134"/>
                    <a:pt x="345" y="1233"/>
                  </a:cubicBezTo>
                  <a:cubicBezTo>
                    <a:pt x="493" y="1381"/>
                    <a:pt x="690" y="1479"/>
                    <a:pt x="986" y="1578"/>
                  </a:cubicBezTo>
                  <a:cubicBezTo>
                    <a:pt x="1183" y="1627"/>
                    <a:pt x="1282" y="1677"/>
                    <a:pt x="1380" y="1726"/>
                  </a:cubicBezTo>
                  <a:cubicBezTo>
                    <a:pt x="1479" y="1775"/>
                    <a:pt x="1528" y="1825"/>
                    <a:pt x="1578" y="1923"/>
                  </a:cubicBezTo>
                  <a:cubicBezTo>
                    <a:pt x="1578" y="1972"/>
                    <a:pt x="1627" y="2022"/>
                    <a:pt x="1627" y="2120"/>
                  </a:cubicBezTo>
                  <a:cubicBezTo>
                    <a:pt x="1627" y="2317"/>
                    <a:pt x="1578" y="2416"/>
                    <a:pt x="1430" y="2515"/>
                  </a:cubicBezTo>
                  <a:cubicBezTo>
                    <a:pt x="1331" y="2613"/>
                    <a:pt x="1183" y="2663"/>
                    <a:pt x="986" y="2663"/>
                  </a:cubicBezTo>
                  <a:cubicBezTo>
                    <a:pt x="838" y="2663"/>
                    <a:pt x="740" y="2613"/>
                    <a:pt x="592" y="2564"/>
                  </a:cubicBezTo>
                  <a:cubicBezTo>
                    <a:pt x="493" y="2515"/>
                    <a:pt x="345" y="2465"/>
                    <a:pt x="247" y="2367"/>
                  </a:cubicBezTo>
                  <a:lnTo>
                    <a:pt x="0" y="2613"/>
                  </a:lnTo>
                  <a:cubicBezTo>
                    <a:pt x="296" y="2860"/>
                    <a:pt x="592" y="2958"/>
                    <a:pt x="986" y="2958"/>
                  </a:cubicBezTo>
                  <a:cubicBezTo>
                    <a:pt x="1232" y="2958"/>
                    <a:pt x="1380" y="2958"/>
                    <a:pt x="1528" y="2860"/>
                  </a:cubicBezTo>
                  <a:cubicBezTo>
                    <a:pt x="1725" y="2810"/>
                    <a:pt x="1824" y="2712"/>
                    <a:pt x="1923" y="2564"/>
                  </a:cubicBezTo>
                  <a:cubicBezTo>
                    <a:pt x="1972" y="2416"/>
                    <a:pt x="2021" y="2268"/>
                    <a:pt x="2021" y="2120"/>
                  </a:cubicBezTo>
                  <a:cubicBezTo>
                    <a:pt x="2021" y="1972"/>
                    <a:pt x="1972" y="1825"/>
                    <a:pt x="1923" y="1677"/>
                  </a:cubicBezTo>
                  <a:cubicBezTo>
                    <a:pt x="1824" y="1578"/>
                    <a:pt x="1725" y="1479"/>
                    <a:pt x="1627" y="1430"/>
                  </a:cubicBezTo>
                  <a:cubicBezTo>
                    <a:pt x="1528" y="1381"/>
                    <a:pt x="1380" y="1282"/>
                    <a:pt x="1183" y="1233"/>
                  </a:cubicBezTo>
                  <a:cubicBezTo>
                    <a:pt x="986" y="1184"/>
                    <a:pt x="887" y="1134"/>
                    <a:pt x="789" y="1085"/>
                  </a:cubicBezTo>
                  <a:cubicBezTo>
                    <a:pt x="690" y="1036"/>
                    <a:pt x="641" y="987"/>
                    <a:pt x="592" y="937"/>
                  </a:cubicBezTo>
                  <a:cubicBezTo>
                    <a:pt x="542" y="888"/>
                    <a:pt x="542" y="839"/>
                    <a:pt x="542" y="740"/>
                  </a:cubicBezTo>
                  <a:cubicBezTo>
                    <a:pt x="542" y="592"/>
                    <a:pt x="592" y="494"/>
                    <a:pt x="690" y="444"/>
                  </a:cubicBezTo>
                  <a:cubicBezTo>
                    <a:pt x="789" y="346"/>
                    <a:pt x="937" y="346"/>
                    <a:pt x="1085" y="346"/>
                  </a:cubicBezTo>
                  <a:cubicBezTo>
                    <a:pt x="1183" y="346"/>
                    <a:pt x="1282" y="346"/>
                    <a:pt x="1380" y="395"/>
                  </a:cubicBezTo>
                  <a:cubicBezTo>
                    <a:pt x="1479" y="444"/>
                    <a:pt x="1627" y="494"/>
                    <a:pt x="1725" y="592"/>
                  </a:cubicBezTo>
                  <a:lnTo>
                    <a:pt x="1923" y="346"/>
                  </a:lnTo>
                  <a:cubicBezTo>
                    <a:pt x="1824" y="198"/>
                    <a:pt x="1676" y="149"/>
                    <a:pt x="1528" y="99"/>
                  </a:cubicBezTo>
                  <a:cubicBezTo>
                    <a:pt x="1380" y="1"/>
                    <a:pt x="1232" y="1"/>
                    <a:pt x="10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8"/>
            <p:cNvSpPr/>
            <p:nvPr/>
          </p:nvSpPr>
          <p:spPr>
            <a:xfrm>
              <a:off x="1591750" y="1055691"/>
              <a:ext cx="51775" cy="71525"/>
            </a:xfrm>
            <a:custGeom>
              <a:avLst/>
              <a:gdLst/>
              <a:ahLst/>
              <a:cxnLst/>
              <a:rect l="l" t="t" r="r" b="b"/>
              <a:pathLst>
                <a:path w="2071" h="2861" extrusionOk="0">
                  <a:moveTo>
                    <a:pt x="0" y="1"/>
                  </a:moveTo>
                  <a:lnTo>
                    <a:pt x="0" y="346"/>
                  </a:lnTo>
                  <a:lnTo>
                    <a:pt x="789" y="346"/>
                  </a:lnTo>
                  <a:lnTo>
                    <a:pt x="789" y="2860"/>
                  </a:lnTo>
                  <a:lnTo>
                    <a:pt x="1232" y="2860"/>
                  </a:lnTo>
                  <a:lnTo>
                    <a:pt x="1232" y="346"/>
                  </a:lnTo>
                  <a:lnTo>
                    <a:pt x="2021" y="346"/>
                  </a:lnTo>
                  <a:lnTo>
                    <a:pt x="207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8"/>
            <p:cNvSpPr/>
            <p:nvPr/>
          </p:nvSpPr>
          <p:spPr>
            <a:xfrm>
              <a:off x="1654600" y="1055691"/>
              <a:ext cx="39450" cy="71525"/>
            </a:xfrm>
            <a:custGeom>
              <a:avLst/>
              <a:gdLst/>
              <a:ahLst/>
              <a:cxnLst/>
              <a:rect l="l" t="t" r="r" b="b"/>
              <a:pathLst>
                <a:path w="1578" h="2861" extrusionOk="0">
                  <a:moveTo>
                    <a:pt x="0" y="1"/>
                  </a:moveTo>
                  <a:lnTo>
                    <a:pt x="0" y="2860"/>
                  </a:lnTo>
                  <a:lnTo>
                    <a:pt x="1577" y="2860"/>
                  </a:lnTo>
                  <a:lnTo>
                    <a:pt x="1577" y="2564"/>
                  </a:lnTo>
                  <a:lnTo>
                    <a:pt x="394" y="2564"/>
                  </a:lnTo>
                  <a:lnTo>
                    <a:pt x="394" y="1578"/>
                  </a:lnTo>
                  <a:lnTo>
                    <a:pt x="1380" y="1578"/>
                  </a:lnTo>
                  <a:lnTo>
                    <a:pt x="1380" y="1233"/>
                  </a:lnTo>
                  <a:lnTo>
                    <a:pt x="394" y="1233"/>
                  </a:lnTo>
                  <a:lnTo>
                    <a:pt x="394" y="297"/>
                  </a:lnTo>
                  <a:lnTo>
                    <a:pt x="1528" y="297"/>
                  </a:lnTo>
                  <a:lnTo>
                    <a:pt x="15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8"/>
            <p:cNvSpPr/>
            <p:nvPr/>
          </p:nvSpPr>
          <p:spPr>
            <a:xfrm>
              <a:off x="1710050" y="1055691"/>
              <a:ext cx="50550" cy="71525"/>
            </a:xfrm>
            <a:custGeom>
              <a:avLst/>
              <a:gdLst/>
              <a:ahLst/>
              <a:cxnLst/>
              <a:rect l="l" t="t" r="r" b="b"/>
              <a:pathLst>
                <a:path w="2022" h="2861" extrusionOk="0">
                  <a:moveTo>
                    <a:pt x="740" y="297"/>
                  </a:moveTo>
                  <a:cubicBezTo>
                    <a:pt x="986" y="297"/>
                    <a:pt x="1183" y="346"/>
                    <a:pt x="1282" y="445"/>
                  </a:cubicBezTo>
                  <a:cubicBezTo>
                    <a:pt x="1381" y="494"/>
                    <a:pt x="1430" y="642"/>
                    <a:pt x="1430" y="790"/>
                  </a:cubicBezTo>
                  <a:cubicBezTo>
                    <a:pt x="1430" y="987"/>
                    <a:pt x="1381" y="1135"/>
                    <a:pt x="1282" y="1233"/>
                  </a:cubicBezTo>
                  <a:cubicBezTo>
                    <a:pt x="1183" y="1332"/>
                    <a:pt x="1035" y="1332"/>
                    <a:pt x="789" y="1332"/>
                  </a:cubicBezTo>
                  <a:lnTo>
                    <a:pt x="395" y="1332"/>
                  </a:lnTo>
                  <a:lnTo>
                    <a:pt x="395" y="297"/>
                  </a:lnTo>
                  <a:close/>
                  <a:moveTo>
                    <a:pt x="0" y="1"/>
                  </a:moveTo>
                  <a:lnTo>
                    <a:pt x="0" y="2860"/>
                  </a:lnTo>
                  <a:lnTo>
                    <a:pt x="395" y="2860"/>
                  </a:lnTo>
                  <a:lnTo>
                    <a:pt x="395" y="1677"/>
                  </a:lnTo>
                  <a:lnTo>
                    <a:pt x="838" y="1677"/>
                  </a:lnTo>
                  <a:lnTo>
                    <a:pt x="1528" y="2860"/>
                  </a:lnTo>
                  <a:lnTo>
                    <a:pt x="2021" y="2860"/>
                  </a:lnTo>
                  <a:lnTo>
                    <a:pt x="1233" y="1578"/>
                  </a:lnTo>
                  <a:cubicBezTo>
                    <a:pt x="1430" y="1529"/>
                    <a:pt x="1578" y="1430"/>
                    <a:pt x="1726" y="1283"/>
                  </a:cubicBezTo>
                  <a:cubicBezTo>
                    <a:pt x="1824" y="1184"/>
                    <a:pt x="1873" y="1036"/>
                    <a:pt x="1873" y="790"/>
                  </a:cubicBezTo>
                  <a:cubicBezTo>
                    <a:pt x="1873" y="543"/>
                    <a:pt x="1775" y="346"/>
                    <a:pt x="1578" y="198"/>
                  </a:cubicBezTo>
                  <a:cubicBezTo>
                    <a:pt x="1381" y="50"/>
                    <a:pt x="1134" y="1"/>
                    <a:pt x="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8"/>
            <p:cNvSpPr/>
            <p:nvPr/>
          </p:nvSpPr>
          <p:spPr>
            <a:xfrm>
              <a:off x="1772900" y="1055691"/>
              <a:ext cx="50550" cy="71525"/>
            </a:xfrm>
            <a:custGeom>
              <a:avLst/>
              <a:gdLst/>
              <a:ahLst/>
              <a:cxnLst/>
              <a:rect l="l" t="t" r="r" b="b"/>
              <a:pathLst>
                <a:path w="2022" h="2861" extrusionOk="0">
                  <a:moveTo>
                    <a:pt x="0" y="1"/>
                  </a:moveTo>
                  <a:lnTo>
                    <a:pt x="0" y="2860"/>
                  </a:lnTo>
                  <a:lnTo>
                    <a:pt x="395" y="2860"/>
                  </a:lnTo>
                  <a:lnTo>
                    <a:pt x="395" y="1578"/>
                  </a:lnTo>
                  <a:cubicBezTo>
                    <a:pt x="395" y="1332"/>
                    <a:pt x="395" y="1135"/>
                    <a:pt x="395" y="987"/>
                  </a:cubicBezTo>
                  <a:cubicBezTo>
                    <a:pt x="345" y="790"/>
                    <a:pt x="345" y="642"/>
                    <a:pt x="345" y="445"/>
                  </a:cubicBezTo>
                  <a:lnTo>
                    <a:pt x="345" y="445"/>
                  </a:lnTo>
                  <a:lnTo>
                    <a:pt x="1528" y="2860"/>
                  </a:lnTo>
                  <a:lnTo>
                    <a:pt x="2021" y="2860"/>
                  </a:lnTo>
                  <a:lnTo>
                    <a:pt x="2021" y="1"/>
                  </a:lnTo>
                  <a:lnTo>
                    <a:pt x="1676" y="1"/>
                  </a:lnTo>
                  <a:lnTo>
                    <a:pt x="1676" y="1578"/>
                  </a:lnTo>
                  <a:cubicBezTo>
                    <a:pt x="1676" y="1726"/>
                    <a:pt x="1676" y="1874"/>
                    <a:pt x="1676" y="2071"/>
                  </a:cubicBezTo>
                  <a:cubicBezTo>
                    <a:pt x="1676" y="2219"/>
                    <a:pt x="1726" y="2367"/>
                    <a:pt x="1726" y="2466"/>
                  </a:cubicBezTo>
                  <a:lnTo>
                    <a:pt x="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8"/>
            <p:cNvSpPr/>
            <p:nvPr/>
          </p:nvSpPr>
          <p:spPr>
            <a:xfrm>
              <a:off x="1397025" y="1161691"/>
              <a:ext cx="50550" cy="73950"/>
            </a:xfrm>
            <a:custGeom>
              <a:avLst/>
              <a:gdLst/>
              <a:ahLst/>
              <a:cxnLst/>
              <a:rect l="l" t="t" r="r" b="b"/>
              <a:pathLst>
                <a:path w="2022" h="2958" extrusionOk="0">
                  <a:moveTo>
                    <a:pt x="1036" y="0"/>
                  </a:moveTo>
                  <a:cubicBezTo>
                    <a:pt x="839" y="0"/>
                    <a:pt x="691" y="50"/>
                    <a:pt x="543" y="99"/>
                  </a:cubicBezTo>
                  <a:cubicBezTo>
                    <a:pt x="444" y="148"/>
                    <a:pt x="296" y="247"/>
                    <a:pt x="247" y="345"/>
                  </a:cubicBezTo>
                  <a:cubicBezTo>
                    <a:pt x="148" y="493"/>
                    <a:pt x="99" y="592"/>
                    <a:pt x="99" y="740"/>
                  </a:cubicBezTo>
                  <a:cubicBezTo>
                    <a:pt x="99" y="986"/>
                    <a:pt x="198" y="1134"/>
                    <a:pt x="346" y="1282"/>
                  </a:cubicBezTo>
                  <a:cubicBezTo>
                    <a:pt x="444" y="1380"/>
                    <a:pt x="691" y="1479"/>
                    <a:pt x="986" y="1578"/>
                  </a:cubicBezTo>
                  <a:cubicBezTo>
                    <a:pt x="1134" y="1627"/>
                    <a:pt x="1282" y="1676"/>
                    <a:pt x="1332" y="1726"/>
                  </a:cubicBezTo>
                  <a:cubicBezTo>
                    <a:pt x="1430" y="1775"/>
                    <a:pt x="1529" y="1824"/>
                    <a:pt x="1529" y="1923"/>
                  </a:cubicBezTo>
                  <a:cubicBezTo>
                    <a:pt x="1578" y="1972"/>
                    <a:pt x="1578" y="2021"/>
                    <a:pt x="1578" y="2120"/>
                  </a:cubicBezTo>
                  <a:cubicBezTo>
                    <a:pt x="1578" y="2317"/>
                    <a:pt x="1529" y="2416"/>
                    <a:pt x="1430" y="2514"/>
                  </a:cubicBezTo>
                  <a:cubicBezTo>
                    <a:pt x="1282" y="2613"/>
                    <a:pt x="1134" y="2662"/>
                    <a:pt x="986" y="2662"/>
                  </a:cubicBezTo>
                  <a:cubicBezTo>
                    <a:pt x="839" y="2662"/>
                    <a:pt x="691" y="2613"/>
                    <a:pt x="592" y="2564"/>
                  </a:cubicBezTo>
                  <a:cubicBezTo>
                    <a:pt x="444" y="2514"/>
                    <a:pt x="346" y="2465"/>
                    <a:pt x="247" y="2366"/>
                  </a:cubicBezTo>
                  <a:lnTo>
                    <a:pt x="1" y="2613"/>
                  </a:lnTo>
                  <a:cubicBezTo>
                    <a:pt x="247" y="2859"/>
                    <a:pt x="592" y="2958"/>
                    <a:pt x="986" y="2958"/>
                  </a:cubicBezTo>
                  <a:cubicBezTo>
                    <a:pt x="1184" y="2958"/>
                    <a:pt x="1381" y="2958"/>
                    <a:pt x="1529" y="2859"/>
                  </a:cubicBezTo>
                  <a:cubicBezTo>
                    <a:pt x="1677" y="2810"/>
                    <a:pt x="1824" y="2711"/>
                    <a:pt x="1874" y="2564"/>
                  </a:cubicBezTo>
                  <a:cubicBezTo>
                    <a:pt x="1972" y="2465"/>
                    <a:pt x="2022" y="2317"/>
                    <a:pt x="2022" y="2120"/>
                  </a:cubicBezTo>
                  <a:cubicBezTo>
                    <a:pt x="2022" y="1972"/>
                    <a:pt x="1972" y="1824"/>
                    <a:pt x="1874" y="1676"/>
                  </a:cubicBezTo>
                  <a:cubicBezTo>
                    <a:pt x="1824" y="1578"/>
                    <a:pt x="1726" y="1479"/>
                    <a:pt x="1627" y="1430"/>
                  </a:cubicBezTo>
                  <a:cubicBezTo>
                    <a:pt x="1479" y="1380"/>
                    <a:pt x="1332" y="1331"/>
                    <a:pt x="1134" y="1233"/>
                  </a:cubicBezTo>
                  <a:cubicBezTo>
                    <a:pt x="986" y="1183"/>
                    <a:pt x="839" y="1134"/>
                    <a:pt x="740" y="1085"/>
                  </a:cubicBezTo>
                  <a:cubicBezTo>
                    <a:pt x="691" y="1035"/>
                    <a:pt x="592" y="986"/>
                    <a:pt x="592" y="937"/>
                  </a:cubicBezTo>
                  <a:cubicBezTo>
                    <a:pt x="543" y="888"/>
                    <a:pt x="543" y="838"/>
                    <a:pt x="543" y="740"/>
                  </a:cubicBezTo>
                  <a:cubicBezTo>
                    <a:pt x="543" y="592"/>
                    <a:pt x="592" y="493"/>
                    <a:pt x="691" y="444"/>
                  </a:cubicBezTo>
                  <a:cubicBezTo>
                    <a:pt x="789" y="345"/>
                    <a:pt x="888" y="345"/>
                    <a:pt x="1036" y="345"/>
                  </a:cubicBezTo>
                  <a:cubicBezTo>
                    <a:pt x="1184" y="345"/>
                    <a:pt x="1282" y="345"/>
                    <a:pt x="1381" y="395"/>
                  </a:cubicBezTo>
                  <a:cubicBezTo>
                    <a:pt x="1479" y="444"/>
                    <a:pt x="1578" y="493"/>
                    <a:pt x="1677" y="592"/>
                  </a:cubicBezTo>
                  <a:lnTo>
                    <a:pt x="1923" y="345"/>
                  </a:lnTo>
                  <a:cubicBezTo>
                    <a:pt x="1775" y="247"/>
                    <a:pt x="1677" y="148"/>
                    <a:pt x="1529" y="99"/>
                  </a:cubicBezTo>
                  <a:cubicBezTo>
                    <a:pt x="1381" y="50"/>
                    <a:pt x="1233" y="0"/>
                    <a:pt x="10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8"/>
            <p:cNvSpPr/>
            <p:nvPr/>
          </p:nvSpPr>
          <p:spPr>
            <a:xfrm>
              <a:off x="1451250" y="1162916"/>
              <a:ext cx="59175" cy="71500"/>
            </a:xfrm>
            <a:custGeom>
              <a:avLst/>
              <a:gdLst/>
              <a:ahLst/>
              <a:cxnLst/>
              <a:rect l="l" t="t" r="r" b="b"/>
              <a:pathLst>
                <a:path w="2367" h="2860" extrusionOk="0">
                  <a:moveTo>
                    <a:pt x="1184" y="346"/>
                  </a:moveTo>
                  <a:lnTo>
                    <a:pt x="1627" y="1824"/>
                  </a:lnTo>
                  <a:lnTo>
                    <a:pt x="740" y="1824"/>
                  </a:lnTo>
                  <a:lnTo>
                    <a:pt x="1184" y="346"/>
                  </a:lnTo>
                  <a:close/>
                  <a:moveTo>
                    <a:pt x="937" y="1"/>
                  </a:moveTo>
                  <a:lnTo>
                    <a:pt x="1" y="2860"/>
                  </a:lnTo>
                  <a:lnTo>
                    <a:pt x="395" y="2860"/>
                  </a:lnTo>
                  <a:lnTo>
                    <a:pt x="641" y="2169"/>
                  </a:lnTo>
                  <a:lnTo>
                    <a:pt x="1726" y="2169"/>
                  </a:lnTo>
                  <a:lnTo>
                    <a:pt x="1923" y="2860"/>
                  </a:lnTo>
                  <a:lnTo>
                    <a:pt x="2367" y="2860"/>
                  </a:lnTo>
                  <a:lnTo>
                    <a:pt x="14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8"/>
            <p:cNvSpPr/>
            <p:nvPr/>
          </p:nvSpPr>
          <p:spPr>
            <a:xfrm>
              <a:off x="1521500" y="1162916"/>
              <a:ext cx="49325" cy="71500"/>
            </a:xfrm>
            <a:custGeom>
              <a:avLst/>
              <a:gdLst/>
              <a:ahLst/>
              <a:cxnLst/>
              <a:rect l="l" t="t" r="r" b="b"/>
              <a:pathLst>
                <a:path w="1973" h="2860" extrusionOk="0">
                  <a:moveTo>
                    <a:pt x="0" y="1"/>
                  </a:moveTo>
                  <a:lnTo>
                    <a:pt x="0" y="2860"/>
                  </a:lnTo>
                  <a:lnTo>
                    <a:pt x="395" y="2860"/>
                  </a:lnTo>
                  <a:lnTo>
                    <a:pt x="395" y="1529"/>
                  </a:lnTo>
                  <a:lnTo>
                    <a:pt x="1578" y="1529"/>
                  </a:lnTo>
                  <a:lnTo>
                    <a:pt x="1578" y="2860"/>
                  </a:lnTo>
                  <a:lnTo>
                    <a:pt x="1972" y="2860"/>
                  </a:lnTo>
                  <a:lnTo>
                    <a:pt x="1972" y="1"/>
                  </a:lnTo>
                  <a:lnTo>
                    <a:pt x="1578" y="1"/>
                  </a:lnTo>
                  <a:lnTo>
                    <a:pt x="1578" y="1184"/>
                  </a:lnTo>
                  <a:lnTo>
                    <a:pt x="395" y="1184"/>
                  </a:lnTo>
                  <a:lnTo>
                    <a:pt x="3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8"/>
            <p:cNvSpPr/>
            <p:nvPr/>
          </p:nvSpPr>
          <p:spPr>
            <a:xfrm>
              <a:off x="1581875" y="1162916"/>
              <a:ext cx="59175" cy="71500"/>
            </a:xfrm>
            <a:custGeom>
              <a:avLst/>
              <a:gdLst/>
              <a:ahLst/>
              <a:cxnLst/>
              <a:rect l="l" t="t" r="r" b="b"/>
              <a:pathLst>
                <a:path w="2367" h="2860" extrusionOk="0">
                  <a:moveTo>
                    <a:pt x="1184" y="346"/>
                  </a:moveTo>
                  <a:lnTo>
                    <a:pt x="1627" y="1824"/>
                  </a:lnTo>
                  <a:lnTo>
                    <a:pt x="740" y="1824"/>
                  </a:lnTo>
                  <a:lnTo>
                    <a:pt x="1184" y="346"/>
                  </a:lnTo>
                  <a:close/>
                  <a:moveTo>
                    <a:pt x="937" y="1"/>
                  </a:moveTo>
                  <a:lnTo>
                    <a:pt x="1" y="2860"/>
                  </a:lnTo>
                  <a:lnTo>
                    <a:pt x="395" y="2860"/>
                  </a:lnTo>
                  <a:lnTo>
                    <a:pt x="642" y="2169"/>
                  </a:lnTo>
                  <a:lnTo>
                    <a:pt x="1726" y="2169"/>
                  </a:lnTo>
                  <a:lnTo>
                    <a:pt x="1923" y="2860"/>
                  </a:lnTo>
                  <a:lnTo>
                    <a:pt x="2367" y="2860"/>
                  </a:lnTo>
                  <a:lnTo>
                    <a:pt x="14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8"/>
            <p:cNvSpPr/>
            <p:nvPr/>
          </p:nvSpPr>
          <p:spPr>
            <a:xfrm>
              <a:off x="1652125" y="1162916"/>
              <a:ext cx="49325" cy="71500"/>
            </a:xfrm>
            <a:custGeom>
              <a:avLst/>
              <a:gdLst/>
              <a:ahLst/>
              <a:cxnLst/>
              <a:rect l="l" t="t" r="r" b="b"/>
              <a:pathLst>
                <a:path w="1973" h="2860" extrusionOk="0">
                  <a:moveTo>
                    <a:pt x="740" y="296"/>
                  </a:moveTo>
                  <a:cubicBezTo>
                    <a:pt x="986" y="296"/>
                    <a:pt x="1134" y="346"/>
                    <a:pt x="1233" y="444"/>
                  </a:cubicBezTo>
                  <a:cubicBezTo>
                    <a:pt x="1331" y="493"/>
                    <a:pt x="1430" y="641"/>
                    <a:pt x="1430" y="839"/>
                  </a:cubicBezTo>
                  <a:cubicBezTo>
                    <a:pt x="1430" y="986"/>
                    <a:pt x="1331" y="1134"/>
                    <a:pt x="1233" y="1233"/>
                  </a:cubicBezTo>
                  <a:cubicBezTo>
                    <a:pt x="1134" y="1331"/>
                    <a:pt x="986" y="1331"/>
                    <a:pt x="789" y="1331"/>
                  </a:cubicBezTo>
                  <a:lnTo>
                    <a:pt x="395" y="1331"/>
                  </a:lnTo>
                  <a:lnTo>
                    <a:pt x="395" y="296"/>
                  </a:lnTo>
                  <a:close/>
                  <a:moveTo>
                    <a:pt x="0" y="1"/>
                  </a:moveTo>
                  <a:lnTo>
                    <a:pt x="0" y="2860"/>
                  </a:lnTo>
                  <a:lnTo>
                    <a:pt x="395" y="2860"/>
                  </a:lnTo>
                  <a:lnTo>
                    <a:pt x="395" y="1677"/>
                  </a:lnTo>
                  <a:lnTo>
                    <a:pt x="838" y="1677"/>
                  </a:lnTo>
                  <a:lnTo>
                    <a:pt x="1529" y="2860"/>
                  </a:lnTo>
                  <a:lnTo>
                    <a:pt x="1972" y="2860"/>
                  </a:lnTo>
                  <a:lnTo>
                    <a:pt x="1184" y="1578"/>
                  </a:lnTo>
                  <a:cubicBezTo>
                    <a:pt x="1430" y="1529"/>
                    <a:pt x="1578" y="1430"/>
                    <a:pt x="1676" y="1282"/>
                  </a:cubicBezTo>
                  <a:cubicBezTo>
                    <a:pt x="1775" y="1184"/>
                    <a:pt x="1824" y="1036"/>
                    <a:pt x="1824" y="839"/>
                  </a:cubicBezTo>
                  <a:cubicBezTo>
                    <a:pt x="1824" y="543"/>
                    <a:pt x="1726" y="346"/>
                    <a:pt x="1529" y="198"/>
                  </a:cubicBezTo>
                  <a:cubicBezTo>
                    <a:pt x="1381" y="50"/>
                    <a:pt x="1085" y="1"/>
                    <a:pt x="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8"/>
            <p:cNvSpPr/>
            <p:nvPr/>
          </p:nvSpPr>
          <p:spPr>
            <a:xfrm>
              <a:off x="1705125" y="1162916"/>
              <a:ext cx="57925" cy="71500"/>
            </a:xfrm>
            <a:custGeom>
              <a:avLst/>
              <a:gdLst/>
              <a:ahLst/>
              <a:cxnLst/>
              <a:rect l="l" t="t" r="r" b="b"/>
              <a:pathLst>
                <a:path w="2317" h="2860" extrusionOk="0">
                  <a:moveTo>
                    <a:pt x="1134" y="346"/>
                  </a:moveTo>
                  <a:lnTo>
                    <a:pt x="1627" y="1824"/>
                  </a:lnTo>
                  <a:lnTo>
                    <a:pt x="690" y="1824"/>
                  </a:lnTo>
                  <a:lnTo>
                    <a:pt x="1134" y="346"/>
                  </a:lnTo>
                  <a:close/>
                  <a:moveTo>
                    <a:pt x="937" y="1"/>
                  </a:moveTo>
                  <a:lnTo>
                    <a:pt x="0" y="2860"/>
                  </a:lnTo>
                  <a:lnTo>
                    <a:pt x="394" y="2860"/>
                  </a:lnTo>
                  <a:lnTo>
                    <a:pt x="592" y="2169"/>
                  </a:lnTo>
                  <a:lnTo>
                    <a:pt x="1676" y="2169"/>
                  </a:lnTo>
                  <a:lnTo>
                    <a:pt x="1923" y="2860"/>
                  </a:lnTo>
                  <a:lnTo>
                    <a:pt x="2317" y="2860"/>
                  </a:lnTo>
                  <a:lnTo>
                    <a:pt x="14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8"/>
            <p:cNvSpPr/>
            <p:nvPr/>
          </p:nvSpPr>
          <p:spPr>
            <a:xfrm>
              <a:off x="2497525" y="896716"/>
              <a:ext cx="59175" cy="71525"/>
            </a:xfrm>
            <a:custGeom>
              <a:avLst/>
              <a:gdLst/>
              <a:ahLst/>
              <a:cxnLst/>
              <a:rect l="l" t="t" r="r" b="b"/>
              <a:pathLst>
                <a:path w="2367" h="2861" extrusionOk="0">
                  <a:moveTo>
                    <a:pt x="1183" y="297"/>
                  </a:moveTo>
                  <a:lnTo>
                    <a:pt x="1627" y="1825"/>
                  </a:lnTo>
                  <a:lnTo>
                    <a:pt x="740" y="1825"/>
                  </a:lnTo>
                  <a:lnTo>
                    <a:pt x="1183" y="297"/>
                  </a:lnTo>
                  <a:close/>
                  <a:moveTo>
                    <a:pt x="937" y="1"/>
                  </a:moveTo>
                  <a:lnTo>
                    <a:pt x="0" y="2860"/>
                  </a:lnTo>
                  <a:lnTo>
                    <a:pt x="395" y="2860"/>
                  </a:lnTo>
                  <a:lnTo>
                    <a:pt x="641" y="2121"/>
                  </a:lnTo>
                  <a:lnTo>
                    <a:pt x="1726" y="2121"/>
                  </a:lnTo>
                  <a:lnTo>
                    <a:pt x="1923" y="2860"/>
                  </a:lnTo>
                  <a:lnTo>
                    <a:pt x="2366" y="2860"/>
                  </a:lnTo>
                  <a:lnTo>
                    <a:pt x="14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8"/>
            <p:cNvSpPr/>
            <p:nvPr/>
          </p:nvSpPr>
          <p:spPr>
            <a:xfrm>
              <a:off x="2567775" y="896716"/>
              <a:ext cx="39450" cy="71525"/>
            </a:xfrm>
            <a:custGeom>
              <a:avLst/>
              <a:gdLst/>
              <a:ahLst/>
              <a:cxnLst/>
              <a:rect l="l" t="t" r="r" b="b"/>
              <a:pathLst>
                <a:path w="1578" h="2861" extrusionOk="0">
                  <a:moveTo>
                    <a:pt x="0" y="1"/>
                  </a:moveTo>
                  <a:lnTo>
                    <a:pt x="0" y="2860"/>
                  </a:lnTo>
                  <a:lnTo>
                    <a:pt x="1528" y="2860"/>
                  </a:lnTo>
                  <a:lnTo>
                    <a:pt x="1577" y="2515"/>
                  </a:lnTo>
                  <a:lnTo>
                    <a:pt x="394" y="2515"/>
                  </a:lnTo>
                  <a:lnTo>
                    <a:pt x="3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8"/>
            <p:cNvSpPr/>
            <p:nvPr/>
          </p:nvSpPr>
          <p:spPr>
            <a:xfrm>
              <a:off x="2609675" y="895491"/>
              <a:ext cx="54225" cy="73975"/>
            </a:xfrm>
            <a:custGeom>
              <a:avLst/>
              <a:gdLst/>
              <a:ahLst/>
              <a:cxnLst/>
              <a:rect l="l" t="t" r="r" b="b"/>
              <a:pathLst>
                <a:path w="2169" h="2959" extrusionOk="0">
                  <a:moveTo>
                    <a:pt x="1282" y="1"/>
                  </a:moveTo>
                  <a:cubicBezTo>
                    <a:pt x="1035" y="1"/>
                    <a:pt x="838" y="50"/>
                    <a:pt x="641" y="149"/>
                  </a:cubicBezTo>
                  <a:cubicBezTo>
                    <a:pt x="444" y="247"/>
                    <a:pt x="296" y="444"/>
                    <a:pt x="197" y="642"/>
                  </a:cubicBezTo>
                  <a:cubicBezTo>
                    <a:pt x="49" y="888"/>
                    <a:pt x="0" y="1134"/>
                    <a:pt x="0" y="1480"/>
                  </a:cubicBezTo>
                  <a:cubicBezTo>
                    <a:pt x="0" y="1972"/>
                    <a:pt x="99" y="2318"/>
                    <a:pt x="345" y="2564"/>
                  </a:cubicBezTo>
                  <a:cubicBezTo>
                    <a:pt x="542" y="2810"/>
                    <a:pt x="838" y="2958"/>
                    <a:pt x="1232" y="2958"/>
                  </a:cubicBezTo>
                  <a:cubicBezTo>
                    <a:pt x="1528" y="2958"/>
                    <a:pt x="1873" y="2860"/>
                    <a:pt x="2169" y="2712"/>
                  </a:cubicBezTo>
                  <a:lnTo>
                    <a:pt x="2169" y="1332"/>
                  </a:lnTo>
                  <a:lnTo>
                    <a:pt x="1232" y="1332"/>
                  </a:lnTo>
                  <a:lnTo>
                    <a:pt x="1232" y="1627"/>
                  </a:lnTo>
                  <a:lnTo>
                    <a:pt x="1775" y="1627"/>
                  </a:lnTo>
                  <a:lnTo>
                    <a:pt x="1775" y="2515"/>
                  </a:lnTo>
                  <a:cubicBezTo>
                    <a:pt x="1627" y="2564"/>
                    <a:pt x="1430" y="2613"/>
                    <a:pt x="1232" y="2613"/>
                  </a:cubicBezTo>
                  <a:cubicBezTo>
                    <a:pt x="937" y="2613"/>
                    <a:pt x="789" y="2515"/>
                    <a:pt x="641" y="2367"/>
                  </a:cubicBezTo>
                  <a:cubicBezTo>
                    <a:pt x="493" y="2170"/>
                    <a:pt x="444" y="1874"/>
                    <a:pt x="444" y="1480"/>
                  </a:cubicBezTo>
                  <a:cubicBezTo>
                    <a:pt x="444" y="1184"/>
                    <a:pt x="493" y="987"/>
                    <a:pt x="542" y="789"/>
                  </a:cubicBezTo>
                  <a:cubicBezTo>
                    <a:pt x="641" y="642"/>
                    <a:pt x="739" y="494"/>
                    <a:pt x="838" y="444"/>
                  </a:cubicBezTo>
                  <a:cubicBezTo>
                    <a:pt x="986" y="346"/>
                    <a:pt x="1134" y="296"/>
                    <a:pt x="1282" y="296"/>
                  </a:cubicBezTo>
                  <a:cubicBezTo>
                    <a:pt x="1380" y="296"/>
                    <a:pt x="1479" y="346"/>
                    <a:pt x="1577" y="346"/>
                  </a:cubicBezTo>
                  <a:cubicBezTo>
                    <a:pt x="1676" y="395"/>
                    <a:pt x="1775" y="444"/>
                    <a:pt x="1873" y="543"/>
                  </a:cubicBezTo>
                  <a:lnTo>
                    <a:pt x="2120" y="296"/>
                  </a:lnTo>
                  <a:cubicBezTo>
                    <a:pt x="1972" y="198"/>
                    <a:pt x="1873" y="99"/>
                    <a:pt x="1725" y="50"/>
                  </a:cubicBezTo>
                  <a:cubicBezTo>
                    <a:pt x="1577" y="1"/>
                    <a:pt x="1430" y="1"/>
                    <a:pt x="1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8"/>
            <p:cNvSpPr/>
            <p:nvPr/>
          </p:nvSpPr>
          <p:spPr>
            <a:xfrm>
              <a:off x="2679900" y="896716"/>
              <a:ext cx="40700" cy="71525"/>
            </a:xfrm>
            <a:custGeom>
              <a:avLst/>
              <a:gdLst/>
              <a:ahLst/>
              <a:cxnLst/>
              <a:rect l="l" t="t" r="r" b="b"/>
              <a:pathLst>
                <a:path w="1628" h="2861" extrusionOk="0">
                  <a:moveTo>
                    <a:pt x="1" y="1"/>
                  </a:moveTo>
                  <a:lnTo>
                    <a:pt x="1" y="2860"/>
                  </a:lnTo>
                  <a:lnTo>
                    <a:pt x="1627" y="2860"/>
                  </a:lnTo>
                  <a:lnTo>
                    <a:pt x="1627" y="2515"/>
                  </a:lnTo>
                  <a:lnTo>
                    <a:pt x="444" y="2515"/>
                  </a:lnTo>
                  <a:lnTo>
                    <a:pt x="444" y="1529"/>
                  </a:lnTo>
                  <a:lnTo>
                    <a:pt x="1381" y="1529"/>
                  </a:lnTo>
                  <a:lnTo>
                    <a:pt x="1381" y="1233"/>
                  </a:lnTo>
                  <a:lnTo>
                    <a:pt x="444" y="1233"/>
                  </a:lnTo>
                  <a:lnTo>
                    <a:pt x="444" y="297"/>
                  </a:lnTo>
                  <a:lnTo>
                    <a:pt x="1529" y="297"/>
                  </a:lnTo>
                  <a:lnTo>
                    <a:pt x="157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8"/>
            <p:cNvSpPr/>
            <p:nvPr/>
          </p:nvSpPr>
          <p:spPr>
            <a:xfrm>
              <a:off x="2736600" y="896716"/>
              <a:ext cx="49325" cy="71525"/>
            </a:xfrm>
            <a:custGeom>
              <a:avLst/>
              <a:gdLst/>
              <a:ahLst/>
              <a:cxnLst/>
              <a:rect l="l" t="t" r="r" b="b"/>
              <a:pathLst>
                <a:path w="1973" h="2861" extrusionOk="0">
                  <a:moveTo>
                    <a:pt x="740" y="297"/>
                  </a:moveTo>
                  <a:cubicBezTo>
                    <a:pt x="986" y="297"/>
                    <a:pt x="1134" y="346"/>
                    <a:pt x="1233" y="395"/>
                  </a:cubicBezTo>
                  <a:cubicBezTo>
                    <a:pt x="1381" y="494"/>
                    <a:pt x="1430" y="593"/>
                    <a:pt x="1430" y="790"/>
                  </a:cubicBezTo>
                  <a:cubicBezTo>
                    <a:pt x="1430" y="987"/>
                    <a:pt x="1381" y="1135"/>
                    <a:pt x="1233" y="1184"/>
                  </a:cubicBezTo>
                  <a:cubicBezTo>
                    <a:pt x="1134" y="1283"/>
                    <a:pt x="986" y="1332"/>
                    <a:pt x="789" y="1332"/>
                  </a:cubicBezTo>
                  <a:lnTo>
                    <a:pt x="395" y="1332"/>
                  </a:lnTo>
                  <a:lnTo>
                    <a:pt x="395" y="297"/>
                  </a:lnTo>
                  <a:close/>
                  <a:moveTo>
                    <a:pt x="0" y="1"/>
                  </a:moveTo>
                  <a:lnTo>
                    <a:pt x="0" y="2860"/>
                  </a:lnTo>
                  <a:lnTo>
                    <a:pt x="395" y="2860"/>
                  </a:lnTo>
                  <a:lnTo>
                    <a:pt x="395" y="1628"/>
                  </a:lnTo>
                  <a:lnTo>
                    <a:pt x="838" y="1628"/>
                  </a:lnTo>
                  <a:lnTo>
                    <a:pt x="1528" y="2860"/>
                  </a:lnTo>
                  <a:lnTo>
                    <a:pt x="1972" y="2860"/>
                  </a:lnTo>
                  <a:lnTo>
                    <a:pt x="1233" y="1578"/>
                  </a:lnTo>
                  <a:cubicBezTo>
                    <a:pt x="1430" y="1480"/>
                    <a:pt x="1578" y="1431"/>
                    <a:pt x="1676" y="1283"/>
                  </a:cubicBezTo>
                  <a:cubicBezTo>
                    <a:pt x="1775" y="1135"/>
                    <a:pt x="1824" y="987"/>
                    <a:pt x="1824" y="790"/>
                  </a:cubicBezTo>
                  <a:cubicBezTo>
                    <a:pt x="1824" y="543"/>
                    <a:pt x="1726" y="297"/>
                    <a:pt x="1578" y="198"/>
                  </a:cubicBezTo>
                  <a:cubicBezTo>
                    <a:pt x="1381" y="50"/>
                    <a:pt x="1085" y="1"/>
                    <a:pt x="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8"/>
            <p:cNvSpPr/>
            <p:nvPr/>
          </p:nvSpPr>
          <p:spPr>
            <a:xfrm>
              <a:off x="2799450" y="896716"/>
              <a:ext cx="9875" cy="71525"/>
            </a:xfrm>
            <a:custGeom>
              <a:avLst/>
              <a:gdLst/>
              <a:ahLst/>
              <a:cxnLst/>
              <a:rect l="l" t="t" r="r" b="b"/>
              <a:pathLst>
                <a:path w="395" h="2861" extrusionOk="0">
                  <a:moveTo>
                    <a:pt x="0" y="1"/>
                  </a:moveTo>
                  <a:lnTo>
                    <a:pt x="0" y="2860"/>
                  </a:lnTo>
                  <a:lnTo>
                    <a:pt x="395" y="2860"/>
                  </a:lnTo>
                  <a:lnTo>
                    <a:pt x="3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8"/>
            <p:cNvSpPr/>
            <p:nvPr/>
          </p:nvSpPr>
          <p:spPr>
            <a:xfrm>
              <a:off x="2820400" y="896716"/>
              <a:ext cx="57950" cy="71525"/>
            </a:xfrm>
            <a:custGeom>
              <a:avLst/>
              <a:gdLst/>
              <a:ahLst/>
              <a:cxnLst/>
              <a:rect l="l" t="t" r="r" b="b"/>
              <a:pathLst>
                <a:path w="2318" h="2861" extrusionOk="0">
                  <a:moveTo>
                    <a:pt x="1183" y="297"/>
                  </a:moveTo>
                  <a:lnTo>
                    <a:pt x="1627" y="1825"/>
                  </a:lnTo>
                  <a:lnTo>
                    <a:pt x="690" y="1825"/>
                  </a:lnTo>
                  <a:lnTo>
                    <a:pt x="1183" y="297"/>
                  </a:lnTo>
                  <a:close/>
                  <a:moveTo>
                    <a:pt x="937" y="1"/>
                  </a:moveTo>
                  <a:lnTo>
                    <a:pt x="0" y="2860"/>
                  </a:lnTo>
                  <a:lnTo>
                    <a:pt x="395" y="2860"/>
                  </a:lnTo>
                  <a:lnTo>
                    <a:pt x="641" y="2121"/>
                  </a:lnTo>
                  <a:lnTo>
                    <a:pt x="1726" y="2121"/>
                  </a:lnTo>
                  <a:lnTo>
                    <a:pt x="1923" y="2860"/>
                  </a:lnTo>
                  <a:lnTo>
                    <a:pt x="2317" y="2860"/>
                  </a:lnTo>
                  <a:lnTo>
                    <a:pt x="14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8"/>
            <p:cNvSpPr/>
            <p:nvPr/>
          </p:nvSpPr>
          <p:spPr>
            <a:xfrm>
              <a:off x="1495625" y="1531391"/>
              <a:ext cx="67800" cy="72725"/>
            </a:xfrm>
            <a:custGeom>
              <a:avLst/>
              <a:gdLst/>
              <a:ahLst/>
              <a:cxnLst/>
              <a:rect l="l" t="t" r="r" b="b"/>
              <a:pathLst>
                <a:path w="2712" h="2909" extrusionOk="0">
                  <a:moveTo>
                    <a:pt x="197" y="1"/>
                  </a:moveTo>
                  <a:lnTo>
                    <a:pt x="0" y="2909"/>
                  </a:lnTo>
                  <a:lnTo>
                    <a:pt x="345" y="2909"/>
                  </a:lnTo>
                  <a:lnTo>
                    <a:pt x="444" y="1627"/>
                  </a:lnTo>
                  <a:cubicBezTo>
                    <a:pt x="493" y="1184"/>
                    <a:pt x="493" y="740"/>
                    <a:pt x="493" y="395"/>
                  </a:cubicBezTo>
                  <a:lnTo>
                    <a:pt x="1183" y="2564"/>
                  </a:lnTo>
                  <a:lnTo>
                    <a:pt x="1528" y="2564"/>
                  </a:lnTo>
                  <a:lnTo>
                    <a:pt x="2169" y="395"/>
                  </a:lnTo>
                  <a:cubicBezTo>
                    <a:pt x="2169" y="691"/>
                    <a:pt x="2169" y="1085"/>
                    <a:pt x="2218" y="1578"/>
                  </a:cubicBezTo>
                  <a:lnTo>
                    <a:pt x="2317" y="2909"/>
                  </a:lnTo>
                  <a:lnTo>
                    <a:pt x="2711" y="2909"/>
                  </a:lnTo>
                  <a:lnTo>
                    <a:pt x="2465" y="1"/>
                  </a:lnTo>
                  <a:lnTo>
                    <a:pt x="1923" y="1"/>
                  </a:lnTo>
                  <a:lnTo>
                    <a:pt x="1380" y="2120"/>
                  </a:lnTo>
                  <a:lnTo>
                    <a:pt x="74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8"/>
            <p:cNvSpPr/>
            <p:nvPr/>
          </p:nvSpPr>
          <p:spPr>
            <a:xfrm>
              <a:off x="1570800" y="1531391"/>
              <a:ext cx="57925" cy="72725"/>
            </a:xfrm>
            <a:custGeom>
              <a:avLst/>
              <a:gdLst/>
              <a:ahLst/>
              <a:cxnLst/>
              <a:rect l="l" t="t" r="r" b="b"/>
              <a:pathLst>
                <a:path w="2317" h="2909" extrusionOk="0">
                  <a:moveTo>
                    <a:pt x="1134" y="346"/>
                  </a:moveTo>
                  <a:lnTo>
                    <a:pt x="1577" y="1824"/>
                  </a:lnTo>
                  <a:lnTo>
                    <a:pt x="690" y="1824"/>
                  </a:lnTo>
                  <a:lnTo>
                    <a:pt x="1134" y="346"/>
                  </a:lnTo>
                  <a:close/>
                  <a:moveTo>
                    <a:pt x="887" y="1"/>
                  </a:moveTo>
                  <a:lnTo>
                    <a:pt x="0" y="2909"/>
                  </a:lnTo>
                  <a:lnTo>
                    <a:pt x="394" y="2909"/>
                  </a:lnTo>
                  <a:lnTo>
                    <a:pt x="592" y="2169"/>
                  </a:lnTo>
                  <a:lnTo>
                    <a:pt x="1676" y="2169"/>
                  </a:lnTo>
                  <a:lnTo>
                    <a:pt x="1923" y="2909"/>
                  </a:lnTo>
                  <a:lnTo>
                    <a:pt x="2317" y="2909"/>
                  </a:lnTo>
                  <a:lnTo>
                    <a:pt x="14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8"/>
            <p:cNvSpPr/>
            <p:nvPr/>
          </p:nvSpPr>
          <p:spPr>
            <a:xfrm>
              <a:off x="1637325" y="1531391"/>
              <a:ext cx="50550" cy="73975"/>
            </a:xfrm>
            <a:custGeom>
              <a:avLst/>
              <a:gdLst/>
              <a:ahLst/>
              <a:cxnLst/>
              <a:rect l="l" t="t" r="r" b="b"/>
              <a:pathLst>
                <a:path w="2022" h="2959" extrusionOk="0">
                  <a:moveTo>
                    <a:pt x="1" y="1"/>
                  </a:moveTo>
                  <a:lnTo>
                    <a:pt x="1" y="1972"/>
                  </a:lnTo>
                  <a:cubicBezTo>
                    <a:pt x="1" y="2268"/>
                    <a:pt x="100" y="2515"/>
                    <a:pt x="297" y="2662"/>
                  </a:cubicBezTo>
                  <a:cubicBezTo>
                    <a:pt x="445" y="2860"/>
                    <a:pt x="691" y="2958"/>
                    <a:pt x="1036" y="2958"/>
                  </a:cubicBezTo>
                  <a:cubicBezTo>
                    <a:pt x="1233" y="2958"/>
                    <a:pt x="1430" y="2909"/>
                    <a:pt x="1578" y="2810"/>
                  </a:cubicBezTo>
                  <a:cubicBezTo>
                    <a:pt x="1726" y="2712"/>
                    <a:pt x="1825" y="2613"/>
                    <a:pt x="1923" y="2465"/>
                  </a:cubicBezTo>
                  <a:cubicBezTo>
                    <a:pt x="1973" y="2317"/>
                    <a:pt x="2022" y="2169"/>
                    <a:pt x="2022" y="1972"/>
                  </a:cubicBezTo>
                  <a:lnTo>
                    <a:pt x="2022" y="1"/>
                  </a:lnTo>
                  <a:lnTo>
                    <a:pt x="1628" y="1"/>
                  </a:lnTo>
                  <a:lnTo>
                    <a:pt x="1628" y="1923"/>
                  </a:lnTo>
                  <a:cubicBezTo>
                    <a:pt x="1628" y="2169"/>
                    <a:pt x="1578" y="2317"/>
                    <a:pt x="1480" y="2416"/>
                  </a:cubicBezTo>
                  <a:cubicBezTo>
                    <a:pt x="1381" y="2564"/>
                    <a:pt x="1233" y="2613"/>
                    <a:pt x="1036" y="2613"/>
                  </a:cubicBezTo>
                  <a:cubicBezTo>
                    <a:pt x="839" y="2613"/>
                    <a:pt x="691" y="2564"/>
                    <a:pt x="592" y="2416"/>
                  </a:cubicBezTo>
                  <a:cubicBezTo>
                    <a:pt x="494" y="2317"/>
                    <a:pt x="445" y="2169"/>
                    <a:pt x="445" y="1923"/>
                  </a:cubicBezTo>
                  <a:lnTo>
                    <a:pt x="4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8"/>
            <p:cNvSpPr/>
            <p:nvPr/>
          </p:nvSpPr>
          <p:spPr>
            <a:xfrm>
              <a:off x="1707575" y="1531391"/>
              <a:ext cx="50550" cy="72725"/>
            </a:xfrm>
            <a:custGeom>
              <a:avLst/>
              <a:gdLst/>
              <a:ahLst/>
              <a:cxnLst/>
              <a:rect l="l" t="t" r="r" b="b"/>
              <a:pathLst>
                <a:path w="2022" h="2909" extrusionOk="0">
                  <a:moveTo>
                    <a:pt x="789" y="296"/>
                  </a:moveTo>
                  <a:cubicBezTo>
                    <a:pt x="987" y="296"/>
                    <a:pt x="1184" y="346"/>
                    <a:pt x="1282" y="444"/>
                  </a:cubicBezTo>
                  <a:cubicBezTo>
                    <a:pt x="1381" y="493"/>
                    <a:pt x="1430" y="641"/>
                    <a:pt x="1430" y="839"/>
                  </a:cubicBezTo>
                  <a:cubicBezTo>
                    <a:pt x="1430" y="1036"/>
                    <a:pt x="1381" y="1134"/>
                    <a:pt x="1282" y="1233"/>
                  </a:cubicBezTo>
                  <a:cubicBezTo>
                    <a:pt x="1184" y="1331"/>
                    <a:pt x="1036" y="1381"/>
                    <a:pt x="839" y="1381"/>
                  </a:cubicBezTo>
                  <a:lnTo>
                    <a:pt x="395" y="1381"/>
                  </a:lnTo>
                  <a:lnTo>
                    <a:pt x="395" y="296"/>
                  </a:lnTo>
                  <a:close/>
                  <a:moveTo>
                    <a:pt x="1" y="1"/>
                  </a:moveTo>
                  <a:lnTo>
                    <a:pt x="1" y="2909"/>
                  </a:lnTo>
                  <a:lnTo>
                    <a:pt x="395" y="2909"/>
                  </a:lnTo>
                  <a:lnTo>
                    <a:pt x="395" y="1677"/>
                  </a:lnTo>
                  <a:lnTo>
                    <a:pt x="839" y="1677"/>
                  </a:lnTo>
                  <a:lnTo>
                    <a:pt x="1529" y="2909"/>
                  </a:lnTo>
                  <a:lnTo>
                    <a:pt x="2022" y="2909"/>
                  </a:lnTo>
                  <a:lnTo>
                    <a:pt x="1233" y="1578"/>
                  </a:lnTo>
                  <a:cubicBezTo>
                    <a:pt x="1430" y="1529"/>
                    <a:pt x="1627" y="1430"/>
                    <a:pt x="1726" y="1331"/>
                  </a:cubicBezTo>
                  <a:cubicBezTo>
                    <a:pt x="1825" y="1184"/>
                    <a:pt x="1874" y="1036"/>
                    <a:pt x="1874" y="839"/>
                  </a:cubicBezTo>
                  <a:cubicBezTo>
                    <a:pt x="1874" y="543"/>
                    <a:pt x="1775" y="346"/>
                    <a:pt x="1578" y="198"/>
                  </a:cubicBezTo>
                  <a:cubicBezTo>
                    <a:pt x="1381" y="99"/>
                    <a:pt x="1134" y="1"/>
                    <a:pt x="7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8"/>
            <p:cNvSpPr/>
            <p:nvPr/>
          </p:nvSpPr>
          <p:spPr>
            <a:xfrm>
              <a:off x="1771675" y="1531391"/>
              <a:ext cx="9875" cy="72725"/>
            </a:xfrm>
            <a:custGeom>
              <a:avLst/>
              <a:gdLst/>
              <a:ahLst/>
              <a:cxnLst/>
              <a:rect l="l" t="t" r="r" b="b"/>
              <a:pathLst>
                <a:path w="395" h="2909" extrusionOk="0">
                  <a:moveTo>
                    <a:pt x="0" y="1"/>
                  </a:moveTo>
                  <a:lnTo>
                    <a:pt x="0" y="2909"/>
                  </a:lnTo>
                  <a:lnTo>
                    <a:pt x="394" y="2909"/>
                  </a:lnTo>
                  <a:lnTo>
                    <a:pt x="3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8"/>
            <p:cNvSpPr/>
            <p:nvPr/>
          </p:nvSpPr>
          <p:spPr>
            <a:xfrm>
              <a:off x="1792625" y="1531391"/>
              <a:ext cx="51775" cy="72725"/>
            </a:xfrm>
            <a:custGeom>
              <a:avLst/>
              <a:gdLst/>
              <a:ahLst/>
              <a:cxnLst/>
              <a:rect l="l" t="t" r="r" b="b"/>
              <a:pathLst>
                <a:path w="2071" h="2909" extrusionOk="0">
                  <a:moveTo>
                    <a:pt x="0" y="1"/>
                  </a:moveTo>
                  <a:lnTo>
                    <a:pt x="0" y="346"/>
                  </a:lnTo>
                  <a:lnTo>
                    <a:pt x="838" y="346"/>
                  </a:lnTo>
                  <a:lnTo>
                    <a:pt x="838" y="2909"/>
                  </a:lnTo>
                  <a:lnTo>
                    <a:pt x="1232" y="2909"/>
                  </a:lnTo>
                  <a:lnTo>
                    <a:pt x="1232" y="346"/>
                  </a:lnTo>
                  <a:lnTo>
                    <a:pt x="2021" y="346"/>
                  </a:lnTo>
                  <a:lnTo>
                    <a:pt x="207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8"/>
            <p:cNvSpPr/>
            <p:nvPr/>
          </p:nvSpPr>
          <p:spPr>
            <a:xfrm>
              <a:off x="1840675" y="1531391"/>
              <a:ext cx="57950" cy="72725"/>
            </a:xfrm>
            <a:custGeom>
              <a:avLst/>
              <a:gdLst/>
              <a:ahLst/>
              <a:cxnLst/>
              <a:rect l="l" t="t" r="r" b="b"/>
              <a:pathLst>
                <a:path w="2318" h="2909" extrusionOk="0">
                  <a:moveTo>
                    <a:pt x="1184" y="346"/>
                  </a:moveTo>
                  <a:lnTo>
                    <a:pt x="1627" y="1824"/>
                  </a:lnTo>
                  <a:lnTo>
                    <a:pt x="691" y="1824"/>
                  </a:lnTo>
                  <a:lnTo>
                    <a:pt x="1184" y="346"/>
                  </a:lnTo>
                  <a:close/>
                  <a:moveTo>
                    <a:pt x="937" y="1"/>
                  </a:moveTo>
                  <a:lnTo>
                    <a:pt x="0" y="2909"/>
                  </a:lnTo>
                  <a:lnTo>
                    <a:pt x="395" y="2909"/>
                  </a:lnTo>
                  <a:lnTo>
                    <a:pt x="641" y="2169"/>
                  </a:lnTo>
                  <a:lnTo>
                    <a:pt x="1726" y="2169"/>
                  </a:lnTo>
                  <a:lnTo>
                    <a:pt x="1923" y="2909"/>
                  </a:lnTo>
                  <a:lnTo>
                    <a:pt x="2317" y="2909"/>
                  </a:lnTo>
                  <a:lnTo>
                    <a:pt x="14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8"/>
            <p:cNvSpPr/>
            <p:nvPr/>
          </p:nvSpPr>
          <p:spPr>
            <a:xfrm>
              <a:off x="1909675" y="1531391"/>
              <a:ext cx="50575" cy="72725"/>
            </a:xfrm>
            <a:custGeom>
              <a:avLst/>
              <a:gdLst/>
              <a:ahLst/>
              <a:cxnLst/>
              <a:rect l="l" t="t" r="r" b="b"/>
              <a:pathLst>
                <a:path w="2023" h="2909" extrusionOk="0">
                  <a:moveTo>
                    <a:pt x="1" y="1"/>
                  </a:moveTo>
                  <a:lnTo>
                    <a:pt x="1" y="2909"/>
                  </a:lnTo>
                  <a:lnTo>
                    <a:pt x="395" y="2909"/>
                  </a:lnTo>
                  <a:lnTo>
                    <a:pt x="395" y="1578"/>
                  </a:lnTo>
                  <a:cubicBezTo>
                    <a:pt x="395" y="1331"/>
                    <a:pt x="395" y="1134"/>
                    <a:pt x="395" y="986"/>
                  </a:cubicBezTo>
                  <a:cubicBezTo>
                    <a:pt x="346" y="789"/>
                    <a:pt x="346" y="641"/>
                    <a:pt x="346" y="444"/>
                  </a:cubicBezTo>
                  <a:lnTo>
                    <a:pt x="346" y="444"/>
                  </a:lnTo>
                  <a:lnTo>
                    <a:pt x="1529" y="2909"/>
                  </a:lnTo>
                  <a:lnTo>
                    <a:pt x="2022" y="2909"/>
                  </a:lnTo>
                  <a:lnTo>
                    <a:pt x="2022" y="1"/>
                  </a:lnTo>
                  <a:lnTo>
                    <a:pt x="1677" y="1"/>
                  </a:lnTo>
                  <a:lnTo>
                    <a:pt x="1677" y="1578"/>
                  </a:lnTo>
                  <a:cubicBezTo>
                    <a:pt x="1677" y="1726"/>
                    <a:pt x="1677" y="1874"/>
                    <a:pt x="1677" y="2071"/>
                  </a:cubicBezTo>
                  <a:cubicBezTo>
                    <a:pt x="1677" y="2268"/>
                    <a:pt x="1726" y="2367"/>
                    <a:pt x="1726" y="2465"/>
                  </a:cubicBezTo>
                  <a:lnTo>
                    <a:pt x="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8"/>
            <p:cNvSpPr/>
            <p:nvPr/>
          </p:nvSpPr>
          <p:spPr>
            <a:xfrm>
              <a:off x="1981175" y="1531391"/>
              <a:ext cx="9875" cy="72725"/>
            </a:xfrm>
            <a:custGeom>
              <a:avLst/>
              <a:gdLst/>
              <a:ahLst/>
              <a:cxnLst/>
              <a:rect l="l" t="t" r="r" b="b"/>
              <a:pathLst>
                <a:path w="395" h="2909" extrusionOk="0">
                  <a:moveTo>
                    <a:pt x="0" y="1"/>
                  </a:moveTo>
                  <a:lnTo>
                    <a:pt x="0" y="2909"/>
                  </a:lnTo>
                  <a:lnTo>
                    <a:pt x="394" y="2909"/>
                  </a:lnTo>
                  <a:lnTo>
                    <a:pt x="3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8"/>
            <p:cNvSpPr/>
            <p:nvPr/>
          </p:nvSpPr>
          <p:spPr>
            <a:xfrm>
              <a:off x="2002125" y="1531391"/>
              <a:ext cx="59175" cy="72725"/>
            </a:xfrm>
            <a:custGeom>
              <a:avLst/>
              <a:gdLst/>
              <a:ahLst/>
              <a:cxnLst/>
              <a:rect l="l" t="t" r="r" b="b"/>
              <a:pathLst>
                <a:path w="2367" h="2909" extrusionOk="0">
                  <a:moveTo>
                    <a:pt x="1183" y="346"/>
                  </a:moveTo>
                  <a:lnTo>
                    <a:pt x="1627" y="1824"/>
                  </a:lnTo>
                  <a:lnTo>
                    <a:pt x="739" y="1824"/>
                  </a:lnTo>
                  <a:lnTo>
                    <a:pt x="1183" y="346"/>
                  </a:lnTo>
                  <a:close/>
                  <a:moveTo>
                    <a:pt x="937" y="1"/>
                  </a:moveTo>
                  <a:lnTo>
                    <a:pt x="0" y="2909"/>
                  </a:lnTo>
                  <a:lnTo>
                    <a:pt x="394" y="2909"/>
                  </a:lnTo>
                  <a:lnTo>
                    <a:pt x="641" y="2169"/>
                  </a:lnTo>
                  <a:lnTo>
                    <a:pt x="1725" y="2169"/>
                  </a:lnTo>
                  <a:lnTo>
                    <a:pt x="1922" y="2909"/>
                  </a:lnTo>
                  <a:lnTo>
                    <a:pt x="2366" y="2909"/>
                  </a:lnTo>
                  <a:lnTo>
                    <a:pt x="14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8"/>
            <p:cNvSpPr/>
            <p:nvPr/>
          </p:nvSpPr>
          <p:spPr>
            <a:xfrm>
              <a:off x="2375525" y="1627516"/>
              <a:ext cx="71500" cy="75200"/>
            </a:xfrm>
            <a:custGeom>
              <a:avLst/>
              <a:gdLst/>
              <a:ahLst/>
              <a:cxnLst/>
              <a:rect l="l" t="t" r="r" b="b"/>
              <a:pathLst>
                <a:path w="2860" h="3008" extrusionOk="0">
                  <a:moveTo>
                    <a:pt x="247" y="0"/>
                  </a:moveTo>
                  <a:lnTo>
                    <a:pt x="0" y="3007"/>
                  </a:lnTo>
                  <a:lnTo>
                    <a:pt x="394" y="3007"/>
                  </a:lnTo>
                  <a:lnTo>
                    <a:pt x="493" y="1676"/>
                  </a:lnTo>
                  <a:cubicBezTo>
                    <a:pt x="542" y="1233"/>
                    <a:pt x="592" y="789"/>
                    <a:pt x="592" y="444"/>
                  </a:cubicBezTo>
                  <a:lnTo>
                    <a:pt x="1232" y="2662"/>
                  </a:lnTo>
                  <a:lnTo>
                    <a:pt x="1627" y="2662"/>
                  </a:lnTo>
                  <a:lnTo>
                    <a:pt x="2317" y="444"/>
                  </a:lnTo>
                  <a:cubicBezTo>
                    <a:pt x="2317" y="740"/>
                    <a:pt x="2317" y="1134"/>
                    <a:pt x="2366" y="1676"/>
                  </a:cubicBezTo>
                  <a:lnTo>
                    <a:pt x="2465" y="3007"/>
                  </a:lnTo>
                  <a:lnTo>
                    <a:pt x="2859" y="3007"/>
                  </a:lnTo>
                  <a:lnTo>
                    <a:pt x="2613" y="0"/>
                  </a:lnTo>
                  <a:lnTo>
                    <a:pt x="2070" y="0"/>
                  </a:lnTo>
                  <a:lnTo>
                    <a:pt x="1479" y="2219"/>
                  </a:lnTo>
                  <a:lnTo>
                    <a:pt x="8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8"/>
            <p:cNvSpPr/>
            <p:nvPr/>
          </p:nvSpPr>
          <p:spPr>
            <a:xfrm>
              <a:off x="2454375" y="1627516"/>
              <a:ext cx="61650" cy="75200"/>
            </a:xfrm>
            <a:custGeom>
              <a:avLst/>
              <a:gdLst/>
              <a:ahLst/>
              <a:cxnLst/>
              <a:rect l="l" t="t" r="r" b="b"/>
              <a:pathLst>
                <a:path w="2466" h="3008" extrusionOk="0">
                  <a:moveTo>
                    <a:pt x="1233" y="346"/>
                  </a:moveTo>
                  <a:lnTo>
                    <a:pt x="1726" y="1923"/>
                  </a:lnTo>
                  <a:lnTo>
                    <a:pt x="790" y="1923"/>
                  </a:lnTo>
                  <a:lnTo>
                    <a:pt x="1233" y="346"/>
                  </a:lnTo>
                  <a:close/>
                  <a:moveTo>
                    <a:pt x="987" y="0"/>
                  </a:moveTo>
                  <a:lnTo>
                    <a:pt x="1" y="3007"/>
                  </a:lnTo>
                  <a:lnTo>
                    <a:pt x="445" y="3007"/>
                  </a:lnTo>
                  <a:lnTo>
                    <a:pt x="691" y="2268"/>
                  </a:lnTo>
                  <a:lnTo>
                    <a:pt x="1825" y="2268"/>
                  </a:lnTo>
                  <a:lnTo>
                    <a:pt x="2022" y="3007"/>
                  </a:lnTo>
                  <a:lnTo>
                    <a:pt x="2466" y="3007"/>
                  </a:lnTo>
                  <a:lnTo>
                    <a:pt x="152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8"/>
            <p:cNvSpPr/>
            <p:nvPr/>
          </p:nvSpPr>
          <p:spPr>
            <a:xfrm>
              <a:off x="2528325" y="1627516"/>
              <a:ext cx="40700" cy="75200"/>
            </a:xfrm>
            <a:custGeom>
              <a:avLst/>
              <a:gdLst/>
              <a:ahLst/>
              <a:cxnLst/>
              <a:rect l="l" t="t" r="r" b="b"/>
              <a:pathLst>
                <a:path w="1628" h="3008" extrusionOk="0">
                  <a:moveTo>
                    <a:pt x="1" y="0"/>
                  </a:moveTo>
                  <a:lnTo>
                    <a:pt x="1" y="3007"/>
                  </a:lnTo>
                  <a:lnTo>
                    <a:pt x="1578" y="3007"/>
                  </a:lnTo>
                  <a:lnTo>
                    <a:pt x="1627" y="2662"/>
                  </a:lnTo>
                  <a:lnTo>
                    <a:pt x="395" y="2662"/>
                  </a:lnTo>
                  <a:lnTo>
                    <a:pt x="39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8"/>
            <p:cNvSpPr/>
            <p:nvPr/>
          </p:nvSpPr>
          <p:spPr>
            <a:xfrm>
              <a:off x="2582550" y="1627516"/>
              <a:ext cx="9875" cy="75200"/>
            </a:xfrm>
            <a:custGeom>
              <a:avLst/>
              <a:gdLst/>
              <a:ahLst/>
              <a:cxnLst/>
              <a:rect l="l" t="t" r="r" b="b"/>
              <a:pathLst>
                <a:path w="395" h="3008" extrusionOk="0">
                  <a:moveTo>
                    <a:pt x="1" y="0"/>
                  </a:moveTo>
                  <a:lnTo>
                    <a:pt x="1" y="3007"/>
                  </a:lnTo>
                  <a:lnTo>
                    <a:pt x="395" y="3007"/>
                  </a:lnTo>
                  <a:lnTo>
                    <a:pt x="39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8"/>
            <p:cNvSpPr/>
            <p:nvPr/>
          </p:nvSpPr>
          <p:spPr>
            <a:xfrm>
              <a:off x="3122325" y="397616"/>
              <a:ext cx="50550" cy="71500"/>
            </a:xfrm>
            <a:custGeom>
              <a:avLst/>
              <a:gdLst/>
              <a:ahLst/>
              <a:cxnLst/>
              <a:rect l="l" t="t" r="r" b="b"/>
              <a:pathLst>
                <a:path w="2022" h="2860" extrusionOk="0">
                  <a:moveTo>
                    <a:pt x="0" y="1"/>
                  </a:moveTo>
                  <a:lnTo>
                    <a:pt x="0" y="346"/>
                  </a:lnTo>
                  <a:lnTo>
                    <a:pt x="789" y="346"/>
                  </a:lnTo>
                  <a:lnTo>
                    <a:pt x="789" y="2860"/>
                  </a:lnTo>
                  <a:lnTo>
                    <a:pt x="1183" y="2860"/>
                  </a:lnTo>
                  <a:lnTo>
                    <a:pt x="1183" y="346"/>
                  </a:lnTo>
                  <a:lnTo>
                    <a:pt x="2021" y="346"/>
                  </a:lnTo>
                  <a:lnTo>
                    <a:pt x="202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8"/>
            <p:cNvSpPr/>
            <p:nvPr/>
          </p:nvSpPr>
          <p:spPr>
            <a:xfrm>
              <a:off x="3183950" y="397616"/>
              <a:ext cx="50550" cy="72750"/>
            </a:xfrm>
            <a:custGeom>
              <a:avLst/>
              <a:gdLst/>
              <a:ahLst/>
              <a:cxnLst/>
              <a:rect l="l" t="t" r="r" b="b"/>
              <a:pathLst>
                <a:path w="2022" h="2910" extrusionOk="0">
                  <a:moveTo>
                    <a:pt x="0" y="1"/>
                  </a:moveTo>
                  <a:lnTo>
                    <a:pt x="0" y="1923"/>
                  </a:lnTo>
                  <a:cubicBezTo>
                    <a:pt x="0" y="2219"/>
                    <a:pt x="99" y="2466"/>
                    <a:pt x="247" y="2663"/>
                  </a:cubicBezTo>
                  <a:cubicBezTo>
                    <a:pt x="444" y="2811"/>
                    <a:pt x="690" y="2909"/>
                    <a:pt x="986" y="2909"/>
                  </a:cubicBezTo>
                  <a:cubicBezTo>
                    <a:pt x="1232" y="2909"/>
                    <a:pt x="1380" y="2860"/>
                    <a:pt x="1528" y="2811"/>
                  </a:cubicBezTo>
                  <a:cubicBezTo>
                    <a:pt x="1676" y="2712"/>
                    <a:pt x="1824" y="2613"/>
                    <a:pt x="1873" y="2466"/>
                  </a:cubicBezTo>
                  <a:cubicBezTo>
                    <a:pt x="1972" y="2318"/>
                    <a:pt x="2021" y="2120"/>
                    <a:pt x="2021" y="1923"/>
                  </a:cubicBezTo>
                  <a:lnTo>
                    <a:pt x="2021" y="1"/>
                  </a:lnTo>
                  <a:lnTo>
                    <a:pt x="1627" y="1"/>
                  </a:lnTo>
                  <a:lnTo>
                    <a:pt x="1627" y="1923"/>
                  </a:lnTo>
                  <a:cubicBezTo>
                    <a:pt x="1627" y="2120"/>
                    <a:pt x="1577" y="2318"/>
                    <a:pt x="1479" y="2416"/>
                  </a:cubicBezTo>
                  <a:cubicBezTo>
                    <a:pt x="1380" y="2515"/>
                    <a:pt x="1183" y="2564"/>
                    <a:pt x="986" y="2564"/>
                  </a:cubicBezTo>
                  <a:cubicBezTo>
                    <a:pt x="789" y="2564"/>
                    <a:pt x="641" y="2515"/>
                    <a:pt x="542" y="2416"/>
                  </a:cubicBezTo>
                  <a:cubicBezTo>
                    <a:pt x="444" y="2318"/>
                    <a:pt x="394" y="2120"/>
                    <a:pt x="394" y="1923"/>
                  </a:cubicBezTo>
                  <a:lnTo>
                    <a:pt x="3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8"/>
            <p:cNvSpPr/>
            <p:nvPr/>
          </p:nvSpPr>
          <p:spPr>
            <a:xfrm>
              <a:off x="3254175" y="397616"/>
              <a:ext cx="50550" cy="71500"/>
            </a:xfrm>
            <a:custGeom>
              <a:avLst/>
              <a:gdLst/>
              <a:ahLst/>
              <a:cxnLst/>
              <a:rect l="l" t="t" r="r" b="b"/>
              <a:pathLst>
                <a:path w="2022" h="2860" extrusionOk="0">
                  <a:moveTo>
                    <a:pt x="1" y="1"/>
                  </a:moveTo>
                  <a:lnTo>
                    <a:pt x="1" y="2860"/>
                  </a:lnTo>
                  <a:lnTo>
                    <a:pt x="346" y="2860"/>
                  </a:lnTo>
                  <a:lnTo>
                    <a:pt x="346" y="1529"/>
                  </a:lnTo>
                  <a:cubicBezTo>
                    <a:pt x="346" y="1332"/>
                    <a:pt x="346" y="1135"/>
                    <a:pt x="346" y="937"/>
                  </a:cubicBezTo>
                  <a:cubicBezTo>
                    <a:pt x="346" y="790"/>
                    <a:pt x="346" y="592"/>
                    <a:pt x="297" y="395"/>
                  </a:cubicBezTo>
                  <a:lnTo>
                    <a:pt x="297" y="395"/>
                  </a:lnTo>
                  <a:lnTo>
                    <a:pt x="1480" y="2860"/>
                  </a:lnTo>
                  <a:lnTo>
                    <a:pt x="2022" y="2860"/>
                  </a:lnTo>
                  <a:lnTo>
                    <a:pt x="2022" y="1"/>
                  </a:lnTo>
                  <a:lnTo>
                    <a:pt x="1628" y="1"/>
                  </a:lnTo>
                  <a:lnTo>
                    <a:pt x="1628" y="1578"/>
                  </a:lnTo>
                  <a:cubicBezTo>
                    <a:pt x="1628" y="1726"/>
                    <a:pt x="1628" y="1874"/>
                    <a:pt x="1677" y="2071"/>
                  </a:cubicBezTo>
                  <a:cubicBezTo>
                    <a:pt x="1677" y="2219"/>
                    <a:pt x="1677" y="2367"/>
                    <a:pt x="1677" y="2416"/>
                  </a:cubicBezTo>
                  <a:lnTo>
                    <a:pt x="4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8"/>
            <p:cNvSpPr/>
            <p:nvPr/>
          </p:nvSpPr>
          <p:spPr>
            <a:xfrm>
              <a:off x="3325650" y="397616"/>
              <a:ext cx="9900" cy="71500"/>
            </a:xfrm>
            <a:custGeom>
              <a:avLst/>
              <a:gdLst/>
              <a:ahLst/>
              <a:cxnLst/>
              <a:rect l="l" t="t" r="r" b="b"/>
              <a:pathLst>
                <a:path w="396" h="2860" extrusionOk="0">
                  <a:moveTo>
                    <a:pt x="1" y="1"/>
                  </a:moveTo>
                  <a:lnTo>
                    <a:pt x="1" y="2860"/>
                  </a:lnTo>
                  <a:lnTo>
                    <a:pt x="395" y="2860"/>
                  </a:lnTo>
                  <a:lnTo>
                    <a:pt x="3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8"/>
            <p:cNvSpPr/>
            <p:nvPr/>
          </p:nvSpPr>
          <p:spPr>
            <a:xfrm>
              <a:off x="3347850" y="396391"/>
              <a:ext cx="50550" cy="73975"/>
            </a:xfrm>
            <a:custGeom>
              <a:avLst/>
              <a:gdLst/>
              <a:ahLst/>
              <a:cxnLst/>
              <a:rect l="l" t="t" r="r" b="b"/>
              <a:pathLst>
                <a:path w="2022" h="2959" extrusionOk="0">
                  <a:moveTo>
                    <a:pt x="1035" y="1"/>
                  </a:moveTo>
                  <a:cubicBezTo>
                    <a:pt x="838" y="1"/>
                    <a:pt x="690" y="1"/>
                    <a:pt x="542" y="99"/>
                  </a:cubicBezTo>
                  <a:cubicBezTo>
                    <a:pt x="444" y="148"/>
                    <a:pt x="296" y="247"/>
                    <a:pt x="247" y="346"/>
                  </a:cubicBezTo>
                  <a:cubicBezTo>
                    <a:pt x="148" y="444"/>
                    <a:pt x="148" y="592"/>
                    <a:pt x="148" y="740"/>
                  </a:cubicBezTo>
                  <a:cubicBezTo>
                    <a:pt x="148" y="937"/>
                    <a:pt x="197" y="1134"/>
                    <a:pt x="345" y="1233"/>
                  </a:cubicBezTo>
                  <a:cubicBezTo>
                    <a:pt x="493" y="1381"/>
                    <a:pt x="690" y="1479"/>
                    <a:pt x="986" y="1578"/>
                  </a:cubicBezTo>
                  <a:cubicBezTo>
                    <a:pt x="1134" y="1627"/>
                    <a:pt x="1282" y="1677"/>
                    <a:pt x="1380" y="1726"/>
                  </a:cubicBezTo>
                  <a:cubicBezTo>
                    <a:pt x="1430" y="1775"/>
                    <a:pt x="1528" y="1824"/>
                    <a:pt x="1528" y="1874"/>
                  </a:cubicBezTo>
                  <a:cubicBezTo>
                    <a:pt x="1578" y="1972"/>
                    <a:pt x="1578" y="2022"/>
                    <a:pt x="1578" y="2120"/>
                  </a:cubicBezTo>
                  <a:cubicBezTo>
                    <a:pt x="1578" y="2268"/>
                    <a:pt x="1528" y="2416"/>
                    <a:pt x="1430" y="2515"/>
                  </a:cubicBezTo>
                  <a:cubicBezTo>
                    <a:pt x="1331" y="2613"/>
                    <a:pt x="1183" y="2613"/>
                    <a:pt x="986" y="2613"/>
                  </a:cubicBezTo>
                  <a:cubicBezTo>
                    <a:pt x="838" y="2613"/>
                    <a:pt x="690" y="2613"/>
                    <a:pt x="592" y="2564"/>
                  </a:cubicBezTo>
                  <a:cubicBezTo>
                    <a:pt x="444" y="2515"/>
                    <a:pt x="345" y="2416"/>
                    <a:pt x="247" y="2367"/>
                  </a:cubicBezTo>
                  <a:lnTo>
                    <a:pt x="0" y="2564"/>
                  </a:lnTo>
                  <a:cubicBezTo>
                    <a:pt x="247" y="2860"/>
                    <a:pt x="592" y="2958"/>
                    <a:pt x="986" y="2958"/>
                  </a:cubicBezTo>
                  <a:cubicBezTo>
                    <a:pt x="1183" y="2958"/>
                    <a:pt x="1380" y="2909"/>
                    <a:pt x="1528" y="2860"/>
                  </a:cubicBezTo>
                  <a:cubicBezTo>
                    <a:pt x="1676" y="2761"/>
                    <a:pt x="1824" y="2662"/>
                    <a:pt x="1873" y="2564"/>
                  </a:cubicBezTo>
                  <a:cubicBezTo>
                    <a:pt x="1972" y="2416"/>
                    <a:pt x="2021" y="2268"/>
                    <a:pt x="2021" y="2120"/>
                  </a:cubicBezTo>
                  <a:cubicBezTo>
                    <a:pt x="2021" y="1923"/>
                    <a:pt x="1972" y="1775"/>
                    <a:pt x="1923" y="1677"/>
                  </a:cubicBezTo>
                  <a:cubicBezTo>
                    <a:pt x="1824" y="1578"/>
                    <a:pt x="1726" y="1479"/>
                    <a:pt x="1627" y="1430"/>
                  </a:cubicBezTo>
                  <a:cubicBezTo>
                    <a:pt x="1479" y="1331"/>
                    <a:pt x="1331" y="1282"/>
                    <a:pt x="1183" y="1233"/>
                  </a:cubicBezTo>
                  <a:cubicBezTo>
                    <a:pt x="986" y="1184"/>
                    <a:pt x="838" y="1134"/>
                    <a:pt x="789" y="1085"/>
                  </a:cubicBezTo>
                  <a:cubicBezTo>
                    <a:pt x="690" y="1036"/>
                    <a:pt x="641" y="986"/>
                    <a:pt x="592" y="937"/>
                  </a:cubicBezTo>
                  <a:cubicBezTo>
                    <a:pt x="542" y="888"/>
                    <a:pt x="542" y="789"/>
                    <a:pt x="542" y="740"/>
                  </a:cubicBezTo>
                  <a:cubicBezTo>
                    <a:pt x="542" y="592"/>
                    <a:pt x="592" y="493"/>
                    <a:pt x="690" y="395"/>
                  </a:cubicBezTo>
                  <a:cubicBezTo>
                    <a:pt x="789" y="346"/>
                    <a:pt x="888" y="296"/>
                    <a:pt x="1035" y="296"/>
                  </a:cubicBezTo>
                  <a:cubicBezTo>
                    <a:pt x="1183" y="296"/>
                    <a:pt x="1282" y="346"/>
                    <a:pt x="1380" y="395"/>
                  </a:cubicBezTo>
                  <a:cubicBezTo>
                    <a:pt x="1479" y="395"/>
                    <a:pt x="1578" y="493"/>
                    <a:pt x="1726" y="543"/>
                  </a:cubicBezTo>
                  <a:lnTo>
                    <a:pt x="1923" y="296"/>
                  </a:lnTo>
                  <a:cubicBezTo>
                    <a:pt x="1775" y="198"/>
                    <a:pt x="1676" y="99"/>
                    <a:pt x="1528" y="50"/>
                  </a:cubicBezTo>
                  <a:cubicBezTo>
                    <a:pt x="1380" y="1"/>
                    <a:pt x="1233" y="1"/>
                    <a:pt x="10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8"/>
            <p:cNvSpPr/>
            <p:nvPr/>
          </p:nvSpPr>
          <p:spPr>
            <a:xfrm>
              <a:off x="3413150" y="397616"/>
              <a:ext cx="9900" cy="71500"/>
            </a:xfrm>
            <a:custGeom>
              <a:avLst/>
              <a:gdLst/>
              <a:ahLst/>
              <a:cxnLst/>
              <a:rect l="l" t="t" r="r" b="b"/>
              <a:pathLst>
                <a:path w="396" h="2860" extrusionOk="0">
                  <a:moveTo>
                    <a:pt x="1" y="1"/>
                  </a:moveTo>
                  <a:lnTo>
                    <a:pt x="1" y="2860"/>
                  </a:lnTo>
                  <a:lnTo>
                    <a:pt x="395" y="2860"/>
                  </a:lnTo>
                  <a:lnTo>
                    <a:pt x="3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8"/>
            <p:cNvSpPr/>
            <p:nvPr/>
          </p:nvSpPr>
          <p:spPr>
            <a:xfrm>
              <a:off x="3434100" y="397616"/>
              <a:ext cx="57950" cy="71500"/>
            </a:xfrm>
            <a:custGeom>
              <a:avLst/>
              <a:gdLst/>
              <a:ahLst/>
              <a:cxnLst/>
              <a:rect l="l" t="t" r="r" b="b"/>
              <a:pathLst>
                <a:path w="2318" h="2860" extrusionOk="0">
                  <a:moveTo>
                    <a:pt x="1135" y="297"/>
                  </a:moveTo>
                  <a:lnTo>
                    <a:pt x="1578" y="1825"/>
                  </a:lnTo>
                  <a:lnTo>
                    <a:pt x="691" y="1825"/>
                  </a:lnTo>
                  <a:lnTo>
                    <a:pt x="1135" y="297"/>
                  </a:lnTo>
                  <a:close/>
                  <a:moveTo>
                    <a:pt x="888" y="1"/>
                  </a:moveTo>
                  <a:lnTo>
                    <a:pt x="1" y="2860"/>
                  </a:lnTo>
                  <a:lnTo>
                    <a:pt x="395" y="2860"/>
                  </a:lnTo>
                  <a:lnTo>
                    <a:pt x="592" y="2120"/>
                  </a:lnTo>
                  <a:lnTo>
                    <a:pt x="1677" y="2120"/>
                  </a:lnTo>
                  <a:lnTo>
                    <a:pt x="1923" y="2860"/>
                  </a:lnTo>
                  <a:lnTo>
                    <a:pt x="2318" y="2860"/>
                  </a:lnTo>
                  <a:lnTo>
                    <a:pt x="14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8"/>
            <p:cNvSpPr/>
            <p:nvPr/>
          </p:nvSpPr>
          <p:spPr>
            <a:xfrm>
              <a:off x="3669475" y="952191"/>
              <a:ext cx="39475" cy="72725"/>
            </a:xfrm>
            <a:custGeom>
              <a:avLst/>
              <a:gdLst/>
              <a:ahLst/>
              <a:cxnLst/>
              <a:rect l="l" t="t" r="r" b="b"/>
              <a:pathLst>
                <a:path w="1579" h="2909" extrusionOk="0">
                  <a:moveTo>
                    <a:pt x="1" y="0"/>
                  </a:moveTo>
                  <a:lnTo>
                    <a:pt x="1" y="2909"/>
                  </a:lnTo>
                  <a:lnTo>
                    <a:pt x="1529" y="2909"/>
                  </a:lnTo>
                  <a:lnTo>
                    <a:pt x="1578" y="2564"/>
                  </a:lnTo>
                  <a:lnTo>
                    <a:pt x="395" y="2564"/>
                  </a:lnTo>
                  <a:lnTo>
                    <a:pt x="39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8"/>
            <p:cNvSpPr/>
            <p:nvPr/>
          </p:nvSpPr>
          <p:spPr>
            <a:xfrm>
              <a:off x="3721250" y="952191"/>
              <a:ext cx="9875" cy="72725"/>
            </a:xfrm>
            <a:custGeom>
              <a:avLst/>
              <a:gdLst/>
              <a:ahLst/>
              <a:cxnLst/>
              <a:rect l="l" t="t" r="r" b="b"/>
              <a:pathLst>
                <a:path w="395" h="2909" extrusionOk="0">
                  <a:moveTo>
                    <a:pt x="0" y="0"/>
                  </a:moveTo>
                  <a:lnTo>
                    <a:pt x="0" y="2909"/>
                  </a:lnTo>
                  <a:lnTo>
                    <a:pt x="395" y="2909"/>
                  </a:lnTo>
                  <a:lnTo>
                    <a:pt x="39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8"/>
            <p:cNvSpPr/>
            <p:nvPr/>
          </p:nvSpPr>
          <p:spPr>
            <a:xfrm>
              <a:off x="3752050" y="952191"/>
              <a:ext cx="48100" cy="72725"/>
            </a:xfrm>
            <a:custGeom>
              <a:avLst/>
              <a:gdLst/>
              <a:ahLst/>
              <a:cxnLst/>
              <a:rect l="l" t="t" r="r" b="b"/>
              <a:pathLst>
                <a:path w="1924" h="2909" extrusionOk="0">
                  <a:moveTo>
                    <a:pt x="740" y="345"/>
                  </a:moveTo>
                  <a:cubicBezTo>
                    <a:pt x="937" y="345"/>
                    <a:pt x="1134" y="345"/>
                    <a:pt x="1233" y="444"/>
                  </a:cubicBezTo>
                  <a:cubicBezTo>
                    <a:pt x="1332" y="493"/>
                    <a:pt x="1430" y="592"/>
                    <a:pt x="1430" y="789"/>
                  </a:cubicBezTo>
                  <a:cubicBezTo>
                    <a:pt x="1430" y="937"/>
                    <a:pt x="1332" y="1035"/>
                    <a:pt x="1233" y="1134"/>
                  </a:cubicBezTo>
                  <a:cubicBezTo>
                    <a:pt x="1134" y="1183"/>
                    <a:pt x="987" y="1233"/>
                    <a:pt x="839" y="1233"/>
                  </a:cubicBezTo>
                  <a:lnTo>
                    <a:pt x="395" y="1233"/>
                  </a:lnTo>
                  <a:lnTo>
                    <a:pt x="395" y="345"/>
                  </a:lnTo>
                  <a:close/>
                  <a:moveTo>
                    <a:pt x="888" y="1528"/>
                  </a:moveTo>
                  <a:cubicBezTo>
                    <a:pt x="1085" y="1528"/>
                    <a:pt x="1233" y="1578"/>
                    <a:pt x="1332" y="1676"/>
                  </a:cubicBezTo>
                  <a:cubicBezTo>
                    <a:pt x="1480" y="1726"/>
                    <a:pt x="1529" y="1873"/>
                    <a:pt x="1529" y="2071"/>
                  </a:cubicBezTo>
                  <a:cubicBezTo>
                    <a:pt x="1529" y="2268"/>
                    <a:pt x="1480" y="2416"/>
                    <a:pt x="1332" y="2465"/>
                  </a:cubicBezTo>
                  <a:cubicBezTo>
                    <a:pt x="1233" y="2514"/>
                    <a:pt x="1036" y="2564"/>
                    <a:pt x="789" y="2564"/>
                  </a:cubicBezTo>
                  <a:lnTo>
                    <a:pt x="395" y="2564"/>
                  </a:lnTo>
                  <a:lnTo>
                    <a:pt x="395" y="1528"/>
                  </a:lnTo>
                  <a:close/>
                  <a:moveTo>
                    <a:pt x="1" y="0"/>
                  </a:moveTo>
                  <a:lnTo>
                    <a:pt x="1" y="2909"/>
                  </a:lnTo>
                  <a:lnTo>
                    <a:pt x="789" y="2909"/>
                  </a:lnTo>
                  <a:cubicBezTo>
                    <a:pt x="1578" y="2909"/>
                    <a:pt x="1923" y="2613"/>
                    <a:pt x="1923" y="2071"/>
                  </a:cubicBezTo>
                  <a:cubicBezTo>
                    <a:pt x="1923" y="1873"/>
                    <a:pt x="1874" y="1676"/>
                    <a:pt x="1775" y="1578"/>
                  </a:cubicBezTo>
                  <a:cubicBezTo>
                    <a:pt x="1627" y="1479"/>
                    <a:pt x="1480" y="1380"/>
                    <a:pt x="1282" y="1380"/>
                  </a:cubicBezTo>
                  <a:cubicBezTo>
                    <a:pt x="1430" y="1331"/>
                    <a:pt x="1529" y="1282"/>
                    <a:pt x="1677" y="1183"/>
                  </a:cubicBezTo>
                  <a:cubicBezTo>
                    <a:pt x="1775" y="1035"/>
                    <a:pt x="1825" y="888"/>
                    <a:pt x="1825" y="740"/>
                  </a:cubicBezTo>
                  <a:cubicBezTo>
                    <a:pt x="1825" y="493"/>
                    <a:pt x="1726" y="296"/>
                    <a:pt x="1529" y="197"/>
                  </a:cubicBezTo>
                  <a:cubicBezTo>
                    <a:pt x="1332" y="99"/>
                    <a:pt x="1036" y="0"/>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8"/>
            <p:cNvSpPr/>
            <p:nvPr/>
          </p:nvSpPr>
          <p:spPr>
            <a:xfrm>
              <a:off x="3802575" y="952191"/>
              <a:ext cx="56725" cy="72725"/>
            </a:xfrm>
            <a:custGeom>
              <a:avLst/>
              <a:gdLst/>
              <a:ahLst/>
              <a:cxnLst/>
              <a:rect l="l" t="t" r="r" b="b"/>
              <a:pathLst>
                <a:path w="2269" h="2909" extrusionOk="0">
                  <a:moveTo>
                    <a:pt x="1" y="0"/>
                  </a:moveTo>
                  <a:lnTo>
                    <a:pt x="937" y="1775"/>
                  </a:lnTo>
                  <a:lnTo>
                    <a:pt x="937" y="2909"/>
                  </a:lnTo>
                  <a:lnTo>
                    <a:pt x="1332" y="2909"/>
                  </a:lnTo>
                  <a:lnTo>
                    <a:pt x="1332" y="1775"/>
                  </a:lnTo>
                  <a:lnTo>
                    <a:pt x="2268" y="0"/>
                  </a:lnTo>
                  <a:lnTo>
                    <a:pt x="1874" y="0"/>
                  </a:lnTo>
                  <a:lnTo>
                    <a:pt x="1184" y="1430"/>
                  </a:lnTo>
                  <a:lnTo>
                    <a:pt x="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8"/>
            <p:cNvSpPr/>
            <p:nvPr/>
          </p:nvSpPr>
          <p:spPr>
            <a:xfrm>
              <a:off x="3855575" y="952191"/>
              <a:ext cx="57950" cy="72725"/>
            </a:xfrm>
            <a:custGeom>
              <a:avLst/>
              <a:gdLst/>
              <a:ahLst/>
              <a:cxnLst/>
              <a:rect l="l" t="t" r="r" b="b"/>
              <a:pathLst>
                <a:path w="2318" h="2909" extrusionOk="0">
                  <a:moveTo>
                    <a:pt x="1134" y="345"/>
                  </a:moveTo>
                  <a:lnTo>
                    <a:pt x="1627" y="1824"/>
                  </a:lnTo>
                  <a:lnTo>
                    <a:pt x="691" y="1824"/>
                  </a:lnTo>
                  <a:lnTo>
                    <a:pt x="1134" y="345"/>
                  </a:lnTo>
                  <a:close/>
                  <a:moveTo>
                    <a:pt x="937" y="0"/>
                  </a:moveTo>
                  <a:lnTo>
                    <a:pt x="0" y="2909"/>
                  </a:lnTo>
                  <a:lnTo>
                    <a:pt x="395" y="2909"/>
                  </a:lnTo>
                  <a:lnTo>
                    <a:pt x="592" y="2169"/>
                  </a:lnTo>
                  <a:lnTo>
                    <a:pt x="1676" y="2169"/>
                  </a:lnTo>
                  <a:lnTo>
                    <a:pt x="1923" y="2909"/>
                  </a:lnTo>
                  <a:lnTo>
                    <a:pt x="2317" y="2909"/>
                  </a:lnTo>
                  <a:lnTo>
                    <a:pt x="143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8"/>
            <p:cNvSpPr/>
            <p:nvPr/>
          </p:nvSpPr>
          <p:spPr>
            <a:xfrm>
              <a:off x="4464350" y="968216"/>
              <a:ext cx="39475" cy="72725"/>
            </a:xfrm>
            <a:custGeom>
              <a:avLst/>
              <a:gdLst/>
              <a:ahLst/>
              <a:cxnLst/>
              <a:rect l="l" t="t" r="r" b="b"/>
              <a:pathLst>
                <a:path w="1579" h="2909" extrusionOk="0">
                  <a:moveTo>
                    <a:pt x="1" y="0"/>
                  </a:moveTo>
                  <a:lnTo>
                    <a:pt x="1" y="2908"/>
                  </a:lnTo>
                  <a:lnTo>
                    <a:pt x="1578" y="2908"/>
                  </a:lnTo>
                  <a:lnTo>
                    <a:pt x="1578" y="2563"/>
                  </a:lnTo>
                  <a:lnTo>
                    <a:pt x="395" y="2563"/>
                  </a:lnTo>
                  <a:lnTo>
                    <a:pt x="395" y="1577"/>
                  </a:lnTo>
                  <a:lnTo>
                    <a:pt x="1332" y="1577"/>
                  </a:lnTo>
                  <a:lnTo>
                    <a:pt x="1332" y="1282"/>
                  </a:lnTo>
                  <a:lnTo>
                    <a:pt x="395" y="1282"/>
                  </a:lnTo>
                  <a:lnTo>
                    <a:pt x="395" y="345"/>
                  </a:lnTo>
                  <a:lnTo>
                    <a:pt x="1480" y="345"/>
                  </a:lnTo>
                  <a:lnTo>
                    <a:pt x="152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8"/>
            <p:cNvSpPr/>
            <p:nvPr/>
          </p:nvSpPr>
          <p:spPr>
            <a:xfrm>
              <a:off x="4513650" y="966966"/>
              <a:ext cx="54250" cy="75200"/>
            </a:xfrm>
            <a:custGeom>
              <a:avLst/>
              <a:gdLst/>
              <a:ahLst/>
              <a:cxnLst/>
              <a:rect l="l" t="t" r="r" b="b"/>
              <a:pathLst>
                <a:path w="2170" h="3008" extrusionOk="0">
                  <a:moveTo>
                    <a:pt x="1233" y="1"/>
                  </a:moveTo>
                  <a:cubicBezTo>
                    <a:pt x="1036" y="1"/>
                    <a:pt x="838" y="50"/>
                    <a:pt x="641" y="198"/>
                  </a:cubicBezTo>
                  <a:cubicBezTo>
                    <a:pt x="444" y="297"/>
                    <a:pt x="296" y="444"/>
                    <a:pt x="148" y="691"/>
                  </a:cubicBezTo>
                  <a:cubicBezTo>
                    <a:pt x="50" y="937"/>
                    <a:pt x="0" y="1184"/>
                    <a:pt x="0" y="1480"/>
                  </a:cubicBezTo>
                  <a:cubicBezTo>
                    <a:pt x="0" y="1973"/>
                    <a:pt x="99" y="2367"/>
                    <a:pt x="296" y="2613"/>
                  </a:cubicBezTo>
                  <a:cubicBezTo>
                    <a:pt x="543" y="2860"/>
                    <a:pt x="838" y="3008"/>
                    <a:pt x="1184" y="3008"/>
                  </a:cubicBezTo>
                  <a:cubicBezTo>
                    <a:pt x="1529" y="3008"/>
                    <a:pt x="1824" y="2909"/>
                    <a:pt x="2169" y="2712"/>
                  </a:cubicBezTo>
                  <a:lnTo>
                    <a:pt x="2169" y="1332"/>
                  </a:lnTo>
                  <a:lnTo>
                    <a:pt x="1184" y="1332"/>
                  </a:lnTo>
                  <a:lnTo>
                    <a:pt x="1233" y="1677"/>
                  </a:lnTo>
                  <a:lnTo>
                    <a:pt x="1775" y="1677"/>
                  </a:lnTo>
                  <a:lnTo>
                    <a:pt x="1775" y="2515"/>
                  </a:lnTo>
                  <a:cubicBezTo>
                    <a:pt x="1578" y="2613"/>
                    <a:pt x="1430" y="2663"/>
                    <a:pt x="1184" y="2663"/>
                  </a:cubicBezTo>
                  <a:cubicBezTo>
                    <a:pt x="937" y="2663"/>
                    <a:pt x="740" y="2564"/>
                    <a:pt x="641" y="2367"/>
                  </a:cubicBezTo>
                  <a:cubicBezTo>
                    <a:pt x="493" y="2170"/>
                    <a:pt x="444" y="1874"/>
                    <a:pt x="444" y="1480"/>
                  </a:cubicBezTo>
                  <a:cubicBezTo>
                    <a:pt x="444" y="1233"/>
                    <a:pt x="444" y="987"/>
                    <a:pt x="543" y="839"/>
                  </a:cubicBezTo>
                  <a:cubicBezTo>
                    <a:pt x="641" y="642"/>
                    <a:pt x="740" y="543"/>
                    <a:pt x="838" y="444"/>
                  </a:cubicBezTo>
                  <a:cubicBezTo>
                    <a:pt x="986" y="395"/>
                    <a:pt x="1085" y="346"/>
                    <a:pt x="1233" y="346"/>
                  </a:cubicBezTo>
                  <a:cubicBezTo>
                    <a:pt x="1381" y="346"/>
                    <a:pt x="1479" y="346"/>
                    <a:pt x="1578" y="395"/>
                  </a:cubicBezTo>
                  <a:cubicBezTo>
                    <a:pt x="1676" y="444"/>
                    <a:pt x="1775" y="494"/>
                    <a:pt x="1874" y="592"/>
                  </a:cubicBezTo>
                  <a:lnTo>
                    <a:pt x="2120" y="346"/>
                  </a:lnTo>
                  <a:cubicBezTo>
                    <a:pt x="1972" y="198"/>
                    <a:pt x="1874" y="149"/>
                    <a:pt x="1726" y="99"/>
                  </a:cubicBezTo>
                  <a:cubicBezTo>
                    <a:pt x="1578" y="50"/>
                    <a:pt x="1430" y="1"/>
                    <a:pt x="12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8"/>
            <p:cNvSpPr/>
            <p:nvPr/>
          </p:nvSpPr>
          <p:spPr>
            <a:xfrm>
              <a:off x="4571575" y="968216"/>
              <a:ext cx="56700" cy="72725"/>
            </a:xfrm>
            <a:custGeom>
              <a:avLst/>
              <a:gdLst/>
              <a:ahLst/>
              <a:cxnLst/>
              <a:rect l="l" t="t" r="r" b="b"/>
              <a:pathLst>
                <a:path w="2268" h="2909" extrusionOk="0">
                  <a:moveTo>
                    <a:pt x="0" y="0"/>
                  </a:moveTo>
                  <a:lnTo>
                    <a:pt x="937" y="1775"/>
                  </a:lnTo>
                  <a:lnTo>
                    <a:pt x="937" y="2908"/>
                  </a:lnTo>
                  <a:lnTo>
                    <a:pt x="1331" y="2908"/>
                  </a:lnTo>
                  <a:lnTo>
                    <a:pt x="1331" y="1775"/>
                  </a:lnTo>
                  <a:lnTo>
                    <a:pt x="2268" y="0"/>
                  </a:lnTo>
                  <a:lnTo>
                    <a:pt x="1824" y="0"/>
                  </a:lnTo>
                  <a:lnTo>
                    <a:pt x="1134" y="1430"/>
                  </a:lnTo>
                  <a:lnTo>
                    <a:pt x="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8"/>
            <p:cNvSpPr/>
            <p:nvPr/>
          </p:nvSpPr>
          <p:spPr>
            <a:xfrm>
              <a:off x="4639350" y="968216"/>
              <a:ext cx="46850" cy="72725"/>
            </a:xfrm>
            <a:custGeom>
              <a:avLst/>
              <a:gdLst/>
              <a:ahLst/>
              <a:cxnLst/>
              <a:rect l="l" t="t" r="r" b="b"/>
              <a:pathLst>
                <a:path w="1874" h="2909" extrusionOk="0">
                  <a:moveTo>
                    <a:pt x="740" y="296"/>
                  </a:moveTo>
                  <a:cubicBezTo>
                    <a:pt x="986" y="296"/>
                    <a:pt x="1134" y="345"/>
                    <a:pt x="1233" y="444"/>
                  </a:cubicBezTo>
                  <a:cubicBezTo>
                    <a:pt x="1381" y="542"/>
                    <a:pt x="1430" y="690"/>
                    <a:pt x="1430" y="887"/>
                  </a:cubicBezTo>
                  <a:cubicBezTo>
                    <a:pt x="1430" y="1134"/>
                    <a:pt x="1381" y="1282"/>
                    <a:pt x="1233" y="1380"/>
                  </a:cubicBezTo>
                  <a:cubicBezTo>
                    <a:pt x="1134" y="1479"/>
                    <a:pt x="937" y="1528"/>
                    <a:pt x="740" y="1528"/>
                  </a:cubicBezTo>
                  <a:lnTo>
                    <a:pt x="395" y="1528"/>
                  </a:lnTo>
                  <a:lnTo>
                    <a:pt x="395" y="296"/>
                  </a:lnTo>
                  <a:close/>
                  <a:moveTo>
                    <a:pt x="0" y="0"/>
                  </a:moveTo>
                  <a:lnTo>
                    <a:pt x="0" y="2908"/>
                  </a:lnTo>
                  <a:lnTo>
                    <a:pt x="395" y="2908"/>
                  </a:lnTo>
                  <a:lnTo>
                    <a:pt x="395" y="1824"/>
                  </a:lnTo>
                  <a:lnTo>
                    <a:pt x="740" y="1824"/>
                  </a:lnTo>
                  <a:cubicBezTo>
                    <a:pt x="1085" y="1824"/>
                    <a:pt x="1331" y="1775"/>
                    <a:pt x="1578" y="1577"/>
                  </a:cubicBezTo>
                  <a:cubicBezTo>
                    <a:pt x="1775" y="1430"/>
                    <a:pt x="1874" y="1232"/>
                    <a:pt x="1874" y="887"/>
                  </a:cubicBezTo>
                  <a:cubicBezTo>
                    <a:pt x="1874" y="592"/>
                    <a:pt x="1775" y="394"/>
                    <a:pt x="1578" y="247"/>
                  </a:cubicBezTo>
                  <a:cubicBezTo>
                    <a:pt x="1381" y="99"/>
                    <a:pt x="1085" y="0"/>
                    <a:pt x="7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8"/>
            <p:cNvSpPr/>
            <p:nvPr/>
          </p:nvSpPr>
          <p:spPr>
            <a:xfrm>
              <a:off x="4688650" y="968216"/>
              <a:ext cx="50550" cy="72725"/>
            </a:xfrm>
            <a:custGeom>
              <a:avLst/>
              <a:gdLst/>
              <a:ahLst/>
              <a:cxnLst/>
              <a:rect l="l" t="t" r="r" b="b"/>
              <a:pathLst>
                <a:path w="2022" h="2909" extrusionOk="0">
                  <a:moveTo>
                    <a:pt x="0" y="0"/>
                  </a:moveTo>
                  <a:lnTo>
                    <a:pt x="0" y="345"/>
                  </a:lnTo>
                  <a:lnTo>
                    <a:pt x="789" y="345"/>
                  </a:lnTo>
                  <a:lnTo>
                    <a:pt x="789" y="2908"/>
                  </a:lnTo>
                  <a:lnTo>
                    <a:pt x="1183" y="2908"/>
                  </a:lnTo>
                  <a:lnTo>
                    <a:pt x="1183" y="345"/>
                  </a:lnTo>
                  <a:lnTo>
                    <a:pt x="1972" y="345"/>
                  </a:lnTo>
                  <a:lnTo>
                    <a:pt x="202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8"/>
            <p:cNvSpPr/>
            <p:nvPr/>
          </p:nvSpPr>
          <p:spPr>
            <a:xfrm>
              <a:off x="4527200" y="1719941"/>
              <a:ext cx="50550" cy="75200"/>
            </a:xfrm>
            <a:custGeom>
              <a:avLst/>
              <a:gdLst/>
              <a:ahLst/>
              <a:cxnLst/>
              <a:rect l="l" t="t" r="r" b="b"/>
              <a:pathLst>
                <a:path w="2022" h="3008" extrusionOk="0">
                  <a:moveTo>
                    <a:pt x="1036" y="1"/>
                  </a:moveTo>
                  <a:cubicBezTo>
                    <a:pt x="839" y="1"/>
                    <a:pt x="691" y="50"/>
                    <a:pt x="543" y="99"/>
                  </a:cubicBezTo>
                  <a:cubicBezTo>
                    <a:pt x="444" y="198"/>
                    <a:pt x="296" y="247"/>
                    <a:pt x="247" y="395"/>
                  </a:cubicBezTo>
                  <a:cubicBezTo>
                    <a:pt x="149" y="494"/>
                    <a:pt x="149" y="641"/>
                    <a:pt x="149" y="789"/>
                  </a:cubicBezTo>
                  <a:cubicBezTo>
                    <a:pt x="149" y="986"/>
                    <a:pt x="198" y="1134"/>
                    <a:pt x="346" y="1282"/>
                  </a:cubicBezTo>
                  <a:cubicBezTo>
                    <a:pt x="494" y="1381"/>
                    <a:pt x="691" y="1529"/>
                    <a:pt x="987" y="1578"/>
                  </a:cubicBezTo>
                  <a:cubicBezTo>
                    <a:pt x="1134" y="1627"/>
                    <a:pt x="1282" y="1677"/>
                    <a:pt x="1381" y="1726"/>
                  </a:cubicBezTo>
                  <a:cubicBezTo>
                    <a:pt x="1430" y="1775"/>
                    <a:pt x="1529" y="1874"/>
                    <a:pt x="1529" y="1923"/>
                  </a:cubicBezTo>
                  <a:cubicBezTo>
                    <a:pt x="1578" y="1972"/>
                    <a:pt x="1578" y="2071"/>
                    <a:pt x="1578" y="2170"/>
                  </a:cubicBezTo>
                  <a:cubicBezTo>
                    <a:pt x="1578" y="2317"/>
                    <a:pt x="1529" y="2465"/>
                    <a:pt x="1430" y="2515"/>
                  </a:cubicBezTo>
                  <a:cubicBezTo>
                    <a:pt x="1332" y="2613"/>
                    <a:pt x="1184" y="2662"/>
                    <a:pt x="987" y="2662"/>
                  </a:cubicBezTo>
                  <a:cubicBezTo>
                    <a:pt x="839" y="2662"/>
                    <a:pt x="691" y="2662"/>
                    <a:pt x="592" y="2613"/>
                  </a:cubicBezTo>
                  <a:cubicBezTo>
                    <a:pt x="444" y="2564"/>
                    <a:pt x="346" y="2465"/>
                    <a:pt x="247" y="2367"/>
                  </a:cubicBezTo>
                  <a:lnTo>
                    <a:pt x="1" y="2613"/>
                  </a:lnTo>
                  <a:cubicBezTo>
                    <a:pt x="247" y="2860"/>
                    <a:pt x="592" y="3008"/>
                    <a:pt x="987" y="3008"/>
                  </a:cubicBezTo>
                  <a:cubicBezTo>
                    <a:pt x="1184" y="3008"/>
                    <a:pt x="1381" y="2958"/>
                    <a:pt x="1529" y="2860"/>
                  </a:cubicBezTo>
                  <a:cubicBezTo>
                    <a:pt x="1677" y="2810"/>
                    <a:pt x="1825" y="2712"/>
                    <a:pt x="1874" y="2564"/>
                  </a:cubicBezTo>
                  <a:cubicBezTo>
                    <a:pt x="1972" y="2465"/>
                    <a:pt x="2022" y="2317"/>
                    <a:pt x="2022" y="2120"/>
                  </a:cubicBezTo>
                  <a:cubicBezTo>
                    <a:pt x="2022" y="1972"/>
                    <a:pt x="1972" y="1824"/>
                    <a:pt x="1923" y="1726"/>
                  </a:cubicBezTo>
                  <a:cubicBezTo>
                    <a:pt x="1825" y="1578"/>
                    <a:pt x="1726" y="1529"/>
                    <a:pt x="1627" y="1430"/>
                  </a:cubicBezTo>
                  <a:cubicBezTo>
                    <a:pt x="1480" y="1381"/>
                    <a:pt x="1332" y="1332"/>
                    <a:pt x="1184" y="1282"/>
                  </a:cubicBezTo>
                  <a:cubicBezTo>
                    <a:pt x="987" y="1233"/>
                    <a:pt x="839" y="1184"/>
                    <a:pt x="789" y="1134"/>
                  </a:cubicBezTo>
                  <a:cubicBezTo>
                    <a:pt x="691" y="1085"/>
                    <a:pt x="642" y="1036"/>
                    <a:pt x="592" y="986"/>
                  </a:cubicBezTo>
                  <a:cubicBezTo>
                    <a:pt x="543" y="888"/>
                    <a:pt x="543" y="839"/>
                    <a:pt x="543" y="740"/>
                  </a:cubicBezTo>
                  <a:cubicBezTo>
                    <a:pt x="543" y="592"/>
                    <a:pt x="592" y="494"/>
                    <a:pt x="691" y="444"/>
                  </a:cubicBezTo>
                  <a:cubicBezTo>
                    <a:pt x="789" y="395"/>
                    <a:pt x="888" y="346"/>
                    <a:pt x="1036" y="346"/>
                  </a:cubicBezTo>
                  <a:cubicBezTo>
                    <a:pt x="1184" y="346"/>
                    <a:pt x="1282" y="346"/>
                    <a:pt x="1381" y="395"/>
                  </a:cubicBezTo>
                  <a:cubicBezTo>
                    <a:pt x="1480" y="444"/>
                    <a:pt x="1578" y="494"/>
                    <a:pt x="1726" y="592"/>
                  </a:cubicBezTo>
                  <a:lnTo>
                    <a:pt x="1923" y="346"/>
                  </a:lnTo>
                  <a:cubicBezTo>
                    <a:pt x="1775" y="247"/>
                    <a:pt x="1677" y="148"/>
                    <a:pt x="1529" y="99"/>
                  </a:cubicBezTo>
                  <a:cubicBezTo>
                    <a:pt x="1381" y="50"/>
                    <a:pt x="1233" y="1"/>
                    <a:pt x="10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8"/>
            <p:cNvSpPr/>
            <p:nvPr/>
          </p:nvSpPr>
          <p:spPr>
            <a:xfrm>
              <a:off x="4591275" y="1721166"/>
              <a:ext cx="50575" cy="73975"/>
            </a:xfrm>
            <a:custGeom>
              <a:avLst/>
              <a:gdLst/>
              <a:ahLst/>
              <a:cxnLst/>
              <a:rect l="l" t="t" r="r" b="b"/>
              <a:pathLst>
                <a:path w="2023" h="2959" extrusionOk="0">
                  <a:moveTo>
                    <a:pt x="1" y="1"/>
                  </a:moveTo>
                  <a:lnTo>
                    <a:pt x="1" y="1973"/>
                  </a:lnTo>
                  <a:cubicBezTo>
                    <a:pt x="1" y="2268"/>
                    <a:pt x="100" y="2515"/>
                    <a:pt x="247" y="2663"/>
                  </a:cubicBezTo>
                  <a:cubicBezTo>
                    <a:pt x="445" y="2860"/>
                    <a:pt x="691" y="2959"/>
                    <a:pt x="987" y="2959"/>
                  </a:cubicBezTo>
                  <a:cubicBezTo>
                    <a:pt x="1184" y="2959"/>
                    <a:pt x="1381" y="2909"/>
                    <a:pt x="1529" y="2811"/>
                  </a:cubicBezTo>
                  <a:cubicBezTo>
                    <a:pt x="1677" y="2712"/>
                    <a:pt x="1825" y="2613"/>
                    <a:pt x="1874" y="2466"/>
                  </a:cubicBezTo>
                  <a:cubicBezTo>
                    <a:pt x="1973" y="2318"/>
                    <a:pt x="2022" y="2170"/>
                    <a:pt x="2022" y="1973"/>
                  </a:cubicBezTo>
                  <a:lnTo>
                    <a:pt x="2022" y="1"/>
                  </a:lnTo>
                  <a:lnTo>
                    <a:pt x="1628" y="1"/>
                  </a:lnTo>
                  <a:lnTo>
                    <a:pt x="1628" y="1923"/>
                  </a:lnTo>
                  <a:cubicBezTo>
                    <a:pt x="1628" y="2170"/>
                    <a:pt x="1578" y="2318"/>
                    <a:pt x="1431" y="2466"/>
                  </a:cubicBezTo>
                  <a:cubicBezTo>
                    <a:pt x="1332" y="2564"/>
                    <a:pt x="1184" y="2613"/>
                    <a:pt x="987" y="2613"/>
                  </a:cubicBezTo>
                  <a:cubicBezTo>
                    <a:pt x="790" y="2613"/>
                    <a:pt x="642" y="2564"/>
                    <a:pt x="543" y="2416"/>
                  </a:cubicBezTo>
                  <a:cubicBezTo>
                    <a:pt x="445" y="2318"/>
                    <a:pt x="395" y="2170"/>
                    <a:pt x="395" y="1923"/>
                  </a:cubicBezTo>
                  <a:lnTo>
                    <a:pt x="3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8"/>
            <p:cNvSpPr/>
            <p:nvPr/>
          </p:nvSpPr>
          <p:spPr>
            <a:xfrm>
              <a:off x="4661525" y="1721166"/>
              <a:ext cx="50550" cy="72750"/>
            </a:xfrm>
            <a:custGeom>
              <a:avLst/>
              <a:gdLst/>
              <a:ahLst/>
              <a:cxnLst/>
              <a:rect l="l" t="t" r="r" b="b"/>
              <a:pathLst>
                <a:path w="2022" h="2910" extrusionOk="0">
                  <a:moveTo>
                    <a:pt x="691" y="346"/>
                  </a:moveTo>
                  <a:cubicBezTo>
                    <a:pt x="839" y="346"/>
                    <a:pt x="1036" y="346"/>
                    <a:pt x="1135" y="395"/>
                  </a:cubicBezTo>
                  <a:cubicBezTo>
                    <a:pt x="1282" y="494"/>
                    <a:pt x="1381" y="592"/>
                    <a:pt x="1480" y="740"/>
                  </a:cubicBezTo>
                  <a:cubicBezTo>
                    <a:pt x="1578" y="888"/>
                    <a:pt x="1627" y="1135"/>
                    <a:pt x="1627" y="1430"/>
                  </a:cubicBezTo>
                  <a:cubicBezTo>
                    <a:pt x="1627" y="1874"/>
                    <a:pt x="1529" y="2170"/>
                    <a:pt x="1332" y="2318"/>
                  </a:cubicBezTo>
                  <a:cubicBezTo>
                    <a:pt x="1184" y="2515"/>
                    <a:pt x="987" y="2564"/>
                    <a:pt x="691" y="2564"/>
                  </a:cubicBezTo>
                  <a:lnTo>
                    <a:pt x="395" y="2564"/>
                  </a:lnTo>
                  <a:lnTo>
                    <a:pt x="395" y="346"/>
                  </a:lnTo>
                  <a:close/>
                  <a:moveTo>
                    <a:pt x="1" y="1"/>
                  </a:moveTo>
                  <a:lnTo>
                    <a:pt x="1" y="2909"/>
                  </a:lnTo>
                  <a:lnTo>
                    <a:pt x="691" y="2909"/>
                  </a:lnTo>
                  <a:cubicBezTo>
                    <a:pt x="1036" y="2909"/>
                    <a:pt x="1381" y="2761"/>
                    <a:pt x="1627" y="2564"/>
                  </a:cubicBezTo>
                  <a:cubicBezTo>
                    <a:pt x="1874" y="2367"/>
                    <a:pt x="2022" y="1973"/>
                    <a:pt x="2022" y="1430"/>
                  </a:cubicBezTo>
                  <a:cubicBezTo>
                    <a:pt x="2022" y="888"/>
                    <a:pt x="1874" y="543"/>
                    <a:pt x="1627" y="297"/>
                  </a:cubicBezTo>
                  <a:cubicBezTo>
                    <a:pt x="1381" y="99"/>
                    <a:pt x="1036" y="1"/>
                    <a:pt x="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8"/>
            <p:cNvSpPr/>
            <p:nvPr/>
          </p:nvSpPr>
          <p:spPr>
            <a:xfrm>
              <a:off x="4716975" y="1721166"/>
              <a:ext cx="59200" cy="72750"/>
            </a:xfrm>
            <a:custGeom>
              <a:avLst/>
              <a:gdLst/>
              <a:ahLst/>
              <a:cxnLst/>
              <a:rect l="l" t="t" r="r" b="b"/>
              <a:pathLst>
                <a:path w="2368" h="2910" extrusionOk="0">
                  <a:moveTo>
                    <a:pt x="1184" y="346"/>
                  </a:moveTo>
                  <a:lnTo>
                    <a:pt x="1628" y="1825"/>
                  </a:lnTo>
                  <a:lnTo>
                    <a:pt x="740" y="1825"/>
                  </a:lnTo>
                  <a:lnTo>
                    <a:pt x="1184" y="346"/>
                  </a:lnTo>
                  <a:close/>
                  <a:moveTo>
                    <a:pt x="938" y="1"/>
                  </a:moveTo>
                  <a:lnTo>
                    <a:pt x="1" y="2909"/>
                  </a:lnTo>
                  <a:lnTo>
                    <a:pt x="445" y="2909"/>
                  </a:lnTo>
                  <a:lnTo>
                    <a:pt x="642" y="2170"/>
                  </a:lnTo>
                  <a:lnTo>
                    <a:pt x="1726" y="2170"/>
                  </a:lnTo>
                  <a:lnTo>
                    <a:pt x="1923" y="2909"/>
                  </a:lnTo>
                  <a:lnTo>
                    <a:pt x="2367" y="2909"/>
                  </a:lnTo>
                  <a:lnTo>
                    <a:pt x="14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8"/>
            <p:cNvSpPr/>
            <p:nvPr/>
          </p:nvSpPr>
          <p:spPr>
            <a:xfrm>
              <a:off x="4787225" y="1721166"/>
              <a:ext cx="50550" cy="72750"/>
            </a:xfrm>
            <a:custGeom>
              <a:avLst/>
              <a:gdLst/>
              <a:ahLst/>
              <a:cxnLst/>
              <a:rect l="l" t="t" r="r" b="b"/>
              <a:pathLst>
                <a:path w="2022" h="2910" extrusionOk="0">
                  <a:moveTo>
                    <a:pt x="1" y="1"/>
                  </a:moveTo>
                  <a:lnTo>
                    <a:pt x="1" y="2909"/>
                  </a:lnTo>
                  <a:lnTo>
                    <a:pt x="346" y="2909"/>
                  </a:lnTo>
                  <a:lnTo>
                    <a:pt x="346" y="1578"/>
                  </a:lnTo>
                  <a:cubicBezTo>
                    <a:pt x="346" y="1332"/>
                    <a:pt x="346" y="1135"/>
                    <a:pt x="346" y="987"/>
                  </a:cubicBezTo>
                  <a:cubicBezTo>
                    <a:pt x="346" y="839"/>
                    <a:pt x="346" y="642"/>
                    <a:pt x="297" y="445"/>
                  </a:cubicBezTo>
                  <a:lnTo>
                    <a:pt x="297" y="445"/>
                  </a:lnTo>
                  <a:lnTo>
                    <a:pt x="1480" y="2909"/>
                  </a:lnTo>
                  <a:lnTo>
                    <a:pt x="2022" y="2909"/>
                  </a:lnTo>
                  <a:lnTo>
                    <a:pt x="2022" y="1"/>
                  </a:lnTo>
                  <a:lnTo>
                    <a:pt x="1627" y="1"/>
                  </a:lnTo>
                  <a:lnTo>
                    <a:pt x="1627" y="1578"/>
                  </a:lnTo>
                  <a:cubicBezTo>
                    <a:pt x="1627" y="1726"/>
                    <a:pt x="1627" y="1923"/>
                    <a:pt x="1677" y="2071"/>
                  </a:cubicBezTo>
                  <a:cubicBezTo>
                    <a:pt x="1677" y="2268"/>
                    <a:pt x="1677" y="2367"/>
                    <a:pt x="1677" y="2466"/>
                  </a:cubicBezTo>
                  <a:lnTo>
                    <a:pt x="4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8"/>
            <p:cNvSpPr/>
            <p:nvPr/>
          </p:nvSpPr>
          <p:spPr>
            <a:xfrm>
              <a:off x="5150775" y="2315166"/>
              <a:ext cx="39450" cy="71500"/>
            </a:xfrm>
            <a:custGeom>
              <a:avLst/>
              <a:gdLst/>
              <a:ahLst/>
              <a:cxnLst/>
              <a:rect l="l" t="t" r="r" b="b"/>
              <a:pathLst>
                <a:path w="1578" h="2860" extrusionOk="0">
                  <a:moveTo>
                    <a:pt x="1" y="1"/>
                  </a:moveTo>
                  <a:lnTo>
                    <a:pt x="1" y="2860"/>
                  </a:lnTo>
                  <a:lnTo>
                    <a:pt x="1578" y="2860"/>
                  </a:lnTo>
                  <a:lnTo>
                    <a:pt x="1578" y="2564"/>
                  </a:lnTo>
                  <a:lnTo>
                    <a:pt x="395" y="2564"/>
                  </a:lnTo>
                  <a:lnTo>
                    <a:pt x="395" y="1578"/>
                  </a:lnTo>
                  <a:lnTo>
                    <a:pt x="1331" y="1578"/>
                  </a:lnTo>
                  <a:lnTo>
                    <a:pt x="1331" y="1282"/>
                  </a:lnTo>
                  <a:lnTo>
                    <a:pt x="395" y="1282"/>
                  </a:lnTo>
                  <a:lnTo>
                    <a:pt x="395" y="296"/>
                  </a:lnTo>
                  <a:lnTo>
                    <a:pt x="1479" y="296"/>
                  </a:lnTo>
                  <a:lnTo>
                    <a:pt x="152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8"/>
            <p:cNvSpPr/>
            <p:nvPr/>
          </p:nvSpPr>
          <p:spPr>
            <a:xfrm>
              <a:off x="5197600" y="2315166"/>
              <a:ext cx="50550" cy="71500"/>
            </a:xfrm>
            <a:custGeom>
              <a:avLst/>
              <a:gdLst/>
              <a:ahLst/>
              <a:cxnLst/>
              <a:rect l="l" t="t" r="r" b="b"/>
              <a:pathLst>
                <a:path w="2022" h="2860" extrusionOk="0">
                  <a:moveTo>
                    <a:pt x="1" y="1"/>
                  </a:moveTo>
                  <a:lnTo>
                    <a:pt x="1" y="346"/>
                  </a:lnTo>
                  <a:lnTo>
                    <a:pt x="789" y="346"/>
                  </a:lnTo>
                  <a:lnTo>
                    <a:pt x="789" y="2860"/>
                  </a:lnTo>
                  <a:lnTo>
                    <a:pt x="1184" y="2860"/>
                  </a:lnTo>
                  <a:lnTo>
                    <a:pt x="1184" y="346"/>
                  </a:lnTo>
                  <a:lnTo>
                    <a:pt x="1972" y="346"/>
                  </a:lnTo>
                  <a:lnTo>
                    <a:pt x="20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8"/>
            <p:cNvSpPr/>
            <p:nvPr/>
          </p:nvSpPr>
          <p:spPr>
            <a:xfrm>
              <a:off x="5260450" y="2315166"/>
              <a:ext cx="49325" cy="71500"/>
            </a:xfrm>
            <a:custGeom>
              <a:avLst/>
              <a:gdLst/>
              <a:ahLst/>
              <a:cxnLst/>
              <a:rect l="l" t="t" r="r" b="b"/>
              <a:pathLst>
                <a:path w="1973" h="2860" extrusionOk="0">
                  <a:moveTo>
                    <a:pt x="1" y="1"/>
                  </a:moveTo>
                  <a:lnTo>
                    <a:pt x="1" y="2860"/>
                  </a:lnTo>
                  <a:lnTo>
                    <a:pt x="395" y="2860"/>
                  </a:lnTo>
                  <a:lnTo>
                    <a:pt x="395" y="1529"/>
                  </a:lnTo>
                  <a:lnTo>
                    <a:pt x="1578" y="1529"/>
                  </a:lnTo>
                  <a:lnTo>
                    <a:pt x="1578" y="2860"/>
                  </a:lnTo>
                  <a:lnTo>
                    <a:pt x="1972" y="2860"/>
                  </a:lnTo>
                  <a:lnTo>
                    <a:pt x="1972" y="1"/>
                  </a:lnTo>
                  <a:lnTo>
                    <a:pt x="1578" y="1"/>
                  </a:lnTo>
                  <a:lnTo>
                    <a:pt x="1578" y="1184"/>
                  </a:lnTo>
                  <a:lnTo>
                    <a:pt x="395" y="1184"/>
                  </a:lnTo>
                  <a:lnTo>
                    <a:pt x="3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8"/>
            <p:cNvSpPr/>
            <p:nvPr/>
          </p:nvSpPr>
          <p:spPr>
            <a:xfrm>
              <a:off x="5330700" y="2315166"/>
              <a:ext cx="9875" cy="71500"/>
            </a:xfrm>
            <a:custGeom>
              <a:avLst/>
              <a:gdLst/>
              <a:ahLst/>
              <a:cxnLst/>
              <a:rect l="l" t="t" r="r" b="b"/>
              <a:pathLst>
                <a:path w="395" h="2860" extrusionOk="0">
                  <a:moveTo>
                    <a:pt x="0" y="1"/>
                  </a:moveTo>
                  <a:lnTo>
                    <a:pt x="0" y="2860"/>
                  </a:lnTo>
                  <a:lnTo>
                    <a:pt x="395" y="2860"/>
                  </a:lnTo>
                  <a:lnTo>
                    <a:pt x="3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8"/>
            <p:cNvSpPr/>
            <p:nvPr/>
          </p:nvSpPr>
          <p:spPr>
            <a:xfrm>
              <a:off x="5356575" y="2313941"/>
              <a:ext cx="61650" cy="73975"/>
            </a:xfrm>
            <a:custGeom>
              <a:avLst/>
              <a:gdLst/>
              <a:ahLst/>
              <a:cxnLst/>
              <a:rect l="l" t="t" r="r" b="b"/>
              <a:pathLst>
                <a:path w="2466" h="2959" extrusionOk="0">
                  <a:moveTo>
                    <a:pt x="1233" y="345"/>
                  </a:moveTo>
                  <a:cubicBezTo>
                    <a:pt x="1775" y="345"/>
                    <a:pt x="2022" y="740"/>
                    <a:pt x="2022" y="1479"/>
                  </a:cubicBezTo>
                  <a:cubicBezTo>
                    <a:pt x="2022" y="2268"/>
                    <a:pt x="1775" y="2662"/>
                    <a:pt x="1233" y="2662"/>
                  </a:cubicBezTo>
                  <a:cubicBezTo>
                    <a:pt x="987" y="2662"/>
                    <a:pt x="789" y="2564"/>
                    <a:pt x="641" y="2367"/>
                  </a:cubicBezTo>
                  <a:cubicBezTo>
                    <a:pt x="494" y="2169"/>
                    <a:pt x="444" y="1874"/>
                    <a:pt x="444" y="1479"/>
                  </a:cubicBezTo>
                  <a:cubicBezTo>
                    <a:pt x="444" y="1085"/>
                    <a:pt x="494" y="789"/>
                    <a:pt x="641" y="592"/>
                  </a:cubicBezTo>
                  <a:cubicBezTo>
                    <a:pt x="789" y="444"/>
                    <a:pt x="987" y="345"/>
                    <a:pt x="1233" y="345"/>
                  </a:cubicBezTo>
                  <a:close/>
                  <a:moveTo>
                    <a:pt x="1233" y="0"/>
                  </a:moveTo>
                  <a:cubicBezTo>
                    <a:pt x="987" y="0"/>
                    <a:pt x="789" y="50"/>
                    <a:pt x="592" y="198"/>
                  </a:cubicBezTo>
                  <a:cubicBezTo>
                    <a:pt x="395" y="296"/>
                    <a:pt x="247" y="493"/>
                    <a:pt x="149" y="691"/>
                  </a:cubicBezTo>
                  <a:cubicBezTo>
                    <a:pt x="50" y="937"/>
                    <a:pt x="1" y="1183"/>
                    <a:pt x="1" y="1479"/>
                  </a:cubicBezTo>
                  <a:cubicBezTo>
                    <a:pt x="1" y="1824"/>
                    <a:pt x="50" y="2071"/>
                    <a:pt x="149" y="2317"/>
                  </a:cubicBezTo>
                  <a:cubicBezTo>
                    <a:pt x="247" y="2514"/>
                    <a:pt x="395" y="2712"/>
                    <a:pt x="592" y="2810"/>
                  </a:cubicBezTo>
                  <a:cubicBezTo>
                    <a:pt x="789" y="2909"/>
                    <a:pt x="987" y="2958"/>
                    <a:pt x="1233" y="2958"/>
                  </a:cubicBezTo>
                  <a:cubicBezTo>
                    <a:pt x="1479" y="2958"/>
                    <a:pt x="1677" y="2909"/>
                    <a:pt x="1874" y="2810"/>
                  </a:cubicBezTo>
                  <a:cubicBezTo>
                    <a:pt x="2071" y="2662"/>
                    <a:pt x="2170" y="2514"/>
                    <a:pt x="2268" y="2317"/>
                  </a:cubicBezTo>
                  <a:cubicBezTo>
                    <a:pt x="2416" y="2071"/>
                    <a:pt x="2465" y="1824"/>
                    <a:pt x="2465" y="1479"/>
                  </a:cubicBezTo>
                  <a:cubicBezTo>
                    <a:pt x="2465" y="1183"/>
                    <a:pt x="2416" y="888"/>
                    <a:pt x="2268" y="691"/>
                  </a:cubicBezTo>
                  <a:cubicBezTo>
                    <a:pt x="2170" y="444"/>
                    <a:pt x="2071" y="296"/>
                    <a:pt x="1874" y="198"/>
                  </a:cubicBezTo>
                  <a:cubicBezTo>
                    <a:pt x="1677" y="50"/>
                    <a:pt x="1479" y="0"/>
                    <a:pt x="1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8"/>
            <p:cNvSpPr/>
            <p:nvPr/>
          </p:nvSpPr>
          <p:spPr>
            <a:xfrm>
              <a:off x="5434225" y="2315166"/>
              <a:ext cx="46850" cy="71500"/>
            </a:xfrm>
            <a:custGeom>
              <a:avLst/>
              <a:gdLst/>
              <a:ahLst/>
              <a:cxnLst/>
              <a:rect l="l" t="t" r="r" b="b"/>
              <a:pathLst>
                <a:path w="1874" h="2860" extrusionOk="0">
                  <a:moveTo>
                    <a:pt x="740" y="296"/>
                  </a:moveTo>
                  <a:cubicBezTo>
                    <a:pt x="937" y="296"/>
                    <a:pt x="1134" y="346"/>
                    <a:pt x="1233" y="444"/>
                  </a:cubicBezTo>
                  <a:cubicBezTo>
                    <a:pt x="1380" y="543"/>
                    <a:pt x="1430" y="691"/>
                    <a:pt x="1430" y="888"/>
                  </a:cubicBezTo>
                  <a:cubicBezTo>
                    <a:pt x="1430" y="1134"/>
                    <a:pt x="1380" y="1282"/>
                    <a:pt x="1233" y="1381"/>
                  </a:cubicBezTo>
                  <a:cubicBezTo>
                    <a:pt x="1134" y="1480"/>
                    <a:pt x="937" y="1529"/>
                    <a:pt x="740" y="1529"/>
                  </a:cubicBezTo>
                  <a:lnTo>
                    <a:pt x="395" y="1529"/>
                  </a:lnTo>
                  <a:lnTo>
                    <a:pt x="395" y="296"/>
                  </a:lnTo>
                  <a:close/>
                  <a:moveTo>
                    <a:pt x="0" y="1"/>
                  </a:moveTo>
                  <a:lnTo>
                    <a:pt x="0" y="2860"/>
                  </a:lnTo>
                  <a:lnTo>
                    <a:pt x="395" y="2860"/>
                  </a:lnTo>
                  <a:lnTo>
                    <a:pt x="395" y="1825"/>
                  </a:lnTo>
                  <a:lnTo>
                    <a:pt x="740" y="1825"/>
                  </a:lnTo>
                  <a:cubicBezTo>
                    <a:pt x="1085" y="1825"/>
                    <a:pt x="1331" y="1726"/>
                    <a:pt x="1528" y="1578"/>
                  </a:cubicBezTo>
                  <a:cubicBezTo>
                    <a:pt x="1775" y="1430"/>
                    <a:pt x="1873" y="1184"/>
                    <a:pt x="1873" y="888"/>
                  </a:cubicBezTo>
                  <a:cubicBezTo>
                    <a:pt x="1873" y="592"/>
                    <a:pt x="1775" y="395"/>
                    <a:pt x="1578" y="247"/>
                  </a:cubicBezTo>
                  <a:cubicBezTo>
                    <a:pt x="1380" y="99"/>
                    <a:pt x="1085" y="1"/>
                    <a:pt x="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8"/>
            <p:cNvSpPr/>
            <p:nvPr/>
          </p:nvSpPr>
          <p:spPr>
            <a:xfrm>
              <a:off x="5494600" y="2315166"/>
              <a:ext cx="9875" cy="71500"/>
            </a:xfrm>
            <a:custGeom>
              <a:avLst/>
              <a:gdLst/>
              <a:ahLst/>
              <a:cxnLst/>
              <a:rect l="l" t="t" r="r" b="b"/>
              <a:pathLst>
                <a:path w="395" h="2860" extrusionOk="0">
                  <a:moveTo>
                    <a:pt x="1" y="1"/>
                  </a:moveTo>
                  <a:lnTo>
                    <a:pt x="1" y="2860"/>
                  </a:lnTo>
                  <a:lnTo>
                    <a:pt x="395" y="2860"/>
                  </a:lnTo>
                  <a:lnTo>
                    <a:pt x="3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8"/>
            <p:cNvSpPr/>
            <p:nvPr/>
          </p:nvSpPr>
          <p:spPr>
            <a:xfrm>
              <a:off x="5515550" y="2315166"/>
              <a:ext cx="57950" cy="71500"/>
            </a:xfrm>
            <a:custGeom>
              <a:avLst/>
              <a:gdLst/>
              <a:ahLst/>
              <a:cxnLst/>
              <a:rect l="l" t="t" r="r" b="b"/>
              <a:pathLst>
                <a:path w="2318" h="2860" extrusionOk="0">
                  <a:moveTo>
                    <a:pt x="1134" y="346"/>
                  </a:moveTo>
                  <a:lnTo>
                    <a:pt x="1578" y="1825"/>
                  </a:lnTo>
                  <a:lnTo>
                    <a:pt x="691" y="1825"/>
                  </a:lnTo>
                  <a:lnTo>
                    <a:pt x="1134" y="346"/>
                  </a:lnTo>
                  <a:close/>
                  <a:moveTo>
                    <a:pt x="888" y="1"/>
                  </a:moveTo>
                  <a:lnTo>
                    <a:pt x="1" y="2860"/>
                  </a:lnTo>
                  <a:lnTo>
                    <a:pt x="395" y="2860"/>
                  </a:lnTo>
                  <a:lnTo>
                    <a:pt x="592" y="2170"/>
                  </a:lnTo>
                  <a:lnTo>
                    <a:pt x="1677" y="2170"/>
                  </a:lnTo>
                  <a:lnTo>
                    <a:pt x="1923" y="2860"/>
                  </a:lnTo>
                  <a:lnTo>
                    <a:pt x="2317" y="2860"/>
                  </a:lnTo>
                  <a:lnTo>
                    <a:pt x="14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8"/>
            <p:cNvSpPr/>
            <p:nvPr/>
          </p:nvSpPr>
          <p:spPr>
            <a:xfrm>
              <a:off x="5530350" y="2657766"/>
              <a:ext cx="50550" cy="73975"/>
            </a:xfrm>
            <a:custGeom>
              <a:avLst/>
              <a:gdLst/>
              <a:ahLst/>
              <a:cxnLst/>
              <a:rect l="l" t="t" r="r" b="b"/>
              <a:pathLst>
                <a:path w="2022" h="2959" extrusionOk="0">
                  <a:moveTo>
                    <a:pt x="1035" y="1"/>
                  </a:moveTo>
                  <a:cubicBezTo>
                    <a:pt x="838" y="1"/>
                    <a:pt x="690" y="1"/>
                    <a:pt x="542" y="50"/>
                  </a:cubicBezTo>
                  <a:cubicBezTo>
                    <a:pt x="444" y="148"/>
                    <a:pt x="296" y="247"/>
                    <a:pt x="247" y="346"/>
                  </a:cubicBezTo>
                  <a:cubicBezTo>
                    <a:pt x="148" y="444"/>
                    <a:pt x="99" y="592"/>
                    <a:pt x="99" y="740"/>
                  </a:cubicBezTo>
                  <a:cubicBezTo>
                    <a:pt x="99" y="937"/>
                    <a:pt x="197" y="1134"/>
                    <a:pt x="345" y="1233"/>
                  </a:cubicBezTo>
                  <a:cubicBezTo>
                    <a:pt x="444" y="1381"/>
                    <a:pt x="690" y="1479"/>
                    <a:pt x="986" y="1578"/>
                  </a:cubicBezTo>
                  <a:cubicBezTo>
                    <a:pt x="1134" y="1627"/>
                    <a:pt x="1282" y="1677"/>
                    <a:pt x="1331" y="1726"/>
                  </a:cubicBezTo>
                  <a:cubicBezTo>
                    <a:pt x="1430" y="1775"/>
                    <a:pt x="1528" y="1824"/>
                    <a:pt x="1528" y="1874"/>
                  </a:cubicBezTo>
                  <a:cubicBezTo>
                    <a:pt x="1578" y="1923"/>
                    <a:pt x="1578" y="2022"/>
                    <a:pt x="1578" y="2120"/>
                  </a:cubicBezTo>
                  <a:cubicBezTo>
                    <a:pt x="1578" y="2268"/>
                    <a:pt x="1528" y="2416"/>
                    <a:pt x="1430" y="2515"/>
                  </a:cubicBezTo>
                  <a:cubicBezTo>
                    <a:pt x="1282" y="2564"/>
                    <a:pt x="1134" y="2613"/>
                    <a:pt x="986" y="2613"/>
                  </a:cubicBezTo>
                  <a:cubicBezTo>
                    <a:pt x="838" y="2613"/>
                    <a:pt x="690" y="2613"/>
                    <a:pt x="592" y="2564"/>
                  </a:cubicBezTo>
                  <a:cubicBezTo>
                    <a:pt x="444" y="2515"/>
                    <a:pt x="345" y="2416"/>
                    <a:pt x="247" y="2317"/>
                  </a:cubicBezTo>
                  <a:lnTo>
                    <a:pt x="0" y="2564"/>
                  </a:lnTo>
                  <a:cubicBezTo>
                    <a:pt x="247" y="2810"/>
                    <a:pt x="592" y="2958"/>
                    <a:pt x="986" y="2958"/>
                  </a:cubicBezTo>
                  <a:cubicBezTo>
                    <a:pt x="1183" y="2958"/>
                    <a:pt x="1380" y="2909"/>
                    <a:pt x="1528" y="2860"/>
                  </a:cubicBezTo>
                  <a:cubicBezTo>
                    <a:pt x="1676" y="2761"/>
                    <a:pt x="1824" y="2662"/>
                    <a:pt x="1873" y="2564"/>
                  </a:cubicBezTo>
                  <a:cubicBezTo>
                    <a:pt x="1972" y="2416"/>
                    <a:pt x="2021" y="2268"/>
                    <a:pt x="2021" y="2120"/>
                  </a:cubicBezTo>
                  <a:cubicBezTo>
                    <a:pt x="2021" y="1923"/>
                    <a:pt x="1972" y="1775"/>
                    <a:pt x="1873" y="1677"/>
                  </a:cubicBezTo>
                  <a:cubicBezTo>
                    <a:pt x="1824" y="1578"/>
                    <a:pt x="1725" y="1479"/>
                    <a:pt x="1627" y="1430"/>
                  </a:cubicBezTo>
                  <a:cubicBezTo>
                    <a:pt x="1479" y="1331"/>
                    <a:pt x="1331" y="1282"/>
                    <a:pt x="1134" y="1233"/>
                  </a:cubicBezTo>
                  <a:cubicBezTo>
                    <a:pt x="986" y="1184"/>
                    <a:pt x="838" y="1134"/>
                    <a:pt x="740" y="1085"/>
                  </a:cubicBezTo>
                  <a:cubicBezTo>
                    <a:pt x="690" y="1036"/>
                    <a:pt x="592" y="986"/>
                    <a:pt x="592" y="937"/>
                  </a:cubicBezTo>
                  <a:cubicBezTo>
                    <a:pt x="542" y="888"/>
                    <a:pt x="542" y="789"/>
                    <a:pt x="542" y="691"/>
                  </a:cubicBezTo>
                  <a:cubicBezTo>
                    <a:pt x="542" y="592"/>
                    <a:pt x="592" y="493"/>
                    <a:pt x="690" y="395"/>
                  </a:cubicBezTo>
                  <a:cubicBezTo>
                    <a:pt x="789" y="346"/>
                    <a:pt x="887" y="296"/>
                    <a:pt x="1035" y="296"/>
                  </a:cubicBezTo>
                  <a:cubicBezTo>
                    <a:pt x="1183" y="296"/>
                    <a:pt x="1282" y="346"/>
                    <a:pt x="1380" y="346"/>
                  </a:cubicBezTo>
                  <a:cubicBezTo>
                    <a:pt x="1479" y="395"/>
                    <a:pt x="1578" y="444"/>
                    <a:pt x="1676" y="543"/>
                  </a:cubicBezTo>
                  <a:lnTo>
                    <a:pt x="1923" y="296"/>
                  </a:lnTo>
                  <a:cubicBezTo>
                    <a:pt x="1775" y="198"/>
                    <a:pt x="1676" y="99"/>
                    <a:pt x="1528" y="50"/>
                  </a:cubicBezTo>
                  <a:cubicBezTo>
                    <a:pt x="1380" y="1"/>
                    <a:pt x="1232" y="1"/>
                    <a:pt x="10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8"/>
            <p:cNvSpPr/>
            <p:nvPr/>
          </p:nvSpPr>
          <p:spPr>
            <a:xfrm>
              <a:off x="5590725" y="2657766"/>
              <a:ext cx="60400" cy="73975"/>
            </a:xfrm>
            <a:custGeom>
              <a:avLst/>
              <a:gdLst/>
              <a:ahLst/>
              <a:cxnLst/>
              <a:rect l="l" t="t" r="r" b="b"/>
              <a:pathLst>
                <a:path w="2416" h="2959" extrusionOk="0">
                  <a:moveTo>
                    <a:pt x="1184" y="296"/>
                  </a:moveTo>
                  <a:cubicBezTo>
                    <a:pt x="1726" y="296"/>
                    <a:pt x="1972" y="691"/>
                    <a:pt x="1972" y="1479"/>
                  </a:cubicBezTo>
                  <a:cubicBezTo>
                    <a:pt x="1972" y="2219"/>
                    <a:pt x="1726" y="2613"/>
                    <a:pt x="1184" y="2613"/>
                  </a:cubicBezTo>
                  <a:cubicBezTo>
                    <a:pt x="937" y="2613"/>
                    <a:pt x="740" y="2515"/>
                    <a:pt x="641" y="2367"/>
                  </a:cubicBezTo>
                  <a:cubicBezTo>
                    <a:pt x="493" y="2169"/>
                    <a:pt x="395" y="1874"/>
                    <a:pt x="395" y="1479"/>
                  </a:cubicBezTo>
                  <a:cubicBezTo>
                    <a:pt x="395" y="1085"/>
                    <a:pt x="493" y="789"/>
                    <a:pt x="641" y="592"/>
                  </a:cubicBezTo>
                  <a:cubicBezTo>
                    <a:pt x="740" y="395"/>
                    <a:pt x="937" y="296"/>
                    <a:pt x="1184" y="296"/>
                  </a:cubicBezTo>
                  <a:close/>
                  <a:moveTo>
                    <a:pt x="1184" y="1"/>
                  </a:moveTo>
                  <a:cubicBezTo>
                    <a:pt x="986" y="1"/>
                    <a:pt x="740" y="50"/>
                    <a:pt x="592" y="148"/>
                  </a:cubicBezTo>
                  <a:cubicBezTo>
                    <a:pt x="395" y="296"/>
                    <a:pt x="247" y="444"/>
                    <a:pt x="148" y="691"/>
                  </a:cubicBezTo>
                  <a:cubicBezTo>
                    <a:pt x="50" y="888"/>
                    <a:pt x="1" y="1184"/>
                    <a:pt x="1" y="1479"/>
                  </a:cubicBezTo>
                  <a:cubicBezTo>
                    <a:pt x="1" y="1775"/>
                    <a:pt x="50" y="2071"/>
                    <a:pt x="148" y="2268"/>
                  </a:cubicBezTo>
                  <a:cubicBezTo>
                    <a:pt x="247" y="2515"/>
                    <a:pt x="395" y="2662"/>
                    <a:pt x="543" y="2761"/>
                  </a:cubicBezTo>
                  <a:cubicBezTo>
                    <a:pt x="740" y="2909"/>
                    <a:pt x="937" y="2958"/>
                    <a:pt x="1184" y="2958"/>
                  </a:cubicBezTo>
                  <a:cubicBezTo>
                    <a:pt x="1430" y="2958"/>
                    <a:pt x="1677" y="2909"/>
                    <a:pt x="1824" y="2761"/>
                  </a:cubicBezTo>
                  <a:cubicBezTo>
                    <a:pt x="2022" y="2662"/>
                    <a:pt x="2169" y="2515"/>
                    <a:pt x="2268" y="2268"/>
                  </a:cubicBezTo>
                  <a:cubicBezTo>
                    <a:pt x="2367" y="2022"/>
                    <a:pt x="2416" y="1775"/>
                    <a:pt x="2416" y="1479"/>
                  </a:cubicBezTo>
                  <a:cubicBezTo>
                    <a:pt x="2416" y="1134"/>
                    <a:pt x="2367" y="888"/>
                    <a:pt x="2268" y="641"/>
                  </a:cubicBezTo>
                  <a:cubicBezTo>
                    <a:pt x="2169" y="444"/>
                    <a:pt x="2022" y="247"/>
                    <a:pt x="1824" y="148"/>
                  </a:cubicBezTo>
                  <a:cubicBezTo>
                    <a:pt x="1677" y="50"/>
                    <a:pt x="1430" y="1"/>
                    <a:pt x="11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8"/>
            <p:cNvSpPr/>
            <p:nvPr/>
          </p:nvSpPr>
          <p:spPr>
            <a:xfrm>
              <a:off x="5662200" y="2658991"/>
              <a:ext cx="69050" cy="71500"/>
            </a:xfrm>
            <a:custGeom>
              <a:avLst/>
              <a:gdLst/>
              <a:ahLst/>
              <a:cxnLst/>
              <a:rect l="l" t="t" r="r" b="b"/>
              <a:pathLst>
                <a:path w="2762" h="2860" extrusionOk="0">
                  <a:moveTo>
                    <a:pt x="247" y="1"/>
                  </a:moveTo>
                  <a:lnTo>
                    <a:pt x="1" y="2860"/>
                  </a:lnTo>
                  <a:lnTo>
                    <a:pt x="395" y="2860"/>
                  </a:lnTo>
                  <a:lnTo>
                    <a:pt x="494" y="1578"/>
                  </a:lnTo>
                  <a:cubicBezTo>
                    <a:pt x="543" y="1135"/>
                    <a:pt x="543" y="740"/>
                    <a:pt x="543" y="395"/>
                  </a:cubicBezTo>
                  <a:lnTo>
                    <a:pt x="1184" y="2515"/>
                  </a:lnTo>
                  <a:lnTo>
                    <a:pt x="1578" y="2515"/>
                  </a:lnTo>
                  <a:lnTo>
                    <a:pt x="2170" y="395"/>
                  </a:lnTo>
                  <a:cubicBezTo>
                    <a:pt x="2219" y="642"/>
                    <a:pt x="2219" y="1036"/>
                    <a:pt x="2268" y="1578"/>
                  </a:cubicBezTo>
                  <a:lnTo>
                    <a:pt x="2367" y="2860"/>
                  </a:lnTo>
                  <a:lnTo>
                    <a:pt x="2761" y="2860"/>
                  </a:lnTo>
                  <a:lnTo>
                    <a:pt x="2515" y="1"/>
                  </a:lnTo>
                  <a:lnTo>
                    <a:pt x="1972" y="1"/>
                  </a:lnTo>
                  <a:lnTo>
                    <a:pt x="1381" y="2071"/>
                  </a:lnTo>
                  <a:lnTo>
                    <a:pt x="78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8"/>
            <p:cNvSpPr/>
            <p:nvPr/>
          </p:nvSpPr>
          <p:spPr>
            <a:xfrm>
              <a:off x="5737375" y="2658991"/>
              <a:ext cx="59175" cy="71500"/>
            </a:xfrm>
            <a:custGeom>
              <a:avLst/>
              <a:gdLst/>
              <a:ahLst/>
              <a:cxnLst/>
              <a:rect l="l" t="t" r="r" b="b"/>
              <a:pathLst>
                <a:path w="2367" h="2860" extrusionOk="0">
                  <a:moveTo>
                    <a:pt x="1184" y="297"/>
                  </a:moveTo>
                  <a:lnTo>
                    <a:pt x="1627" y="1825"/>
                  </a:lnTo>
                  <a:lnTo>
                    <a:pt x="740" y="1825"/>
                  </a:lnTo>
                  <a:lnTo>
                    <a:pt x="1184" y="297"/>
                  </a:lnTo>
                  <a:close/>
                  <a:moveTo>
                    <a:pt x="937" y="1"/>
                  </a:moveTo>
                  <a:lnTo>
                    <a:pt x="1" y="2860"/>
                  </a:lnTo>
                  <a:lnTo>
                    <a:pt x="444" y="2860"/>
                  </a:lnTo>
                  <a:lnTo>
                    <a:pt x="641" y="2120"/>
                  </a:lnTo>
                  <a:lnTo>
                    <a:pt x="1726" y="2120"/>
                  </a:lnTo>
                  <a:lnTo>
                    <a:pt x="1923" y="2860"/>
                  </a:lnTo>
                  <a:lnTo>
                    <a:pt x="2367" y="2860"/>
                  </a:lnTo>
                  <a:lnTo>
                    <a:pt x="14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8"/>
            <p:cNvSpPr/>
            <p:nvPr/>
          </p:nvSpPr>
          <p:spPr>
            <a:xfrm>
              <a:off x="5807625" y="2658991"/>
              <a:ext cx="39450" cy="71500"/>
            </a:xfrm>
            <a:custGeom>
              <a:avLst/>
              <a:gdLst/>
              <a:ahLst/>
              <a:cxnLst/>
              <a:rect l="l" t="t" r="r" b="b"/>
              <a:pathLst>
                <a:path w="1578" h="2860" extrusionOk="0">
                  <a:moveTo>
                    <a:pt x="0" y="1"/>
                  </a:moveTo>
                  <a:lnTo>
                    <a:pt x="0" y="2860"/>
                  </a:lnTo>
                  <a:lnTo>
                    <a:pt x="1528" y="2860"/>
                  </a:lnTo>
                  <a:lnTo>
                    <a:pt x="1578" y="2515"/>
                  </a:lnTo>
                  <a:lnTo>
                    <a:pt x="395" y="2515"/>
                  </a:lnTo>
                  <a:lnTo>
                    <a:pt x="3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8"/>
            <p:cNvSpPr/>
            <p:nvPr/>
          </p:nvSpPr>
          <p:spPr>
            <a:xfrm>
              <a:off x="5859375" y="2658991"/>
              <a:ext cx="9875" cy="71500"/>
            </a:xfrm>
            <a:custGeom>
              <a:avLst/>
              <a:gdLst/>
              <a:ahLst/>
              <a:cxnLst/>
              <a:rect l="l" t="t" r="r" b="b"/>
              <a:pathLst>
                <a:path w="395" h="2860" extrusionOk="0">
                  <a:moveTo>
                    <a:pt x="1" y="1"/>
                  </a:moveTo>
                  <a:lnTo>
                    <a:pt x="1" y="2860"/>
                  </a:lnTo>
                  <a:lnTo>
                    <a:pt x="395" y="2860"/>
                  </a:lnTo>
                  <a:lnTo>
                    <a:pt x="3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8"/>
            <p:cNvSpPr/>
            <p:nvPr/>
          </p:nvSpPr>
          <p:spPr>
            <a:xfrm>
              <a:off x="5880325" y="2658991"/>
              <a:ext cx="57950" cy="71500"/>
            </a:xfrm>
            <a:custGeom>
              <a:avLst/>
              <a:gdLst/>
              <a:ahLst/>
              <a:cxnLst/>
              <a:rect l="l" t="t" r="r" b="b"/>
              <a:pathLst>
                <a:path w="2318" h="2860" extrusionOk="0">
                  <a:moveTo>
                    <a:pt x="1184" y="297"/>
                  </a:moveTo>
                  <a:lnTo>
                    <a:pt x="1627" y="1825"/>
                  </a:lnTo>
                  <a:lnTo>
                    <a:pt x="691" y="1825"/>
                  </a:lnTo>
                  <a:lnTo>
                    <a:pt x="1184" y="297"/>
                  </a:lnTo>
                  <a:close/>
                  <a:moveTo>
                    <a:pt x="937" y="1"/>
                  </a:moveTo>
                  <a:lnTo>
                    <a:pt x="1" y="2860"/>
                  </a:lnTo>
                  <a:lnTo>
                    <a:pt x="395" y="2860"/>
                  </a:lnTo>
                  <a:lnTo>
                    <a:pt x="592" y="2120"/>
                  </a:lnTo>
                  <a:lnTo>
                    <a:pt x="1726" y="2120"/>
                  </a:lnTo>
                  <a:lnTo>
                    <a:pt x="1923" y="2860"/>
                  </a:lnTo>
                  <a:lnTo>
                    <a:pt x="2317" y="2860"/>
                  </a:lnTo>
                  <a:lnTo>
                    <a:pt x="14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8"/>
            <p:cNvSpPr/>
            <p:nvPr/>
          </p:nvSpPr>
          <p:spPr>
            <a:xfrm>
              <a:off x="5033700" y="2816741"/>
              <a:ext cx="50550" cy="72725"/>
            </a:xfrm>
            <a:custGeom>
              <a:avLst/>
              <a:gdLst/>
              <a:ahLst/>
              <a:cxnLst/>
              <a:rect l="l" t="t" r="r" b="b"/>
              <a:pathLst>
                <a:path w="2022" h="2909" extrusionOk="0">
                  <a:moveTo>
                    <a:pt x="1" y="0"/>
                  </a:moveTo>
                  <a:lnTo>
                    <a:pt x="1" y="2909"/>
                  </a:lnTo>
                  <a:lnTo>
                    <a:pt x="395" y="2909"/>
                  </a:lnTo>
                  <a:lnTo>
                    <a:pt x="395" y="0"/>
                  </a:lnTo>
                  <a:close/>
                  <a:moveTo>
                    <a:pt x="1479" y="0"/>
                  </a:moveTo>
                  <a:lnTo>
                    <a:pt x="395" y="1381"/>
                  </a:lnTo>
                  <a:lnTo>
                    <a:pt x="1529" y="2909"/>
                  </a:lnTo>
                  <a:lnTo>
                    <a:pt x="2022" y="2909"/>
                  </a:lnTo>
                  <a:lnTo>
                    <a:pt x="839" y="1331"/>
                  </a:lnTo>
                  <a:lnTo>
                    <a:pt x="19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8"/>
            <p:cNvSpPr/>
            <p:nvPr/>
          </p:nvSpPr>
          <p:spPr>
            <a:xfrm>
              <a:off x="5095325" y="2816741"/>
              <a:ext cx="39450" cy="72725"/>
            </a:xfrm>
            <a:custGeom>
              <a:avLst/>
              <a:gdLst/>
              <a:ahLst/>
              <a:cxnLst/>
              <a:rect l="l" t="t" r="r" b="b"/>
              <a:pathLst>
                <a:path w="1578" h="2909" extrusionOk="0">
                  <a:moveTo>
                    <a:pt x="0" y="0"/>
                  </a:moveTo>
                  <a:lnTo>
                    <a:pt x="0" y="2909"/>
                  </a:lnTo>
                  <a:lnTo>
                    <a:pt x="1578" y="2909"/>
                  </a:lnTo>
                  <a:lnTo>
                    <a:pt x="1578" y="2564"/>
                  </a:lnTo>
                  <a:lnTo>
                    <a:pt x="395" y="2564"/>
                  </a:lnTo>
                  <a:lnTo>
                    <a:pt x="395" y="1578"/>
                  </a:lnTo>
                  <a:lnTo>
                    <a:pt x="1331" y="1578"/>
                  </a:lnTo>
                  <a:lnTo>
                    <a:pt x="1331" y="1282"/>
                  </a:lnTo>
                  <a:lnTo>
                    <a:pt x="395" y="1282"/>
                  </a:lnTo>
                  <a:lnTo>
                    <a:pt x="395" y="346"/>
                  </a:lnTo>
                  <a:lnTo>
                    <a:pt x="1479" y="346"/>
                  </a:lnTo>
                  <a:lnTo>
                    <a:pt x="152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8"/>
            <p:cNvSpPr/>
            <p:nvPr/>
          </p:nvSpPr>
          <p:spPr>
            <a:xfrm>
              <a:off x="5150775" y="2816741"/>
              <a:ext cx="50550" cy="72725"/>
            </a:xfrm>
            <a:custGeom>
              <a:avLst/>
              <a:gdLst/>
              <a:ahLst/>
              <a:cxnLst/>
              <a:rect l="l" t="t" r="r" b="b"/>
              <a:pathLst>
                <a:path w="2022" h="2909" extrusionOk="0">
                  <a:moveTo>
                    <a:pt x="1" y="0"/>
                  </a:moveTo>
                  <a:lnTo>
                    <a:pt x="1" y="2909"/>
                  </a:lnTo>
                  <a:lnTo>
                    <a:pt x="346" y="2909"/>
                  </a:lnTo>
                  <a:lnTo>
                    <a:pt x="346" y="1578"/>
                  </a:lnTo>
                  <a:cubicBezTo>
                    <a:pt x="346" y="1331"/>
                    <a:pt x="346" y="1134"/>
                    <a:pt x="346" y="986"/>
                  </a:cubicBezTo>
                  <a:cubicBezTo>
                    <a:pt x="346" y="838"/>
                    <a:pt x="346" y="641"/>
                    <a:pt x="296" y="444"/>
                  </a:cubicBezTo>
                  <a:lnTo>
                    <a:pt x="296" y="444"/>
                  </a:lnTo>
                  <a:lnTo>
                    <a:pt x="1479" y="2909"/>
                  </a:lnTo>
                  <a:lnTo>
                    <a:pt x="2022" y="2909"/>
                  </a:lnTo>
                  <a:lnTo>
                    <a:pt x="2022" y="0"/>
                  </a:lnTo>
                  <a:lnTo>
                    <a:pt x="1627" y="0"/>
                  </a:lnTo>
                  <a:lnTo>
                    <a:pt x="1627" y="1578"/>
                  </a:lnTo>
                  <a:cubicBezTo>
                    <a:pt x="1627" y="1726"/>
                    <a:pt x="1627" y="1923"/>
                    <a:pt x="1677" y="2071"/>
                  </a:cubicBezTo>
                  <a:cubicBezTo>
                    <a:pt x="1677" y="2268"/>
                    <a:pt x="1677" y="2416"/>
                    <a:pt x="1677" y="2465"/>
                  </a:cubicBezTo>
                  <a:lnTo>
                    <a:pt x="49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8"/>
            <p:cNvSpPr/>
            <p:nvPr/>
          </p:nvSpPr>
          <p:spPr>
            <a:xfrm>
              <a:off x="5212400" y="2816741"/>
              <a:ext cx="55475" cy="72725"/>
            </a:xfrm>
            <a:custGeom>
              <a:avLst/>
              <a:gdLst/>
              <a:ahLst/>
              <a:cxnLst/>
              <a:rect l="l" t="t" r="r" b="b"/>
              <a:pathLst>
                <a:path w="2219" h="2909" extrusionOk="0">
                  <a:moveTo>
                    <a:pt x="0" y="0"/>
                  </a:moveTo>
                  <a:lnTo>
                    <a:pt x="888" y="1775"/>
                  </a:lnTo>
                  <a:lnTo>
                    <a:pt x="888" y="2909"/>
                  </a:lnTo>
                  <a:lnTo>
                    <a:pt x="1282" y="2909"/>
                  </a:lnTo>
                  <a:lnTo>
                    <a:pt x="1282" y="1775"/>
                  </a:lnTo>
                  <a:lnTo>
                    <a:pt x="2218" y="0"/>
                  </a:lnTo>
                  <a:lnTo>
                    <a:pt x="1824" y="0"/>
                  </a:lnTo>
                  <a:lnTo>
                    <a:pt x="1134" y="1430"/>
                  </a:lnTo>
                  <a:lnTo>
                    <a:pt x="39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8"/>
            <p:cNvSpPr/>
            <p:nvPr/>
          </p:nvSpPr>
          <p:spPr>
            <a:xfrm>
              <a:off x="5264150" y="2816741"/>
              <a:ext cx="57950" cy="72725"/>
            </a:xfrm>
            <a:custGeom>
              <a:avLst/>
              <a:gdLst/>
              <a:ahLst/>
              <a:cxnLst/>
              <a:rect l="l" t="t" r="r" b="b"/>
              <a:pathLst>
                <a:path w="2318" h="2909" extrusionOk="0">
                  <a:moveTo>
                    <a:pt x="1184" y="346"/>
                  </a:moveTo>
                  <a:lnTo>
                    <a:pt x="1627" y="1874"/>
                  </a:lnTo>
                  <a:lnTo>
                    <a:pt x="691" y="1874"/>
                  </a:lnTo>
                  <a:lnTo>
                    <a:pt x="1184" y="346"/>
                  </a:lnTo>
                  <a:close/>
                  <a:moveTo>
                    <a:pt x="937" y="0"/>
                  </a:moveTo>
                  <a:lnTo>
                    <a:pt x="1" y="2909"/>
                  </a:lnTo>
                  <a:lnTo>
                    <a:pt x="395" y="2909"/>
                  </a:lnTo>
                  <a:lnTo>
                    <a:pt x="641" y="2169"/>
                  </a:lnTo>
                  <a:lnTo>
                    <a:pt x="1726" y="2169"/>
                  </a:lnTo>
                  <a:lnTo>
                    <a:pt x="1923" y="2909"/>
                  </a:lnTo>
                  <a:lnTo>
                    <a:pt x="2317" y="2909"/>
                  </a:lnTo>
                  <a:lnTo>
                    <a:pt x="143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8"/>
            <p:cNvSpPr/>
            <p:nvPr/>
          </p:nvSpPr>
          <p:spPr>
            <a:xfrm>
              <a:off x="4768750" y="3257916"/>
              <a:ext cx="51775" cy="71500"/>
            </a:xfrm>
            <a:custGeom>
              <a:avLst/>
              <a:gdLst/>
              <a:ahLst/>
              <a:cxnLst/>
              <a:rect l="l" t="t" r="r" b="b"/>
              <a:pathLst>
                <a:path w="2071" h="2860" extrusionOk="0">
                  <a:moveTo>
                    <a:pt x="0" y="1"/>
                  </a:moveTo>
                  <a:lnTo>
                    <a:pt x="0" y="297"/>
                  </a:lnTo>
                  <a:lnTo>
                    <a:pt x="789" y="297"/>
                  </a:lnTo>
                  <a:lnTo>
                    <a:pt x="789" y="2860"/>
                  </a:lnTo>
                  <a:lnTo>
                    <a:pt x="1233" y="2860"/>
                  </a:lnTo>
                  <a:lnTo>
                    <a:pt x="1233" y="297"/>
                  </a:lnTo>
                  <a:lnTo>
                    <a:pt x="2021" y="297"/>
                  </a:lnTo>
                  <a:lnTo>
                    <a:pt x="20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8"/>
            <p:cNvSpPr/>
            <p:nvPr/>
          </p:nvSpPr>
          <p:spPr>
            <a:xfrm>
              <a:off x="4816800" y="3257916"/>
              <a:ext cx="57950" cy="71500"/>
            </a:xfrm>
            <a:custGeom>
              <a:avLst/>
              <a:gdLst/>
              <a:ahLst/>
              <a:cxnLst/>
              <a:rect l="l" t="t" r="r" b="b"/>
              <a:pathLst>
                <a:path w="2318" h="2860" extrusionOk="0">
                  <a:moveTo>
                    <a:pt x="1135" y="297"/>
                  </a:moveTo>
                  <a:lnTo>
                    <a:pt x="1578" y="1825"/>
                  </a:lnTo>
                  <a:lnTo>
                    <a:pt x="691" y="1825"/>
                  </a:lnTo>
                  <a:lnTo>
                    <a:pt x="1135" y="297"/>
                  </a:lnTo>
                  <a:close/>
                  <a:moveTo>
                    <a:pt x="888" y="1"/>
                  </a:moveTo>
                  <a:lnTo>
                    <a:pt x="1" y="2860"/>
                  </a:lnTo>
                  <a:lnTo>
                    <a:pt x="395" y="2860"/>
                  </a:lnTo>
                  <a:lnTo>
                    <a:pt x="592" y="2120"/>
                  </a:lnTo>
                  <a:lnTo>
                    <a:pt x="1677" y="2120"/>
                  </a:lnTo>
                  <a:lnTo>
                    <a:pt x="1923" y="2860"/>
                  </a:lnTo>
                  <a:lnTo>
                    <a:pt x="2318" y="2860"/>
                  </a:lnTo>
                  <a:lnTo>
                    <a:pt x="13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8"/>
            <p:cNvSpPr/>
            <p:nvPr/>
          </p:nvSpPr>
          <p:spPr>
            <a:xfrm>
              <a:off x="4885825" y="3257916"/>
              <a:ext cx="50550" cy="71500"/>
            </a:xfrm>
            <a:custGeom>
              <a:avLst/>
              <a:gdLst/>
              <a:ahLst/>
              <a:cxnLst/>
              <a:rect l="l" t="t" r="r" b="b"/>
              <a:pathLst>
                <a:path w="2022" h="2860" extrusionOk="0">
                  <a:moveTo>
                    <a:pt x="0" y="1"/>
                  </a:moveTo>
                  <a:lnTo>
                    <a:pt x="0" y="2860"/>
                  </a:lnTo>
                  <a:lnTo>
                    <a:pt x="395" y="2860"/>
                  </a:lnTo>
                  <a:lnTo>
                    <a:pt x="395" y="1529"/>
                  </a:lnTo>
                  <a:cubicBezTo>
                    <a:pt x="395" y="1282"/>
                    <a:pt x="345" y="1085"/>
                    <a:pt x="345" y="937"/>
                  </a:cubicBezTo>
                  <a:cubicBezTo>
                    <a:pt x="345" y="790"/>
                    <a:pt x="345" y="592"/>
                    <a:pt x="296" y="395"/>
                  </a:cubicBezTo>
                  <a:lnTo>
                    <a:pt x="296" y="395"/>
                  </a:lnTo>
                  <a:lnTo>
                    <a:pt x="1479" y="2860"/>
                  </a:lnTo>
                  <a:lnTo>
                    <a:pt x="2021" y="2860"/>
                  </a:lnTo>
                  <a:lnTo>
                    <a:pt x="2021" y="1"/>
                  </a:lnTo>
                  <a:lnTo>
                    <a:pt x="1627" y="1"/>
                  </a:lnTo>
                  <a:lnTo>
                    <a:pt x="1627" y="1529"/>
                  </a:lnTo>
                  <a:cubicBezTo>
                    <a:pt x="1627" y="1677"/>
                    <a:pt x="1627" y="1874"/>
                    <a:pt x="1676" y="2022"/>
                  </a:cubicBezTo>
                  <a:cubicBezTo>
                    <a:pt x="1676" y="2219"/>
                    <a:pt x="1676" y="2367"/>
                    <a:pt x="1676" y="2416"/>
                  </a:cubicBezTo>
                  <a:lnTo>
                    <a:pt x="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8"/>
            <p:cNvSpPr/>
            <p:nvPr/>
          </p:nvSpPr>
          <p:spPr>
            <a:xfrm>
              <a:off x="4949900" y="3257916"/>
              <a:ext cx="46850" cy="71500"/>
            </a:xfrm>
            <a:custGeom>
              <a:avLst/>
              <a:gdLst/>
              <a:ahLst/>
              <a:cxnLst/>
              <a:rect l="l" t="t" r="r" b="b"/>
              <a:pathLst>
                <a:path w="1874" h="2860" extrusionOk="0">
                  <a:moveTo>
                    <a:pt x="148" y="1"/>
                  </a:moveTo>
                  <a:lnTo>
                    <a:pt x="148" y="297"/>
                  </a:lnTo>
                  <a:lnTo>
                    <a:pt x="1430" y="297"/>
                  </a:lnTo>
                  <a:lnTo>
                    <a:pt x="1" y="2515"/>
                  </a:lnTo>
                  <a:lnTo>
                    <a:pt x="1" y="2860"/>
                  </a:lnTo>
                  <a:lnTo>
                    <a:pt x="1824" y="2860"/>
                  </a:lnTo>
                  <a:lnTo>
                    <a:pt x="1874" y="2515"/>
                  </a:lnTo>
                  <a:lnTo>
                    <a:pt x="444" y="2515"/>
                  </a:lnTo>
                  <a:lnTo>
                    <a:pt x="1874" y="297"/>
                  </a:lnTo>
                  <a:lnTo>
                    <a:pt x="187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8"/>
            <p:cNvSpPr/>
            <p:nvPr/>
          </p:nvSpPr>
          <p:spPr>
            <a:xfrm>
              <a:off x="5001650" y="3257916"/>
              <a:ext cx="59200" cy="71500"/>
            </a:xfrm>
            <a:custGeom>
              <a:avLst/>
              <a:gdLst/>
              <a:ahLst/>
              <a:cxnLst/>
              <a:rect l="l" t="t" r="r" b="b"/>
              <a:pathLst>
                <a:path w="2368" h="2860" extrusionOk="0">
                  <a:moveTo>
                    <a:pt x="1184" y="297"/>
                  </a:moveTo>
                  <a:lnTo>
                    <a:pt x="1628" y="1825"/>
                  </a:lnTo>
                  <a:lnTo>
                    <a:pt x="740" y="1825"/>
                  </a:lnTo>
                  <a:lnTo>
                    <a:pt x="1184" y="297"/>
                  </a:lnTo>
                  <a:close/>
                  <a:moveTo>
                    <a:pt x="938" y="1"/>
                  </a:moveTo>
                  <a:lnTo>
                    <a:pt x="1" y="2860"/>
                  </a:lnTo>
                  <a:lnTo>
                    <a:pt x="395" y="2860"/>
                  </a:lnTo>
                  <a:lnTo>
                    <a:pt x="642" y="2120"/>
                  </a:lnTo>
                  <a:lnTo>
                    <a:pt x="1726" y="2120"/>
                  </a:lnTo>
                  <a:lnTo>
                    <a:pt x="1923" y="2860"/>
                  </a:lnTo>
                  <a:lnTo>
                    <a:pt x="2367" y="2860"/>
                  </a:lnTo>
                  <a:lnTo>
                    <a:pt x="14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8"/>
            <p:cNvSpPr/>
            <p:nvPr/>
          </p:nvSpPr>
          <p:spPr>
            <a:xfrm>
              <a:off x="5070675" y="3257916"/>
              <a:ext cx="50550" cy="71500"/>
            </a:xfrm>
            <a:custGeom>
              <a:avLst/>
              <a:gdLst/>
              <a:ahLst/>
              <a:cxnLst/>
              <a:rect l="l" t="t" r="r" b="b"/>
              <a:pathLst>
                <a:path w="2022" h="2860" extrusionOk="0">
                  <a:moveTo>
                    <a:pt x="0" y="1"/>
                  </a:moveTo>
                  <a:lnTo>
                    <a:pt x="0" y="2860"/>
                  </a:lnTo>
                  <a:lnTo>
                    <a:pt x="395" y="2860"/>
                  </a:lnTo>
                  <a:lnTo>
                    <a:pt x="395" y="1529"/>
                  </a:lnTo>
                  <a:cubicBezTo>
                    <a:pt x="395" y="1282"/>
                    <a:pt x="395" y="1085"/>
                    <a:pt x="395" y="937"/>
                  </a:cubicBezTo>
                  <a:cubicBezTo>
                    <a:pt x="345" y="790"/>
                    <a:pt x="345" y="592"/>
                    <a:pt x="345" y="395"/>
                  </a:cubicBezTo>
                  <a:lnTo>
                    <a:pt x="345" y="395"/>
                  </a:lnTo>
                  <a:lnTo>
                    <a:pt x="1529" y="2860"/>
                  </a:lnTo>
                  <a:lnTo>
                    <a:pt x="2021" y="2860"/>
                  </a:lnTo>
                  <a:lnTo>
                    <a:pt x="2021" y="1"/>
                  </a:lnTo>
                  <a:lnTo>
                    <a:pt x="1676" y="1"/>
                  </a:lnTo>
                  <a:lnTo>
                    <a:pt x="1676" y="1529"/>
                  </a:lnTo>
                  <a:cubicBezTo>
                    <a:pt x="1676" y="1677"/>
                    <a:pt x="1676" y="1874"/>
                    <a:pt x="1676" y="2022"/>
                  </a:cubicBezTo>
                  <a:cubicBezTo>
                    <a:pt x="1676" y="2219"/>
                    <a:pt x="1726" y="2367"/>
                    <a:pt x="1726" y="2416"/>
                  </a:cubicBezTo>
                  <a:lnTo>
                    <a:pt x="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8"/>
            <p:cNvSpPr/>
            <p:nvPr/>
          </p:nvSpPr>
          <p:spPr>
            <a:xfrm>
              <a:off x="5142150" y="3257916"/>
              <a:ext cx="9875" cy="71500"/>
            </a:xfrm>
            <a:custGeom>
              <a:avLst/>
              <a:gdLst/>
              <a:ahLst/>
              <a:cxnLst/>
              <a:rect l="l" t="t" r="r" b="b"/>
              <a:pathLst>
                <a:path w="395" h="2860" extrusionOk="0">
                  <a:moveTo>
                    <a:pt x="0" y="1"/>
                  </a:moveTo>
                  <a:lnTo>
                    <a:pt x="0" y="2860"/>
                  </a:lnTo>
                  <a:lnTo>
                    <a:pt x="395" y="2860"/>
                  </a:lnTo>
                  <a:lnTo>
                    <a:pt x="3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8"/>
            <p:cNvSpPr/>
            <p:nvPr/>
          </p:nvSpPr>
          <p:spPr>
            <a:xfrm>
              <a:off x="5163100" y="3257916"/>
              <a:ext cx="59175" cy="71500"/>
            </a:xfrm>
            <a:custGeom>
              <a:avLst/>
              <a:gdLst/>
              <a:ahLst/>
              <a:cxnLst/>
              <a:rect l="l" t="t" r="r" b="b"/>
              <a:pathLst>
                <a:path w="2367" h="2860" extrusionOk="0">
                  <a:moveTo>
                    <a:pt x="1184" y="297"/>
                  </a:moveTo>
                  <a:lnTo>
                    <a:pt x="1627" y="1825"/>
                  </a:lnTo>
                  <a:lnTo>
                    <a:pt x="740" y="1825"/>
                  </a:lnTo>
                  <a:lnTo>
                    <a:pt x="1184" y="297"/>
                  </a:lnTo>
                  <a:close/>
                  <a:moveTo>
                    <a:pt x="937" y="1"/>
                  </a:moveTo>
                  <a:lnTo>
                    <a:pt x="0" y="2860"/>
                  </a:lnTo>
                  <a:lnTo>
                    <a:pt x="395" y="2860"/>
                  </a:lnTo>
                  <a:lnTo>
                    <a:pt x="641" y="2120"/>
                  </a:lnTo>
                  <a:lnTo>
                    <a:pt x="1726" y="2120"/>
                  </a:lnTo>
                  <a:lnTo>
                    <a:pt x="1923" y="2860"/>
                  </a:lnTo>
                  <a:lnTo>
                    <a:pt x="2367" y="2860"/>
                  </a:lnTo>
                  <a:lnTo>
                    <a:pt x="14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8"/>
            <p:cNvSpPr/>
            <p:nvPr/>
          </p:nvSpPr>
          <p:spPr>
            <a:xfrm>
              <a:off x="4262250" y="2339816"/>
              <a:ext cx="50550" cy="73975"/>
            </a:xfrm>
            <a:custGeom>
              <a:avLst/>
              <a:gdLst/>
              <a:ahLst/>
              <a:cxnLst/>
              <a:rect l="l" t="t" r="r" b="b"/>
              <a:pathLst>
                <a:path w="2022" h="2959" extrusionOk="0">
                  <a:moveTo>
                    <a:pt x="1036" y="1"/>
                  </a:moveTo>
                  <a:cubicBezTo>
                    <a:pt x="838" y="1"/>
                    <a:pt x="691" y="50"/>
                    <a:pt x="543" y="99"/>
                  </a:cubicBezTo>
                  <a:cubicBezTo>
                    <a:pt x="444" y="148"/>
                    <a:pt x="296" y="247"/>
                    <a:pt x="247" y="346"/>
                  </a:cubicBezTo>
                  <a:cubicBezTo>
                    <a:pt x="148" y="494"/>
                    <a:pt x="99" y="592"/>
                    <a:pt x="99" y="740"/>
                  </a:cubicBezTo>
                  <a:cubicBezTo>
                    <a:pt x="99" y="986"/>
                    <a:pt x="198" y="1134"/>
                    <a:pt x="346" y="1282"/>
                  </a:cubicBezTo>
                  <a:cubicBezTo>
                    <a:pt x="444" y="1381"/>
                    <a:pt x="691" y="1479"/>
                    <a:pt x="986" y="1578"/>
                  </a:cubicBezTo>
                  <a:cubicBezTo>
                    <a:pt x="1134" y="1627"/>
                    <a:pt x="1282" y="1677"/>
                    <a:pt x="1331" y="1726"/>
                  </a:cubicBezTo>
                  <a:cubicBezTo>
                    <a:pt x="1430" y="1775"/>
                    <a:pt x="1529" y="1824"/>
                    <a:pt x="1529" y="1923"/>
                  </a:cubicBezTo>
                  <a:cubicBezTo>
                    <a:pt x="1578" y="1972"/>
                    <a:pt x="1578" y="2022"/>
                    <a:pt x="1578" y="2120"/>
                  </a:cubicBezTo>
                  <a:cubicBezTo>
                    <a:pt x="1578" y="2317"/>
                    <a:pt x="1529" y="2416"/>
                    <a:pt x="1430" y="2515"/>
                  </a:cubicBezTo>
                  <a:cubicBezTo>
                    <a:pt x="1282" y="2613"/>
                    <a:pt x="1134" y="2662"/>
                    <a:pt x="986" y="2662"/>
                  </a:cubicBezTo>
                  <a:cubicBezTo>
                    <a:pt x="838" y="2662"/>
                    <a:pt x="691" y="2613"/>
                    <a:pt x="592" y="2564"/>
                  </a:cubicBezTo>
                  <a:cubicBezTo>
                    <a:pt x="444" y="2515"/>
                    <a:pt x="346" y="2465"/>
                    <a:pt x="247" y="2367"/>
                  </a:cubicBezTo>
                  <a:lnTo>
                    <a:pt x="0" y="2613"/>
                  </a:lnTo>
                  <a:cubicBezTo>
                    <a:pt x="247" y="2860"/>
                    <a:pt x="592" y="2958"/>
                    <a:pt x="986" y="2958"/>
                  </a:cubicBezTo>
                  <a:cubicBezTo>
                    <a:pt x="1184" y="2958"/>
                    <a:pt x="1381" y="2958"/>
                    <a:pt x="1529" y="2860"/>
                  </a:cubicBezTo>
                  <a:cubicBezTo>
                    <a:pt x="1676" y="2810"/>
                    <a:pt x="1824" y="2712"/>
                    <a:pt x="1874" y="2564"/>
                  </a:cubicBezTo>
                  <a:cubicBezTo>
                    <a:pt x="1972" y="2465"/>
                    <a:pt x="2022" y="2317"/>
                    <a:pt x="2022" y="2120"/>
                  </a:cubicBezTo>
                  <a:cubicBezTo>
                    <a:pt x="2022" y="1972"/>
                    <a:pt x="1972" y="1824"/>
                    <a:pt x="1874" y="1677"/>
                  </a:cubicBezTo>
                  <a:cubicBezTo>
                    <a:pt x="1824" y="1578"/>
                    <a:pt x="1726" y="1479"/>
                    <a:pt x="1627" y="1430"/>
                  </a:cubicBezTo>
                  <a:cubicBezTo>
                    <a:pt x="1479" y="1381"/>
                    <a:pt x="1331" y="1332"/>
                    <a:pt x="1134" y="1233"/>
                  </a:cubicBezTo>
                  <a:cubicBezTo>
                    <a:pt x="986" y="1184"/>
                    <a:pt x="838" y="1134"/>
                    <a:pt x="740" y="1085"/>
                  </a:cubicBezTo>
                  <a:cubicBezTo>
                    <a:pt x="691" y="1036"/>
                    <a:pt x="592" y="986"/>
                    <a:pt x="592" y="937"/>
                  </a:cubicBezTo>
                  <a:cubicBezTo>
                    <a:pt x="543" y="888"/>
                    <a:pt x="543" y="839"/>
                    <a:pt x="543" y="740"/>
                  </a:cubicBezTo>
                  <a:cubicBezTo>
                    <a:pt x="543" y="592"/>
                    <a:pt x="592" y="494"/>
                    <a:pt x="691" y="444"/>
                  </a:cubicBezTo>
                  <a:cubicBezTo>
                    <a:pt x="789" y="346"/>
                    <a:pt x="888" y="346"/>
                    <a:pt x="1036" y="346"/>
                  </a:cubicBezTo>
                  <a:cubicBezTo>
                    <a:pt x="1184" y="346"/>
                    <a:pt x="1282" y="346"/>
                    <a:pt x="1381" y="395"/>
                  </a:cubicBezTo>
                  <a:cubicBezTo>
                    <a:pt x="1479" y="444"/>
                    <a:pt x="1578" y="494"/>
                    <a:pt x="1676" y="592"/>
                  </a:cubicBezTo>
                  <a:lnTo>
                    <a:pt x="1923" y="346"/>
                  </a:lnTo>
                  <a:cubicBezTo>
                    <a:pt x="1775" y="247"/>
                    <a:pt x="1676" y="148"/>
                    <a:pt x="1529" y="99"/>
                  </a:cubicBezTo>
                  <a:cubicBezTo>
                    <a:pt x="1381" y="50"/>
                    <a:pt x="1233" y="1"/>
                    <a:pt x="10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8"/>
            <p:cNvSpPr/>
            <p:nvPr/>
          </p:nvSpPr>
          <p:spPr>
            <a:xfrm>
              <a:off x="4322625" y="2339816"/>
              <a:ext cx="60425" cy="73975"/>
            </a:xfrm>
            <a:custGeom>
              <a:avLst/>
              <a:gdLst/>
              <a:ahLst/>
              <a:cxnLst/>
              <a:rect l="l" t="t" r="r" b="b"/>
              <a:pathLst>
                <a:path w="2417" h="2959" extrusionOk="0">
                  <a:moveTo>
                    <a:pt x="1184" y="346"/>
                  </a:moveTo>
                  <a:cubicBezTo>
                    <a:pt x="1726" y="346"/>
                    <a:pt x="1973" y="740"/>
                    <a:pt x="1973" y="1479"/>
                  </a:cubicBezTo>
                  <a:cubicBezTo>
                    <a:pt x="1973" y="2268"/>
                    <a:pt x="1726" y="2662"/>
                    <a:pt x="1184" y="2662"/>
                  </a:cubicBezTo>
                  <a:cubicBezTo>
                    <a:pt x="937" y="2662"/>
                    <a:pt x="740" y="2564"/>
                    <a:pt x="642" y="2367"/>
                  </a:cubicBezTo>
                  <a:cubicBezTo>
                    <a:pt x="494" y="2170"/>
                    <a:pt x="395" y="1874"/>
                    <a:pt x="395" y="1479"/>
                  </a:cubicBezTo>
                  <a:cubicBezTo>
                    <a:pt x="395" y="1085"/>
                    <a:pt x="494" y="789"/>
                    <a:pt x="642" y="592"/>
                  </a:cubicBezTo>
                  <a:cubicBezTo>
                    <a:pt x="740" y="444"/>
                    <a:pt x="937" y="346"/>
                    <a:pt x="1184" y="346"/>
                  </a:cubicBezTo>
                  <a:close/>
                  <a:moveTo>
                    <a:pt x="1184" y="1"/>
                  </a:moveTo>
                  <a:cubicBezTo>
                    <a:pt x="987" y="1"/>
                    <a:pt x="740" y="50"/>
                    <a:pt x="592" y="198"/>
                  </a:cubicBezTo>
                  <a:cubicBezTo>
                    <a:pt x="395" y="296"/>
                    <a:pt x="247" y="494"/>
                    <a:pt x="149" y="691"/>
                  </a:cubicBezTo>
                  <a:cubicBezTo>
                    <a:pt x="50" y="937"/>
                    <a:pt x="1" y="1184"/>
                    <a:pt x="1" y="1479"/>
                  </a:cubicBezTo>
                  <a:cubicBezTo>
                    <a:pt x="1" y="1824"/>
                    <a:pt x="50" y="2071"/>
                    <a:pt x="149" y="2317"/>
                  </a:cubicBezTo>
                  <a:cubicBezTo>
                    <a:pt x="247" y="2515"/>
                    <a:pt x="395" y="2712"/>
                    <a:pt x="543" y="2810"/>
                  </a:cubicBezTo>
                  <a:cubicBezTo>
                    <a:pt x="740" y="2909"/>
                    <a:pt x="937" y="2958"/>
                    <a:pt x="1184" y="2958"/>
                  </a:cubicBezTo>
                  <a:cubicBezTo>
                    <a:pt x="1430" y="2958"/>
                    <a:pt x="1677" y="2909"/>
                    <a:pt x="1825" y="2810"/>
                  </a:cubicBezTo>
                  <a:cubicBezTo>
                    <a:pt x="2022" y="2662"/>
                    <a:pt x="2170" y="2515"/>
                    <a:pt x="2268" y="2317"/>
                  </a:cubicBezTo>
                  <a:cubicBezTo>
                    <a:pt x="2367" y="2071"/>
                    <a:pt x="2416" y="1824"/>
                    <a:pt x="2416" y="1479"/>
                  </a:cubicBezTo>
                  <a:cubicBezTo>
                    <a:pt x="2416" y="1184"/>
                    <a:pt x="2367" y="888"/>
                    <a:pt x="2268" y="691"/>
                  </a:cubicBezTo>
                  <a:cubicBezTo>
                    <a:pt x="2170" y="444"/>
                    <a:pt x="2022" y="296"/>
                    <a:pt x="1825" y="198"/>
                  </a:cubicBezTo>
                  <a:cubicBezTo>
                    <a:pt x="1677" y="50"/>
                    <a:pt x="1430" y="1"/>
                    <a:pt x="11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8"/>
            <p:cNvSpPr/>
            <p:nvPr/>
          </p:nvSpPr>
          <p:spPr>
            <a:xfrm>
              <a:off x="4397800" y="2341041"/>
              <a:ext cx="50550" cy="72750"/>
            </a:xfrm>
            <a:custGeom>
              <a:avLst/>
              <a:gdLst/>
              <a:ahLst/>
              <a:cxnLst/>
              <a:rect l="l" t="t" r="r" b="b"/>
              <a:pathLst>
                <a:path w="2022" h="2910" extrusionOk="0">
                  <a:moveTo>
                    <a:pt x="1" y="1"/>
                  </a:moveTo>
                  <a:lnTo>
                    <a:pt x="1" y="1973"/>
                  </a:lnTo>
                  <a:cubicBezTo>
                    <a:pt x="1" y="2268"/>
                    <a:pt x="99" y="2466"/>
                    <a:pt x="247" y="2663"/>
                  </a:cubicBezTo>
                  <a:cubicBezTo>
                    <a:pt x="444" y="2860"/>
                    <a:pt x="691" y="2909"/>
                    <a:pt x="1036" y="2909"/>
                  </a:cubicBezTo>
                  <a:cubicBezTo>
                    <a:pt x="1233" y="2909"/>
                    <a:pt x="1430" y="2909"/>
                    <a:pt x="1578" y="2811"/>
                  </a:cubicBezTo>
                  <a:cubicBezTo>
                    <a:pt x="1726" y="2712"/>
                    <a:pt x="1825" y="2613"/>
                    <a:pt x="1923" y="2466"/>
                  </a:cubicBezTo>
                  <a:cubicBezTo>
                    <a:pt x="1973" y="2318"/>
                    <a:pt x="2022" y="2170"/>
                    <a:pt x="2022" y="1973"/>
                  </a:cubicBezTo>
                  <a:lnTo>
                    <a:pt x="2022" y="1"/>
                  </a:lnTo>
                  <a:lnTo>
                    <a:pt x="1628" y="1"/>
                  </a:lnTo>
                  <a:lnTo>
                    <a:pt x="1628" y="1923"/>
                  </a:lnTo>
                  <a:cubicBezTo>
                    <a:pt x="1628" y="2170"/>
                    <a:pt x="1578" y="2318"/>
                    <a:pt x="1480" y="2416"/>
                  </a:cubicBezTo>
                  <a:cubicBezTo>
                    <a:pt x="1381" y="2564"/>
                    <a:pt x="1233" y="2613"/>
                    <a:pt x="1036" y="2613"/>
                  </a:cubicBezTo>
                  <a:cubicBezTo>
                    <a:pt x="790" y="2613"/>
                    <a:pt x="642" y="2515"/>
                    <a:pt x="543" y="2416"/>
                  </a:cubicBezTo>
                  <a:cubicBezTo>
                    <a:pt x="444" y="2318"/>
                    <a:pt x="395" y="2170"/>
                    <a:pt x="395" y="1923"/>
                  </a:cubicBezTo>
                  <a:lnTo>
                    <a:pt x="3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8"/>
            <p:cNvSpPr/>
            <p:nvPr/>
          </p:nvSpPr>
          <p:spPr>
            <a:xfrm>
              <a:off x="4459425" y="2341041"/>
              <a:ext cx="51775" cy="71500"/>
            </a:xfrm>
            <a:custGeom>
              <a:avLst/>
              <a:gdLst/>
              <a:ahLst/>
              <a:cxnLst/>
              <a:rect l="l" t="t" r="r" b="b"/>
              <a:pathLst>
                <a:path w="2071" h="2860" extrusionOk="0">
                  <a:moveTo>
                    <a:pt x="1" y="1"/>
                  </a:moveTo>
                  <a:lnTo>
                    <a:pt x="1" y="346"/>
                  </a:lnTo>
                  <a:lnTo>
                    <a:pt x="839" y="346"/>
                  </a:lnTo>
                  <a:lnTo>
                    <a:pt x="839" y="2860"/>
                  </a:lnTo>
                  <a:lnTo>
                    <a:pt x="1233" y="2860"/>
                  </a:lnTo>
                  <a:lnTo>
                    <a:pt x="1233" y="346"/>
                  </a:lnTo>
                  <a:lnTo>
                    <a:pt x="2022" y="346"/>
                  </a:lnTo>
                  <a:lnTo>
                    <a:pt x="20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8"/>
            <p:cNvSpPr/>
            <p:nvPr/>
          </p:nvSpPr>
          <p:spPr>
            <a:xfrm>
              <a:off x="4522275" y="2341041"/>
              <a:ext cx="50550" cy="71500"/>
            </a:xfrm>
            <a:custGeom>
              <a:avLst/>
              <a:gdLst/>
              <a:ahLst/>
              <a:cxnLst/>
              <a:rect l="l" t="t" r="r" b="b"/>
              <a:pathLst>
                <a:path w="2022" h="2860" extrusionOk="0">
                  <a:moveTo>
                    <a:pt x="1" y="1"/>
                  </a:moveTo>
                  <a:lnTo>
                    <a:pt x="1" y="2860"/>
                  </a:lnTo>
                  <a:lnTo>
                    <a:pt x="395" y="2860"/>
                  </a:lnTo>
                  <a:lnTo>
                    <a:pt x="395" y="1529"/>
                  </a:lnTo>
                  <a:lnTo>
                    <a:pt x="1578" y="1529"/>
                  </a:lnTo>
                  <a:lnTo>
                    <a:pt x="1578" y="2860"/>
                  </a:lnTo>
                  <a:lnTo>
                    <a:pt x="2022" y="2860"/>
                  </a:lnTo>
                  <a:lnTo>
                    <a:pt x="2022" y="1"/>
                  </a:lnTo>
                  <a:lnTo>
                    <a:pt x="1578" y="1"/>
                  </a:lnTo>
                  <a:lnTo>
                    <a:pt x="1578" y="1184"/>
                  </a:lnTo>
                  <a:lnTo>
                    <a:pt x="395" y="1184"/>
                  </a:lnTo>
                  <a:lnTo>
                    <a:pt x="3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8"/>
            <p:cNvSpPr/>
            <p:nvPr/>
          </p:nvSpPr>
          <p:spPr>
            <a:xfrm>
              <a:off x="4613475" y="2339816"/>
              <a:ext cx="49325" cy="73975"/>
            </a:xfrm>
            <a:custGeom>
              <a:avLst/>
              <a:gdLst/>
              <a:ahLst/>
              <a:cxnLst/>
              <a:rect l="l" t="t" r="r" b="b"/>
              <a:pathLst>
                <a:path w="1973" h="2959" extrusionOk="0">
                  <a:moveTo>
                    <a:pt x="986" y="1"/>
                  </a:moveTo>
                  <a:cubicBezTo>
                    <a:pt x="838" y="1"/>
                    <a:pt x="690" y="50"/>
                    <a:pt x="543" y="99"/>
                  </a:cubicBezTo>
                  <a:cubicBezTo>
                    <a:pt x="395" y="148"/>
                    <a:pt x="296" y="247"/>
                    <a:pt x="197" y="346"/>
                  </a:cubicBezTo>
                  <a:cubicBezTo>
                    <a:pt x="148" y="494"/>
                    <a:pt x="99" y="592"/>
                    <a:pt x="99" y="740"/>
                  </a:cubicBezTo>
                  <a:cubicBezTo>
                    <a:pt x="99" y="986"/>
                    <a:pt x="148" y="1134"/>
                    <a:pt x="296" y="1282"/>
                  </a:cubicBezTo>
                  <a:cubicBezTo>
                    <a:pt x="444" y="1381"/>
                    <a:pt x="641" y="1479"/>
                    <a:pt x="937" y="1578"/>
                  </a:cubicBezTo>
                  <a:cubicBezTo>
                    <a:pt x="1134" y="1627"/>
                    <a:pt x="1233" y="1677"/>
                    <a:pt x="1331" y="1726"/>
                  </a:cubicBezTo>
                  <a:cubicBezTo>
                    <a:pt x="1430" y="1775"/>
                    <a:pt x="1479" y="1824"/>
                    <a:pt x="1528" y="1923"/>
                  </a:cubicBezTo>
                  <a:cubicBezTo>
                    <a:pt x="1528" y="1972"/>
                    <a:pt x="1578" y="2022"/>
                    <a:pt x="1578" y="2120"/>
                  </a:cubicBezTo>
                  <a:cubicBezTo>
                    <a:pt x="1578" y="2317"/>
                    <a:pt x="1528" y="2416"/>
                    <a:pt x="1381" y="2515"/>
                  </a:cubicBezTo>
                  <a:cubicBezTo>
                    <a:pt x="1282" y="2613"/>
                    <a:pt x="1134" y="2662"/>
                    <a:pt x="937" y="2662"/>
                  </a:cubicBezTo>
                  <a:cubicBezTo>
                    <a:pt x="789" y="2662"/>
                    <a:pt x="690" y="2613"/>
                    <a:pt x="543" y="2564"/>
                  </a:cubicBezTo>
                  <a:cubicBezTo>
                    <a:pt x="444" y="2515"/>
                    <a:pt x="296" y="2465"/>
                    <a:pt x="197" y="2367"/>
                  </a:cubicBezTo>
                  <a:lnTo>
                    <a:pt x="0" y="2613"/>
                  </a:lnTo>
                  <a:cubicBezTo>
                    <a:pt x="247" y="2860"/>
                    <a:pt x="543" y="2958"/>
                    <a:pt x="937" y="2958"/>
                  </a:cubicBezTo>
                  <a:cubicBezTo>
                    <a:pt x="1183" y="2958"/>
                    <a:pt x="1331" y="2958"/>
                    <a:pt x="1479" y="2860"/>
                  </a:cubicBezTo>
                  <a:cubicBezTo>
                    <a:pt x="1676" y="2810"/>
                    <a:pt x="1775" y="2712"/>
                    <a:pt x="1873" y="2564"/>
                  </a:cubicBezTo>
                  <a:cubicBezTo>
                    <a:pt x="1923" y="2465"/>
                    <a:pt x="1972" y="2317"/>
                    <a:pt x="1972" y="2120"/>
                  </a:cubicBezTo>
                  <a:cubicBezTo>
                    <a:pt x="1972" y="1972"/>
                    <a:pt x="1923" y="1824"/>
                    <a:pt x="1873" y="1677"/>
                  </a:cubicBezTo>
                  <a:cubicBezTo>
                    <a:pt x="1775" y="1578"/>
                    <a:pt x="1676" y="1479"/>
                    <a:pt x="1578" y="1430"/>
                  </a:cubicBezTo>
                  <a:cubicBezTo>
                    <a:pt x="1479" y="1381"/>
                    <a:pt x="1331" y="1332"/>
                    <a:pt x="1134" y="1233"/>
                  </a:cubicBezTo>
                  <a:cubicBezTo>
                    <a:pt x="937" y="1184"/>
                    <a:pt x="838" y="1134"/>
                    <a:pt x="740" y="1085"/>
                  </a:cubicBezTo>
                  <a:cubicBezTo>
                    <a:pt x="641" y="1036"/>
                    <a:pt x="592" y="986"/>
                    <a:pt x="543" y="937"/>
                  </a:cubicBezTo>
                  <a:cubicBezTo>
                    <a:pt x="493" y="888"/>
                    <a:pt x="493" y="839"/>
                    <a:pt x="493" y="740"/>
                  </a:cubicBezTo>
                  <a:cubicBezTo>
                    <a:pt x="493" y="592"/>
                    <a:pt x="543" y="494"/>
                    <a:pt x="641" y="444"/>
                  </a:cubicBezTo>
                  <a:cubicBezTo>
                    <a:pt x="740" y="346"/>
                    <a:pt x="888" y="346"/>
                    <a:pt x="1035" y="346"/>
                  </a:cubicBezTo>
                  <a:cubicBezTo>
                    <a:pt x="1134" y="346"/>
                    <a:pt x="1233" y="346"/>
                    <a:pt x="1331" y="395"/>
                  </a:cubicBezTo>
                  <a:cubicBezTo>
                    <a:pt x="1479" y="444"/>
                    <a:pt x="1578" y="494"/>
                    <a:pt x="1676" y="592"/>
                  </a:cubicBezTo>
                  <a:lnTo>
                    <a:pt x="1873" y="346"/>
                  </a:lnTo>
                  <a:cubicBezTo>
                    <a:pt x="1775" y="247"/>
                    <a:pt x="1627" y="148"/>
                    <a:pt x="1479" y="99"/>
                  </a:cubicBezTo>
                  <a:cubicBezTo>
                    <a:pt x="1381" y="50"/>
                    <a:pt x="1183" y="1"/>
                    <a:pt x="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8"/>
            <p:cNvSpPr/>
            <p:nvPr/>
          </p:nvSpPr>
          <p:spPr>
            <a:xfrm>
              <a:off x="4676325" y="2341041"/>
              <a:ext cx="50550" cy="72750"/>
            </a:xfrm>
            <a:custGeom>
              <a:avLst/>
              <a:gdLst/>
              <a:ahLst/>
              <a:cxnLst/>
              <a:rect l="l" t="t" r="r" b="b"/>
              <a:pathLst>
                <a:path w="2022" h="2910" extrusionOk="0">
                  <a:moveTo>
                    <a:pt x="0" y="1"/>
                  </a:moveTo>
                  <a:lnTo>
                    <a:pt x="0" y="1973"/>
                  </a:lnTo>
                  <a:cubicBezTo>
                    <a:pt x="0" y="2268"/>
                    <a:pt x="99" y="2466"/>
                    <a:pt x="247" y="2663"/>
                  </a:cubicBezTo>
                  <a:cubicBezTo>
                    <a:pt x="444" y="2860"/>
                    <a:pt x="690" y="2909"/>
                    <a:pt x="986" y="2909"/>
                  </a:cubicBezTo>
                  <a:cubicBezTo>
                    <a:pt x="1233" y="2909"/>
                    <a:pt x="1381" y="2909"/>
                    <a:pt x="1528" y="2811"/>
                  </a:cubicBezTo>
                  <a:cubicBezTo>
                    <a:pt x="1726" y="2712"/>
                    <a:pt x="1824" y="2613"/>
                    <a:pt x="1923" y="2466"/>
                  </a:cubicBezTo>
                  <a:cubicBezTo>
                    <a:pt x="1972" y="2318"/>
                    <a:pt x="2021" y="2170"/>
                    <a:pt x="2021" y="1973"/>
                  </a:cubicBezTo>
                  <a:lnTo>
                    <a:pt x="2021" y="1"/>
                  </a:lnTo>
                  <a:lnTo>
                    <a:pt x="1627" y="1"/>
                  </a:lnTo>
                  <a:lnTo>
                    <a:pt x="1627" y="1923"/>
                  </a:lnTo>
                  <a:cubicBezTo>
                    <a:pt x="1627" y="2170"/>
                    <a:pt x="1578" y="2318"/>
                    <a:pt x="1479" y="2416"/>
                  </a:cubicBezTo>
                  <a:cubicBezTo>
                    <a:pt x="1381" y="2564"/>
                    <a:pt x="1233" y="2613"/>
                    <a:pt x="986" y="2613"/>
                  </a:cubicBezTo>
                  <a:cubicBezTo>
                    <a:pt x="789" y="2613"/>
                    <a:pt x="641" y="2515"/>
                    <a:pt x="543" y="2416"/>
                  </a:cubicBezTo>
                  <a:cubicBezTo>
                    <a:pt x="444" y="2318"/>
                    <a:pt x="395" y="2170"/>
                    <a:pt x="395" y="1923"/>
                  </a:cubicBezTo>
                  <a:lnTo>
                    <a:pt x="3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8"/>
            <p:cNvSpPr/>
            <p:nvPr/>
          </p:nvSpPr>
          <p:spPr>
            <a:xfrm>
              <a:off x="4746575" y="2341041"/>
              <a:ext cx="50550" cy="71500"/>
            </a:xfrm>
            <a:custGeom>
              <a:avLst/>
              <a:gdLst/>
              <a:ahLst/>
              <a:cxnLst/>
              <a:rect l="l" t="t" r="r" b="b"/>
              <a:pathLst>
                <a:path w="2022" h="2860" extrusionOk="0">
                  <a:moveTo>
                    <a:pt x="690" y="297"/>
                  </a:moveTo>
                  <a:cubicBezTo>
                    <a:pt x="887" y="297"/>
                    <a:pt x="1035" y="346"/>
                    <a:pt x="1134" y="395"/>
                  </a:cubicBezTo>
                  <a:cubicBezTo>
                    <a:pt x="1282" y="445"/>
                    <a:pt x="1380" y="543"/>
                    <a:pt x="1479" y="740"/>
                  </a:cubicBezTo>
                  <a:cubicBezTo>
                    <a:pt x="1577" y="888"/>
                    <a:pt x="1627" y="1135"/>
                    <a:pt x="1627" y="1430"/>
                  </a:cubicBezTo>
                  <a:cubicBezTo>
                    <a:pt x="1627" y="1874"/>
                    <a:pt x="1528" y="2170"/>
                    <a:pt x="1380" y="2318"/>
                  </a:cubicBezTo>
                  <a:cubicBezTo>
                    <a:pt x="1183" y="2466"/>
                    <a:pt x="986" y="2564"/>
                    <a:pt x="739" y="2564"/>
                  </a:cubicBezTo>
                  <a:lnTo>
                    <a:pt x="394" y="2564"/>
                  </a:lnTo>
                  <a:lnTo>
                    <a:pt x="394" y="297"/>
                  </a:lnTo>
                  <a:close/>
                  <a:moveTo>
                    <a:pt x="0" y="1"/>
                  </a:moveTo>
                  <a:lnTo>
                    <a:pt x="0" y="2860"/>
                  </a:lnTo>
                  <a:lnTo>
                    <a:pt x="690" y="2860"/>
                  </a:lnTo>
                  <a:cubicBezTo>
                    <a:pt x="1085" y="2860"/>
                    <a:pt x="1380" y="2761"/>
                    <a:pt x="1627" y="2564"/>
                  </a:cubicBezTo>
                  <a:cubicBezTo>
                    <a:pt x="1923" y="2318"/>
                    <a:pt x="2021" y="1973"/>
                    <a:pt x="2021" y="1430"/>
                  </a:cubicBezTo>
                  <a:cubicBezTo>
                    <a:pt x="2021" y="888"/>
                    <a:pt x="1923" y="494"/>
                    <a:pt x="1627" y="297"/>
                  </a:cubicBezTo>
                  <a:cubicBezTo>
                    <a:pt x="1380" y="99"/>
                    <a:pt x="1035" y="1"/>
                    <a:pt x="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8"/>
            <p:cNvSpPr/>
            <p:nvPr/>
          </p:nvSpPr>
          <p:spPr>
            <a:xfrm>
              <a:off x="4803250" y="2341041"/>
              <a:ext cx="57950" cy="71500"/>
            </a:xfrm>
            <a:custGeom>
              <a:avLst/>
              <a:gdLst/>
              <a:ahLst/>
              <a:cxnLst/>
              <a:rect l="l" t="t" r="r" b="b"/>
              <a:pathLst>
                <a:path w="2318" h="2860" extrusionOk="0">
                  <a:moveTo>
                    <a:pt x="1134" y="346"/>
                  </a:moveTo>
                  <a:lnTo>
                    <a:pt x="1578" y="1825"/>
                  </a:lnTo>
                  <a:lnTo>
                    <a:pt x="691" y="1825"/>
                  </a:lnTo>
                  <a:lnTo>
                    <a:pt x="1134" y="346"/>
                  </a:lnTo>
                  <a:close/>
                  <a:moveTo>
                    <a:pt x="888" y="1"/>
                  </a:moveTo>
                  <a:lnTo>
                    <a:pt x="1" y="2860"/>
                  </a:lnTo>
                  <a:lnTo>
                    <a:pt x="395" y="2860"/>
                  </a:lnTo>
                  <a:lnTo>
                    <a:pt x="592" y="2170"/>
                  </a:lnTo>
                  <a:lnTo>
                    <a:pt x="1677" y="2170"/>
                  </a:lnTo>
                  <a:lnTo>
                    <a:pt x="1923" y="2860"/>
                  </a:lnTo>
                  <a:lnTo>
                    <a:pt x="2317" y="2860"/>
                  </a:lnTo>
                  <a:lnTo>
                    <a:pt x="13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8"/>
            <p:cNvSpPr/>
            <p:nvPr/>
          </p:nvSpPr>
          <p:spPr>
            <a:xfrm>
              <a:off x="4872275" y="2341041"/>
              <a:ext cx="50550" cy="71500"/>
            </a:xfrm>
            <a:custGeom>
              <a:avLst/>
              <a:gdLst/>
              <a:ahLst/>
              <a:cxnLst/>
              <a:rect l="l" t="t" r="r" b="b"/>
              <a:pathLst>
                <a:path w="2022" h="2860" extrusionOk="0">
                  <a:moveTo>
                    <a:pt x="0" y="1"/>
                  </a:moveTo>
                  <a:lnTo>
                    <a:pt x="0" y="2860"/>
                  </a:lnTo>
                  <a:lnTo>
                    <a:pt x="394" y="2860"/>
                  </a:lnTo>
                  <a:lnTo>
                    <a:pt x="394" y="1578"/>
                  </a:lnTo>
                  <a:cubicBezTo>
                    <a:pt x="394" y="1332"/>
                    <a:pt x="345" y="1135"/>
                    <a:pt x="345" y="987"/>
                  </a:cubicBezTo>
                  <a:cubicBezTo>
                    <a:pt x="345" y="790"/>
                    <a:pt x="345" y="642"/>
                    <a:pt x="296" y="445"/>
                  </a:cubicBezTo>
                  <a:lnTo>
                    <a:pt x="296" y="445"/>
                  </a:lnTo>
                  <a:lnTo>
                    <a:pt x="1479" y="2860"/>
                  </a:lnTo>
                  <a:lnTo>
                    <a:pt x="2021" y="2860"/>
                  </a:lnTo>
                  <a:lnTo>
                    <a:pt x="2021" y="1"/>
                  </a:lnTo>
                  <a:lnTo>
                    <a:pt x="1627" y="1"/>
                  </a:lnTo>
                  <a:lnTo>
                    <a:pt x="1627" y="1578"/>
                  </a:lnTo>
                  <a:cubicBezTo>
                    <a:pt x="1627" y="1726"/>
                    <a:pt x="1627" y="1874"/>
                    <a:pt x="1676" y="2071"/>
                  </a:cubicBezTo>
                  <a:cubicBezTo>
                    <a:pt x="1676" y="2268"/>
                    <a:pt x="1676" y="2367"/>
                    <a:pt x="1676" y="2466"/>
                  </a:cubicBezTo>
                  <a:lnTo>
                    <a:pt x="54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8"/>
            <p:cNvSpPr/>
            <p:nvPr/>
          </p:nvSpPr>
          <p:spPr>
            <a:xfrm>
              <a:off x="3739725" y="1776641"/>
              <a:ext cx="50550" cy="73950"/>
            </a:xfrm>
            <a:custGeom>
              <a:avLst/>
              <a:gdLst/>
              <a:ahLst/>
              <a:cxnLst/>
              <a:rect l="l" t="t" r="r" b="b"/>
              <a:pathLst>
                <a:path w="2022" h="2958" extrusionOk="0">
                  <a:moveTo>
                    <a:pt x="1184" y="0"/>
                  </a:moveTo>
                  <a:cubicBezTo>
                    <a:pt x="937" y="0"/>
                    <a:pt x="740" y="49"/>
                    <a:pt x="592" y="148"/>
                  </a:cubicBezTo>
                  <a:cubicBezTo>
                    <a:pt x="395" y="296"/>
                    <a:pt x="247" y="444"/>
                    <a:pt x="149" y="690"/>
                  </a:cubicBezTo>
                  <a:cubicBezTo>
                    <a:pt x="50" y="887"/>
                    <a:pt x="1" y="1183"/>
                    <a:pt x="1" y="1479"/>
                  </a:cubicBezTo>
                  <a:cubicBezTo>
                    <a:pt x="1" y="1775"/>
                    <a:pt x="50" y="2070"/>
                    <a:pt x="149" y="2268"/>
                  </a:cubicBezTo>
                  <a:cubicBezTo>
                    <a:pt x="247" y="2514"/>
                    <a:pt x="395" y="2662"/>
                    <a:pt x="543" y="2810"/>
                  </a:cubicBezTo>
                  <a:cubicBezTo>
                    <a:pt x="740" y="2908"/>
                    <a:pt x="937" y="2958"/>
                    <a:pt x="1184" y="2958"/>
                  </a:cubicBezTo>
                  <a:cubicBezTo>
                    <a:pt x="1381" y="2958"/>
                    <a:pt x="1529" y="2958"/>
                    <a:pt x="1677" y="2859"/>
                  </a:cubicBezTo>
                  <a:cubicBezTo>
                    <a:pt x="1825" y="2810"/>
                    <a:pt x="1923" y="2761"/>
                    <a:pt x="2022" y="2662"/>
                  </a:cubicBezTo>
                  <a:lnTo>
                    <a:pt x="1825" y="2416"/>
                  </a:lnTo>
                  <a:cubicBezTo>
                    <a:pt x="1726" y="2465"/>
                    <a:pt x="1627" y="2514"/>
                    <a:pt x="1529" y="2563"/>
                  </a:cubicBezTo>
                  <a:cubicBezTo>
                    <a:pt x="1430" y="2613"/>
                    <a:pt x="1332" y="2613"/>
                    <a:pt x="1184" y="2613"/>
                  </a:cubicBezTo>
                  <a:cubicBezTo>
                    <a:pt x="987" y="2613"/>
                    <a:pt x="789" y="2563"/>
                    <a:pt x="642" y="2366"/>
                  </a:cubicBezTo>
                  <a:cubicBezTo>
                    <a:pt x="494" y="2169"/>
                    <a:pt x="395" y="1873"/>
                    <a:pt x="395" y="1479"/>
                  </a:cubicBezTo>
                  <a:cubicBezTo>
                    <a:pt x="395" y="1085"/>
                    <a:pt x="494" y="789"/>
                    <a:pt x="642" y="592"/>
                  </a:cubicBezTo>
                  <a:cubicBezTo>
                    <a:pt x="789" y="394"/>
                    <a:pt x="987" y="345"/>
                    <a:pt x="1184" y="345"/>
                  </a:cubicBezTo>
                  <a:cubicBezTo>
                    <a:pt x="1381" y="345"/>
                    <a:pt x="1578" y="394"/>
                    <a:pt x="1775" y="542"/>
                  </a:cubicBezTo>
                  <a:lnTo>
                    <a:pt x="1973" y="296"/>
                  </a:lnTo>
                  <a:cubicBezTo>
                    <a:pt x="1874" y="197"/>
                    <a:pt x="1726" y="99"/>
                    <a:pt x="1627" y="49"/>
                  </a:cubicBezTo>
                  <a:cubicBezTo>
                    <a:pt x="1480" y="0"/>
                    <a:pt x="1332" y="0"/>
                    <a:pt x="11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8"/>
            <p:cNvSpPr/>
            <p:nvPr/>
          </p:nvSpPr>
          <p:spPr>
            <a:xfrm>
              <a:off x="3802575" y="1777866"/>
              <a:ext cx="50550" cy="71500"/>
            </a:xfrm>
            <a:custGeom>
              <a:avLst/>
              <a:gdLst/>
              <a:ahLst/>
              <a:cxnLst/>
              <a:rect l="l" t="t" r="r" b="b"/>
              <a:pathLst>
                <a:path w="2022" h="2860" extrusionOk="0">
                  <a:moveTo>
                    <a:pt x="1" y="0"/>
                  </a:moveTo>
                  <a:lnTo>
                    <a:pt x="1" y="2859"/>
                  </a:lnTo>
                  <a:lnTo>
                    <a:pt x="395" y="2859"/>
                  </a:lnTo>
                  <a:lnTo>
                    <a:pt x="395" y="1529"/>
                  </a:lnTo>
                  <a:lnTo>
                    <a:pt x="1627" y="1529"/>
                  </a:lnTo>
                  <a:lnTo>
                    <a:pt x="1627" y="2859"/>
                  </a:lnTo>
                  <a:lnTo>
                    <a:pt x="2022" y="2859"/>
                  </a:lnTo>
                  <a:lnTo>
                    <a:pt x="2022" y="0"/>
                  </a:lnTo>
                  <a:lnTo>
                    <a:pt x="1627" y="0"/>
                  </a:lnTo>
                  <a:lnTo>
                    <a:pt x="1627" y="1183"/>
                  </a:lnTo>
                  <a:lnTo>
                    <a:pt x="395" y="1183"/>
                  </a:lnTo>
                  <a:lnTo>
                    <a:pt x="39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8"/>
            <p:cNvSpPr/>
            <p:nvPr/>
          </p:nvSpPr>
          <p:spPr>
            <a:xfrm>
              <a:off x="3864200" y="1777866"/>
              <a:ext cx="57950" cy="71500"/>
            </a:xfrm>
            <a:custGeom>
              <a:avLst/>
              <a:gdLst/>
              <a:ahLst/>
              <a:cxnLst/>
              <a:rect l="l" t="t" r="r" b="b"/>
              <a:pathLst>
                <a:path w="2318" h="2860" extrusionOk="0">
                  <a:moveTo>
                    <a:pt x="1134" y="345"/>
                  </a:moveTo>
                  <a:lnTo>
                    <a:pt x="1578" y="1824"/>
                  </a:lnTo>
                  <a:lnTo>
                    <a:pt x="691" y="1824"/>
                  </a:lnTo>
                  <a:lnTo>
                    <a:pt x="1134" y="345"/>
                  </a:lnTo>
                  <a:close/>
                  <a:moveTo>
                    <a:pt x="888" y="0"/>
                  </a:moveTo>
                  <a:lnTo>
                    <a:pt x="0" y="2859"/>
                  </a:lnTo>
                  <a:lnTo>
                    <a:pt x="395" y="2859"/>
                  </a:lnTo>
                  <a:lnTo>
                    <a:pt x="592" y="2169"/>
                  </a:lnTo>
                  <a:lnTo>
                    <a:pt x="1676" y="2169"/>
                  </a:lnTo>
                  <a:lnTo>
                    <a:pt x="1923" y="2859"/>
                  </a:lnTo>
                  <a:lnTo>
                    <a:pt x="2317" y="2859"/>
                  </a:lnTo>
                  <a:lnTo>
                    <a:pt x="13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8"/>
            <p:cNvSpPr/>
            <p:nvPr/>
          </p:nvSpPr>
          <p:spPr>
            <a:xfrm>
              <a:off x="3933200" y="1777866"/>
              <a:ext cx="50550" cy="71500"/>
            </a:xfrm>
            <a:custGeom>
              <a:avLst/>
              <a:gdLst/>
              <a:ahLst/>
              <a:cxnLst/>
              <a:rect l="l" t="t" r="r" b="b"/>
              <a:pathLst>
                <a:path w="2022" h="2860" extrusionOk="0">
                  <a:moveTo>
                    <a:pt x="691" y="296"/>
                  </a:moveTo>
                  <a:cubicBezTo>
                    <a:pt x="888" y="296"/>
                    <a:pt x="1036" y="345"/>
                    <a:pt x="1135" y="395"/>
                  </a:cubicBezTo>
                  <a:cubicBezTo>
                    <a:pt x="1283" y="444"/>
                    <a:pt x="1381" y="543"/>
                    <a:pt x="1480" y="740"/>
                  </a:cubicBezTo>
                  <a:cubicBezTo>
                    <a:pt x="1578" y="888"/>
                    <a:pt x="1628" y="1134"/>
                    <a:pt x="1628" y="1430"/>
                  </a:cubicBezTo>
                  <a:cubicBezTo>
                    <a:pt x="1628" y="1874"/>
                    <a:pt x="1529" y="2169"/>
                    <a:pt x="1381" y="2317"/>
                  </a:cubicBezTo>
                  <a:cubicBezTo>
                    <a:pt x="1184" y="2465"/>
                    <a:pt x="987" y="2564"/>
                    <a:pt x="740" y="2564"/>
                  </a:cubicBezTo>
                  <a:lnTo>
                    <a:pt x="395" y="2564"/>
                  </a:lnTo>
                  <a:lnTo>
                    <a:pt x="395" y="296"/>
                  </a:lnTo>
                  <a:close/>
                  <a:moveTo>
                    <a:pt x="1" y="0"/>
                  </a:moveTo>
                  <a:lnTo>
                    <a:pt x="1" y="2859"/>
                  </a:lnTo>
                  <a:lnTo>
                    <a:pt x="691" y="2859"/>
                  </a:lnTo>
                  <a:cubicBezTo>
                    <a:pt x="1085" y="2859"/>
                    <a:pt x="1381" y="2761"/>
                    <a:pt x="1628" y="2564"/>
                  </a:cubicBezTo>
                  <a:cubicBezTo>
                    <a:pt x="1923" y="2317"/>
                    <a:pt x="2022" y="1972"/>
                    <a:pt x="2022" y="1430"/>
                  </a:cubicBezTo>
                  <a:cubicBezTo>
                    <a:pt x="2022" y="888"/>
                    <a:pt x="1923" y="493"/>
                    <a:pt x="1628" y="296"/>
                  </a:cubicBezTo>
                  <a:cubicBezTo>
                    <a:pt x="1381" y="99"/>
                    <a:pt x="1036" y="0"/>
                    <a:pt x="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8"/>
            <p:cNvSpPr/>
            <p:nvPr/>
          </p:nvSpPr>
          <p:spPr>
            <a:xfrm>
              <a:off x="2984300" y="2219041"/>
              <a:ext cx="50550" cy="72750"/>
            </a:xfrm>
            <a:custGeom>
              <a:avLst/>
              <a:gdLst/>
              <a:ahLst/>
              <a:cxnLst/>
              <a:rect l="l" t="t" r="r" b="b"/>
              <a:pathLst>
                <a:path w="2022" h="2910" extrusionOk="0">
                  <a:moveTo>
                    <a:pt x="0" y="1"/>
                  </a:moveTo>
                  <a:lnTo>
                    <a:pt x="0" y="2909"/>
                  </a:lnTo>
                  <a:lnTo>
                    <a:pt x="395" y="2909"/>
                  </a:lnTo>
                  <a:lnTo>
                    <a:pt x="395" y="1578"/>
                  </a:lnTo>
                  <a:cubicBezTo>
                    <a:pt x="395" y="1332"/>
                    <a:pt x="395" y="1135"/>
                    <a:pt x="395" y="987"/>
                  </a:cubicBezTo>
                  <a:cubicBezTo>
                    <a:pt x="345" y="839"/>
                    <a:pt x="345" y="642"/>
                    <a:pt x="345" y="444"/>
                  </a:cubicBezTo>
                  <a:lnTo>
                    <a:pt x="345" y="444"/>
                  </a:lnTo>
                  <a:lnTo>
                    <a:pt x="1479" y="2909"/>
                  </a:lnTo>
                  <a:lnTo>
                    <a:pt x="2021" y="2909"/>
                  </a:lnTo>
                  <a:lnTo>
                    <a:pt x="2021" y="1"/>
                  </a:lnTo>
                  <a:lnTo>
                    <a:pt x="1676" y="1"/>
                  </a:lnTo>
                  <a:lnTo>
                    <a:pt x="1676" y="1578"/>
                  </a:lnTo>
                  <a:cubicBezTo>
                    <a:pt x="1676" y="1726"/>
                    <a:pt x="1676" y="1923"/>
                    <a:pt x="1676" y="2071"/>
                  </a:cubicBezTo>
                  <a:cubicBezTo>
                    <a:pt x="1676" y="2268"/>
                    <a:pt x="1726" y="2416"/>
                    <a:pt x="1726" y="2465"/>
                  </a:cubicBezTo>
                  <a:lnTo>
                    <a:pt x="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8"/>
            <p:cNvSpPr/>
            <p:nvPr/>
          </p:nvSpPr>
          <p:spPr>
            <a:xfrm>
              <a:off x="3055775" y="2219041"/>
              <a:ext cx="9875" cy="72750"/>
            </a:xfrm>
            <a:custGeom>
              <a:avLst/>
              <a:gdLst/>
              <a:ahLst/>
              <a:cxnLst/>
              <a:rect l="l" t="t" r="r" b="b"/>
              <a:pathLst>
                <a:path w="395" h="2910" extrusionOk="0">
                  <a:moveTo>
                    <a:pt x="0" y="1"/>
                  </a:moveTo>
                  <a:lnTo>
                    <a:pt x="0" y="2909"/>
                  </a:lnTo>
                  <a:lnTo>
                    <a:pt x="395" y="2909"/>
                  </a:lnTo>
                  <a:lnTo>
                    <a:pt x="3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8"/>
            <p:cNvSpPr/>
            <p:nvPr/>
          </p:nvSpPr>
          <p:spPr>
            <a:xfrm>
              <a:off x="3081650" y="2217816"/>
              <a:ext cx="54250" cy="75200"/>
            </a:xfrm>
            <a:custGeom>
              <a:avLst/>
              <a:gdLst/>
              <a:ahLst/>
              <a:cxnLst/>
              <a:rect l="l" t="t" r="r" b="b"/>
              <a:pathLst>
                <a:path w="2170" h="3008" extrusionOk="0">
                  <a:moveTo>
                    <a:pt x="1282" y="0"/>
                  </a:moveTo>
                  <a:cubicBezTo>
                    <a:pt x="1036" y="0"/>
                    <a:pt x="839" y="99"/>
                    <a:pt x="641" y="198"/>
                  </a:cubicBezTo>
                  <a:cubicBezTo>
                    <a:pt x="444" y="296"/>
                    <a:pt x="296" y="493"/>
                    <a:pt x="198" y="691"/>
                  </a:cubicBezTo>
                  <a:cubicBezTo>
                    <a:pt x="50" y="937"/>
                    <a:pt x="1" y="1184"/>
                    <a:pt x="1" y="1529"/>
                  </a:cubicBezTo>
                  <a:cubicBezTo>
                    <a:pt x="1" y="1972"/>
                    <a:pt x="99" y="2367"/>
                    <a:pt x="346" y="2613"/>
                  </a:cubicBezTo>
                  <a:cubicBezTo>
                    <a:pt x="543" y="2860"/>
                    <a:pt x="839" y="3007"/>
                    <a:pt x="1233" y="3007"/>
                  </a:cubicBezTo>
                  <a:cubicBezTo>
                    <a:pt x="1529" y="3007"/>
                    <a:pt x="1874" y="2909"/>
                    <a:pt x="2170" y="2761"/>
                  </a:cubicBezTo>
                  <a:lnTo>
                    <a:pt x="2170" y="1331"/>
                  </a:lnTo>
                  <a:lnTo>
                    <a:pt x="1233" y="1331"/>
                  </a:lnTo>
                  <a:lnTo>
                    <a:pt x="1282" y="1676"/>
                  </a:lnTo>
                  <a:lnTo>
                    <a:pt x="1775" y="1676"/>
                  </a:lnTo>
                  <a:lnTo>
                    <a:pt x="1775" y="2564"/>
                  </a:lnTo>
                  <a:cubicBezTo>
                    <a:pt x="1627" y="2613"/>
                    <a:pt x="1430" y="2662"/>
                    <a:pt x="1233" y="2662"/>
                  </a:cubicBezTo>
                  <a:cubicBezTo>
                    <a:pt x="987" y="2662"/>
                    <a:pt x="789" y="2564"/>
                    <a:pt x="641" y="2367"/>
                  </a:cubicBezTo>
                  <a:cubicBezTo>
                    <a:pt x="494" y="2219"/>
                    <a:pt x="444" y="1923"/>
                    <a:pt x="444" y="1529"/>
                  </a:cubicBezTo>
                  <a:cubicBezTo>
                    <a:pt x="444" y="1233"/>
                    <a:pt x="494" y="1036"/>
                    <a:pt x="543" y="838"/>
                  </a:cubicBezTo>
                  <a:cubicBezTo>
                    <a:pt x="641" y="691"/>
                    <a:pt x="740" y="543"/>
                    <a:pt x="839" y="444"/>
                  </a:cubicBezTo>
                  <a:cubicBezTo>
                    <a:pt x="987" y="395"/>
                    <a:pt x="1134" y="346"/>
                    <a:pt x="1282" y="346"/>
                  </a:cubicBezTo>
                  <a:cubicBezTo>
                    <a:pt x="1381" y="346"/>
                    <a:pt x="1479" y="346"/>
                    <a:pt x="1578" y="395"/>
                  </a:cubicBezTo>
                  <a:cubicBezTo>
                    <a:pt x="1677" y="444"/>
                    <a:pt x="1775" y="493"/>
                    <a:pt x="1874" y="592"/>
                  </a:cubicBezTo>
                  <a:lnTo>
                    <a:pt x="2120" y="346"/>
                  </a:lnTo>
                  <a:cubicBezTo>
                    <a:pt x="2022" y="247"/>
                    <a:pt x="1874" y="148"/>
                    <a:pt x="1726" y="99"/>
                  </a:cubicBezTo>
                  <a:cubicBezTo>
                    <a:pt x="1578" y="50"/>
                    <a:pt x="1430" y="0"/>
                    <a:pt x="12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8"/>
            <p:cNvSpPr/>
            <p:nvPr/>
          </p:nvSpPr>
          <p:spPr>
            <a:xfrm>
              <a:off x="3153125" y="2219041"/>
              <a:ext cx="39475" cy="72750"/>
            </a:xfrm>
            <a:custGeom>
              <a:avLst/>
              <a:gdLst/>
              <a:ahLst/>
              <a:cxnLst/>
              <a:rect l="l" t="t" r="r" b="b"/>
              <a:pathLst>
                <a:path w="1579" h="2910" extrusionOk="0">
                  <a:moveTo>
                    <a:pt x="1" y="1"/>
                  </a:moveTo>
                  <a:lnTo>
                    <a:pt x="1" y="2909"/>
                  </a:lnTo>
                  <a:lnTo>
                    <a:pt x="1578" y="2909"/>
                  </a:lnTo>
                  <a:lnTo>
                    <a:pt x="1578" y="2564"/>
                  </a:lnTo>
                  <a:lnTo>
                    <a:pt x="395" y="2564"/>
                  </a:lnTo>
                  <a:lnTo>
                    <a:pt x="395" y="1578"/>
                  </a:lnTo>
                  <a:lnTo>
                    <a:pt x="1332" y="1578"/>
                  </a:lnTo>
                  <a:lnTo>
                    <a:pt x="1332" y="1282"/>
                  </a:lnTo>
                  <a:lnTo>
                    <a:pt x="395" y="1282"/>
                  </a:lnTo>
                  <a:lnTo>
                    <a:pt x="395" y="346"/>
                  </a:lnTo>
                  <a:lnTo>
                    <a:pt x="1480" y="346"/>
                  </a:lnTo>
                  <a:lnTo>
                    <a:pt x="152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8"/>
            <p:cNvSpPr/>
            <p:nvPr/>
          </p:nvSpPr>
          <p:spPr>
            <a:xfrm>
              <a:off x="3208575" y="2219041"/>
              <a:ext cx="49325" cy="72750"/>
            </a:xfrm>
            <a:custGeom>
              <a:avLst/>
              <a:gdLst/>
              <a:ahLst/>
              <a:cxnLst/>
              <a:rect l="l" t="t" r="r" b="b"/>
              <a:pathLst>
                <a:path w="1973" h="2910" extrusionOk="0">
                  <a:moveTo>
                    <a:pt x="740" y="346"/>
                  </a:moveTo>
                  <a:cubicBezTo>
                    <a:pt x="987" y="346"/>
                    <a:pt x="1135" y="395"/>
                    <a:pt x="1233" y="444"/>
                  </a:cubicBezTo>
                  <a:cubicBezTo>
                    <a:pt x="1381" y="543"/>
                    <a:pt x="1430" y="642"/>
                    <a:pt x="1430" y="839"/>
                  </a:cubicBezTo>
                  <a:cubicBezTo>
                    <a:pt x="1430" y="1036"/>
                    <a:pt x="1381" y="1184"/>
                    <a:pt x="1283" y="1233"/>
                  </a:cubicBezTo>
                  <a:cubicBezTo>
                    <a:pt x="1135" y="1332"/>
                    <a:pt x="987" y="1381"/>
                    <a:pt x="790" y="1381"/>
                  </a:cubicBezTo>
                  <a:lnTo>
                    <a:pt x="395" y="1381"/>
                  </a:lnTo>
                  <a:lnTo>
                    <a:pt x="395" y="346"/>
                  </a:lnTo>
                  <a:close/>
                  <a:moveTo>
                    <a:pt x="1" y="1"/>
                  </a:moveTo>
                  <a:lnTo>
                    <a:pt x="1" y="2909"/>
                  </a:lnTo>
                  <a:lnTo>
                    <a:pt x="395" y="2909"/>
                  </a:lnTo>
                  <a:lnTo>
                    <a:pt x="395" y="1677"/>
                  </a:lnTo>
                  <a:lnTo>
                    <a:pt x="839" y="1677"/>
                  </a:lnTo>
                  <a:lnTo>
                    <a:pt x="1529" y="2909"/>
                  </a:lnTo>
                  <a:lnTo>
                    <a:pt x="1973" y="2909"/>
                  </a:lnTo>
                  <a:lnTo>
                    <a:pt x="1233" y="1627"/>
                  </a:lnTo>
                  <a:cubicBezTo>
                    <a:pt x="1430" y="1529"/>
                    <a:pt x="1578" y="1430"/>
                    <a:pt x="1677" y="1332"/>
                  </a:cubicBezTo>
                  <a:cubicBezTo>
                    <a:pt x="1776" y="1184"/>
                    <a:pt x="1825" y="1036"/>
                    <a:pt x="1825" y="839"/>
                  </a:cubicBezTo>
                  <a:cubicBezTo>
                    <a:pt x="1825" y="543"/>
                    <a:pt x="1726" y="346"/>
                    <a:pt x="1578" y="247"/>
                  </a:cubicBezTo>
                  <a:cubicBezTo>
                    <a:pt x="1381" y="99"/>
                    <a:pt x="1085" y="1"/>
                    <a:pt x="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8"/>
            <p:cNvSpPr/>
            <p:nvPr/>
          </p:nvSpPr>
          <p:spPr>
            <a:xfrm>
              <a:off x="3271425" y="2219041"/>
              <a:ext cx="9900" cy="72750"/>
            </a:xfrm>
            <a:custGeom>
              <a:avLst/>
              <a:gdLst/>
              <a:ahLst/>
              <a:cxnLst/>
              <a:rect l="l" t="t" r="r" b="b"/>
              <a:pathLst>
                <a:path w="396" h="2910" extrusionOk="0">
                  <a:moveTo>
                    <a:pt x="1" y="1"/>
                  </a:moveTo>
                  <a:lnTo>
                    <a:pt x="1" y="2909"/>
                  </a:lnTo>
                  <a:lnTo>
                    <a:pt x="395" y="2909"/>
                  </a:lnTo>
                  <a:lnTo>
                    <a:pt x="3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8"/>
            <p:cNvSpPr/>
            <p:nvPr/>
          </p:nvSpPr>
          <p:spPr>
            <a:xfrm>
              <a:off x="3292375" y="2219041"/>
              <a:ext cx="59200" cy="72750"/>
            </a:xfrm>
            <a:custGeom>
              <a:avLst/>
              <a:gdLst/>
              <a:ahLst/>
              <a:cxnLst/>
              <a:rect l="l" t="t" r="r" b="b"/>
              <a:pathLst>
                <a:path w="2368" h="2910" extrusionOk="0">
                  <a:moveTo>
                    <a:pt x="1184" y="346"/>
                  </a:moveTo>
                  <a:lnTo>
                    <a:pt x="1628" y="1874"/>
                  </a:lnTo>
                  <a:lnTo>
                    <a:pt x="740" y="1874"/>
                  </a:lnTo>
                  <a:lnTo>
                    <a:pt x="1184" y="346"/>
                  </a:lnTo>
                  <a:close/>
                  <a:moveTo>
                    <a:pt x="938" y="1"/>
                  </a:moveTo>
                  <a:lnTo>
                    <a:pt x="1" y="2909"/>
                  </a:lnTo>
                  <a:lnTo>
                    <a:pt x="395" y="2909"/>
                  </a:lnTo>
                  <a:lnTo>
                    <a:pt x="642" y="2170"/>
                  </a:lnTo>
                  <a:lnTo>
                    <a:pt x="1726" y="2170"/>
                  </a:lnTo>
                  <a:lnTo>
                    <a:pt x="1923" y="2909"/>
                  </a:lnTo>
                  <a:lnTo>
                    <a:pt x="2367" y="2909"/>
                  </a:lnTo>
                  <a:lnTo>
                    <a:pt x="14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8"/>
            <p:cNvSpPr/>
            <p:nvPr/>
          </p:nvSpPr>
          <p:spPr>
            <a:xfrm>
              <a:off x="3069325" y="2926416"/>
              <a:ext cx="53025" cy="73975"/>
            </a:xfrm>
            <a:custGeom>
              <a:avLst/>
              <a:gdLst/>
              <a:ahLst/>
              <a:cxnLst/>
              <a:rect l="l" t="t" r="r" b="b"/>
              <a:pathLst>
                <a:path w="2121" h="2959" extrusionOk="0">
                  <a:moveTo>
                    <a:pt x="1233" y="1"/>
                  </a:moveTo>
                  <a:cubicBezTo>
                    <a:pt x="1036" y="1"/>
                    <a:pt x="789" y="50"/>
                    <a:pt x="592" y="149"/>
                  </a:cubicBezTo>
                  <a:cubicBezTo>
                    <a:pt x="444" y="296"/>
                    <a:pt x="247" y="444"/>
                    <a:pt x="149" y="691"/>
                  </a:cubicBezTo>
                  <a:cubicBezTo>
                    <a:pt x="50" y="888"/>
                    <a:pt x="1" y="1184"/>
                    <a:pt x="1" y="1479"/>
                  </a:cubicBezTo>
                  <a:cubicBezTo>
                    <a:pt x="1" y="1972"/>
                    <a:pt x="99" y="2317"/>
                    <a:pt x="296" y="2613"/>
                  </a:cubicBezTo>
                  <a:cubicBezTo>
                    <a:pt x="543" y="2860"/>
                    <a:pt x="839" y="2958"/>
                    <a:pt x="1184" y="2958"/>
                  </a:cubicBezTo>
                  <a:cubicBezTo>
                    <a:pt x="1529" y="2958"/>
                    <a:pt x="1825" y="2909"/>
                    <a:pt x="2120" y="2712"/>
                  </a:cubicBezTo>
                  <a:lnTo>
                    <a:pt x="2120" y="1332"/>
                  </a:lnTo>
                  <a:lnTo>
                    <a:pt x="1184" y="1332"/>
                  </a:lnTo>
                  <a:lnTo>
                    <a:pt x="1233" y="1627"/>
                  </a:lnTo>
                  <a:lnTo>
                    <a:pt x="1726" y="1627"/>
                  </a:lnTo>
                  <a:lnTo>
                    <a:pt x="1726" y="2515"/>
                  </a:lnTo>
                  <a:cubicBezTo>
                    <a:pt x="1578" y="2613"/>
                    <a:pt x="1430" y="2663"/>
                    <a:pt x="1184" y="2663"/>
                  </a:cubicBezTo>
                  <a:cubicBezTo>
                    <a:pt x="937" y="2663"/>
                    <a:pt x="740" y="2564"/>
                    <a:pt x="592" y="2367"/>
                  </a:cubicBezTo>
                  <a:cubicBezTo>
                    <a:pt x="494" y="2170"/>
                    <a:pt x="395" y="1874"/>
                    <a:pt x="395" y="1479"/>
                  </a:cubicBezTo>
                  <a:cubicBezTo>
                    <a:pt x="395" y="1233"/>
                    <a:pt x="444" y="987"/>
                    <a:pt x="543" y="839"/>
                  </a:cubicBezTo>
                  <a:cubicBezTo>
                    <a:pt x="592" y="641"/>
                    <a:pt x="691" y="543"/>
                    <a:pt x="839" y="444"/>
                  </a:cubicBezTo>
                  <a:cubicBezTo>
                    <a:pt x="937" y="346"/>
                    <a:pt x="1085" y="346"/>
                    <a:pt x="1233" y="346"/>
                  </a:cubicBezTo>
                  <a:cubicBezTo>
                    <a:pt x="1381" y="346"/>
                    <a:pt x="1480" y="346"/>
                    <a:pt x="1578" y="395"/>
                  </a:cubicBezTo>
                  <a:cubicBezTo>
                    <a:pt x="1677" y="395"/>
                    <a:pt x="1775" y="494"/>
                    <a:pt x="1874" y="543"/>
                  </a:cubicBezTo>
                  <a:lnTo>
                    <a:pt x="2120" y="296"/>
                  </a:lnTo>
                  <a:cubicBezTo>
                    <a:pt x="1972" y="198"/>
                    <a:pt x="1825" y="149"/>
                    <a:pt x="1726" y="99"/>
                  </a:cubicBezTo>
                  <a:cubicBezTo>
                    <a:pt x="1578" y="1"/>
                    <a:pt x="1430" y="1"/>
                    <a:pt x="12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8"/>
            <p:cNvSpPr/>
            <p:nvPr/>
          </p:nvSpPr>
          <p:spPr>
            <a:xfrm>
              <a:off x="3129725" y="2927641"/>
              <a:ext cx="57925" cy="71525"/>
            </a:xfrm>
            <a:custGeom>
              <a:avLst/>
              <a:gdLst/>
              <a:ahLst/>
              <a:cxnLst/>
              <a:rect l="l" t="t" r="r" b="b"/>
              <a:pathLst>
                <a:path w="2317" h="2861" extrusionOk="0">
                  <a:moveTo>
                    <a:pt x="1183" y="346"/>
                  </a:moveTo>
                  <a:lnTo>
                    <a:pt x="1627" y="1825"/>
                  </a:lnTo>
                  <a:lnTo>
                    <a:pt x="690" y="1825"/>
                  </a:lnTo>
                  <a:lnTo>
                    <a:pt x="1183" y="346"/>
                  </a:lnTo>
                  <a:close/>
                  <a:moveTo>
                    <a:pt x="937" y="1"/>
                  </a:moveTo>
                  <a:lnTo>
                    <a:pt x="0" y="2860"/>
                  </a:lnTo>
                  <a:lnTo>
                    <a:pt x="394" y="2860"/>
                  </a:lnTo>
                  <a:lnTo>
                    <a:pt x="641" y="2170"/>
                  </a:lnTo>
                  <a:lnTo>
                    <a:pt x="1725" y="2170"/>
                  </a:lnTo>
                  <a:lnTo>
                    <a:pt x="1923" y="2860"/>
                  </a:lnTo>
                  <a:lnTo>
                    <a:pt x="2317" y="2860"/>
                  </a:lnTo>
                  <a:lnTo>
                    <a:pt x="14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8"/>
            <p:cNvSpPr/>
            <p:nvPr/>
          </p:nvSpPr>
          <p:spPr>
            <a:xfrm>
              <a:off x="3198725" y="2927641"/>
              <a:ext cx="49325" cy="71525"/>
            </a:xfrm>
            <a:custGeom>
              <a:avLst/>
              <a:gdLst/>
              <a:ahLst/>
              <a:cxnLst/>
              <a:rect l="l" t="t" r="r" b="b"/>
              <a:pathLst>
                <a:path w="1973" h="2861" extrusionOk="0">
                  <a:moveTo>
                    <a:pt x="740" y="297"/>
                  </a:moveTo>
                  <a:cubicBezTo>
                    <a:pt x="986" y="297"/>
                    <a:pt x="1134" y="346"/>
                    <a:pt x="1233" y="395"/>
                  </a:cubicBezTo>
                  <a:cubicBezTo>
                    <a:pt x="1381" y="494"/>
                    <a:pt x="1430" y="592"/>
                    <a:pt x="1430" y="740"/>
                  </a:cubicBezTo>
                  <a:cubicBezTo>
                    <a:pt x="1430" y="888"/>
                    <a:pt x="1381" y="1036"/>
                    <a:pt x="1282" y="1085"/>
                  </a:cubicBezTo>
                  <a:cubicBezTo>
                    <a:pt x="1134" y="1184"/>
                    <a:pt x="1036" y="1233"/>
                    <a:pt x="839" y="1233"/>
                  </a:cubicBezTo>
                  <a:lnTo>
                    <a:pt x="395" y="1233"/>
                  </a:lnTo>
                  <a:lnTo>
                    <a:pt x="395" y="297"/>
                  </a:lnTo>
                  <a:close/>
                  <a:moveTo>
                    <a:pt x="888" y="1529"/>
                  </a:moveTo>
                  <a:cubicBezTo>
                    <a:pt x="1085" y="1529"/>
                    <a:pt x="1233" y="1578"/>
                    <a:pt x="1332" y="1628"/>
                  </a:cubicBezTo>
                  <a:cubicBezTo>
                    <a:pt x="1479" y="1726"/>
                    <a:pt x="1529" y="1874"/>
                    <a:pt x="1529" y="2071"/>
                  </a:cubicBezTo>
                  <a:cubicBezTo>
                    <a:pt x="1529" y="2268"/>
                    <a:pt x="1479" y="2367"/>
                    <a:pt x="1332" y="2466"/>
                  </a:cubicBezTo>
                  <a:cubicBezTo>
                    <a:pt x="1233" y="2515"/>
                    <a:pt x="1036" y="2564"/>
                    <a:pt x="789" y="2564"/>
                  </a:cubicBezTo>
                  <a:lnTo>
                    <a:pt x="395" y="2564"/>
                  </a:lnTo>
                  <a:lnTo>
                    <a:pt x="395" y="1529"/>
                  </a:lnTo>
                  <a:close/>
                  <a:moveTo>
                    <a:pt x="1" y="1"/>
                  </a:moveTo>
                  <a:lnTo>
                    <a:pt x="1" y="2860"/>
                  </a:lnTo>
                  <a:lnTo>
                    <a:pt x="789" y="2860"/>
                  </a:lnTo>
                  <a:cubicBezTo>
                    <a:pt x="1578" y="2860"/>
                    <a:pt x="1972" y="2614"/>
                    <a:pt x="1972" y="2071"/>
                  </a:cubicBezTo>
                  <a:cubicBezTo>
                    <a:pt x="1972" y="1825"/>
                    <a:pt x="1874" y="1677"/>
                    <a:pt x="1775" y="1578"/>
                  </a:cubicBezTo>
                  <a:cubicBezTo>
                    <a:pt x="1627" y="1480"/>
                    <a:pt x="1479" y="1381"/>
                    <a:pt x="1282" y="1332"/>
                  </a:cubicBezTo>
                  <a:cubicBezTo>
                    <a:pt x="1430" y="1332"/>
                    <a:pt x="1578" y="1233"/>
                    <a:pt x="1677" y="1135"/>
                  </a:cubicBezTo>
                  <a:cubicBezTo>
                    <a:pt x="1775" y="1036"/>
                    <a:pt x="1824" y="888"/>
                    <a:pt x="1824" y="740"/>
                  </a:cubicBezTo>
                  <a:cubicBezTo>
                    <a:pt x="1824" y="494"/>
                    <a:pt x="1726" y="297"/>
                    <a:pt x="1529" y="198"/>
                  </a:cubicBezTo>
                  <a:cubicBezTo>
                    <a:pt x="1332" y="50"/>
                    <a:pt x="1085" y="1"/>
                    <a:pt x="6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8"/>
            <p:cNvSpPr/>
            <p:nvPr/>
          </p:nvSpPr>
          <p:spPr>
            <a:xfrm>
              <a:off x="3257875" y="2926416"/>
              <a:ext cx="60425" cy="73975"/>
            </a:xfrm>
            <a:custGeom>
              <a:avLst/>
              <a:gdLst/>
              <a:ahLst/>
              <a:cxnLst/>
              <a:rect l="l" t="t" r="r" b="b"/>
              <a:pathLst>
                <a:path w="2417" h="2959" extrusionOk="0">
                  <a:moveTo>
                    <a:pt x="1233" y="346"/>
                  </a:moveTo>
                  <a:cubicBezTo>
                    <a:pt x="1726" y="346"/>
                    <a:pt x="2022" y="691"/>
                    <a:pt x="2022" y="1479"/>
                  </a:cubicBezTo>
                  <a:cubicBezTo>
                    <a:pt x="2022" y="2268"/>
                    <a:pt x="1726" y="2663"/>
                    <a:pt x="1233" y="2663"/>
                  </a:cubicBezTo>
                  <a:cubicBezTo>
                    <a:pt x="987" y="2663"/>
                    <a:pt x="789" y="2564"/>
                    <a:pt x="642" y="2367"/>
                  </a:cubicBezTo>
                  <a:cubicBezTo>
                    <a:pt x="494" y="2170"/>
                    <a:pt x="444" y="1874"/>
                    <a:pt x="444" y="1479"/>
                  </a:cubicBezTo>
                  <a:cubicBezTo>
                    <a:pt x="444" y="1085"/>
                    <a:pt x="494" y="789"/>
                    <a:pt x="642" y="592"/>
                  </a:cubicBezTo>
                  <a:cubicBezTo>
                    <a:pt x="789" y="395"/>
                    <a:pt x="987" y="346"/>
                    <a:pt x="1233" y="346"/>
                  </a:cubicBezTo>
                  <a:close/>
                  <a:moveTo>
                    <a:pt x="1233" y="1"/>
                  </a:moveTo>
                  <a:cubicBezTo>
                    <a:pt x="987" y="1"/>
                    <a:pt x="740" y="50"/>
                    <a:pt x="592" y="198"/>
                  </a:cubicBezTo>
                  <a:cubicBezTo>
                    <a:pt x="395" y="296"/>
                    <a:pt x="247" y="444"/>
                    <a:pt x="149" y="691"/>
                  </a:cubicBezTo>
                  <a:cubicBezTo>
                    <a:pt x="50" y="937"/>
                    <a:pt x="1" y="1184"/>
                    <a:pt x="1" y="1479"/>
                  </a:cubicBezTo>
                  <a:cubicBezTo>
                    <a:pt x="1" y="1825"/>
                    <a:pt x="50" y="2071"/>
                    <a:pt x="149" y="2317"/>
                  </a:cubicBezTo>
                  <a:cubicBezTo>
                    <a:pt x="247" y="2515"/>
                    <a:pt x="395" y="2663"/>
                    <a:pt x="592" y="2810"/>
                  </a:cubicBezTo>
                  <a:cubicBezTo>
                    <a:pt x="740" y="2909"/>
                    <a:pt x="987" y="2958"/>
                    <a:pt x="1233" y="2958"/>
                  </a:cubicBezTo>
                  <a:cubicBezTo>
                    <a:pt x="1480" y="2958"/>
                    <a:pt x="1677" y="2909"/>
                    <a:pt x="1825" y="2810"/>
                  </a:cubicBezTo>
                  <a:cubicBezTo>
                    <a:pt x="2022" y="2663"/>
                    <a:pt x="2170" y="2515"/>
                    <a:pt x="2268" y="2268"/>
                  </a:cubicBezTo>
                  <a:cubicBezTo>
                    <a:pt x="2367" y="2071"/>
                    <a:pt x="2416" y="1775"/>
                    <a:pt x="2416" y="1479"/>
                  </a:cubicBezTo>
                  <a:cubicBezTo>
                    <a:pt x="2416" y="1184"/>
                    <a:pt x="2367" y="888"/>
                    <a:pt x="2268" y="691"/>
                  </a:cubicBezTo>
                  <a:cubicBezTo>
                    <a:pt x="2170" y="444"/>
                    <a:pt x="2022" y="296"/>
                    <a:pt x="1825" y="149"/>
                  </a:cubicBezTo>
                  <a:cubicBezTo>
                    <a:pt x="1677" y="50"/>
                    <a:pt x="1480" y="1"/>
                    <a:pt x="12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8"/>
            <p:cNvSpPr/>
            <p:nvPr/>
          </p:nvSpPr>
          <p:spPr>
            <a:xfrm>
              <a:off x="3334275" y="2927641"/>
              <a:ext cx="50575" cy="71525"/>
            </a:xfrm>
            <a:custGeom>
              <a:avLst/>
              <a:gdLst/>
              <a:ahLst/>
              <a:cxnLst/>
              <a:rect l="l" t="t" r="r" b="b"/>
              <a:pathLst>
                <a:path w="2023" h="2861" extrusionOk="0">
                  <a:moveTo>
                    <a:pt x="1" y="1"/>
                  </a:moveTo>
                  <a:lnTo>
                    <a:pt x="1" y="2860"/>
                  </a:lnTo>
                  <a:lnTo>
                    <a:pt x="395" y="2860"/>
                  </a:lnTo>
                  <a:lnTo>
                    <a:pt x="395" y="1578"/>
                  </a:lnTo>
                  <a:cubicBezTo>
                    <a:pt x="395" y="1332"/>
                    <a:pt x="395" y="1135"/>
                    <a:pt x="395" y="987"/>
                  </a:cubicBezTo>
                  <a:cubicBezTo>
                    <a:pt x="346" y="790"/>
                    <a:pt x="346" y="642"/>
                    <a:pt x="346" y="445"/>
                  </a:cubicBezTo>
                  <a:lnTo>
                    <a:pt x="346" y="445"/>
                  </a:lnTo>
                  <a:lnTo>
                    <a:pt x="1480" y="2860"/>
                  </a:lnTo>
                  <a:lnTo>
                    <a:pt x="2022" y="2860"/>
                  </a:lnTo>
                  <a:lnTo>
                    <a:pt x="2022" y="1"/>
                  </a:lnTo>
                  <a:lnTo>
                    <a:pt x="1677" y="1"/>
                  </a:lnTo>
                  <a:lnTo>
                    <a:pt x="1677" y="1578"/>
                  </a:lnTo>
                  <a:cubicBezTo>
                    <a:pt x="1677" y="1726"/>
                    <a:pt x="1677" y="1874"/>
                    <a:pt x="1677" y="2071"/>
                  </a:cubicBezTo>
                  <a:cubicBezTo>
                    <a:pt x="1677" y="2219"/>
                    <a:pt x="1726" y="2367"/>
                    <a:pt x="1726" y="2466"/>
                  </a:cubicBezTo>
                  <a:lnTo>
                    <a:pt x="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8"/>
            <p:cNvSpPr/>
            <p:nvPr/>
          </p:nvSpPr>
          <p:spPr>
            <a:xfrm>
              <a:off x="4084800" y="3037341"/>
              <a:ext cx="66550" cy="92450"/>
            </a:xfrm>
            <a:custGeom>
              <a:avLst/>
              <a:gdLst/>
              <a:ahLst/>
              <a:cxnLst/>
              <a:rect l="l" t="t" r="r" b="b"/>
              <a:pathLst>
                <a:path w="2662" h="3698" extrusionOk="0">
                  <a:moveTo>
                    <a:pt x="887" y="395"/>
                  </a:moveTo>
                  <a:cubicBezTo>
                    <a:pt x="1134" y="395"/>
                    <a:pt x="1331" y="444"/>
                    <a:pt x="1528" y="493"/>
                  </a:cubicBezTo>
                  <a:cubicBezTo>
                    <a:pt x="1676" y="592"/>
                    <a:pt x="1824" y="740"/>
                    <a:pt x="1923" y="937"/>
                  </a:cubicBezTo>
                  <a:cubicBezTo>
                    <a:pt x="2021" y="1134"/>
                    <a:pt x="2120" y="1430"/>
                    <a:pt x="2120" y="1824"/>
                  </a:cubicBezTo>
                  <a:cubicBezTo>
                    <a:pt x="2120" y="2416"/>
                    <a:pt x="1972" y="2761"/>
                    <a:pt x="1775" y="3007"/>
                  </a:cubicBezTo>
                  <a:cubicBezTo>
                    <a:pt x="1578" y="3204"/>
                    <a:pt x="1282" y="3303"/>
                    <a:pt x="937" y="3303"/>
                  </a:cubicBezTo>
                  <a:lnTo>
                    <a:pt x="493" y="3303"/>
                  </a:lnTo>
                  <a:lnTo>
                    <a:pt x="493" y="395"/>
                  </a:lnTo>
                  <a:close/>
                  <a:moveTo>
                    <a:pt x="0" y="0"/>
                  </a:moveTo>
                  <a:lnTo>
                    <a:pt x="0" y="3697"/>
                  </a:lnTo>
                  <a:lnTo>
                    <a:pt x="887" y="3697"/>
                  </a:lnTo>
                  <a:cubicBezTo>
                    <a:pt x="1380" y="3697"/>
                    <a:pt x="1775" y="3599"/>
                    <a:pt x="2120" y="3303"/>
                  </a:cubicBezTo>
                  <a:cubicBezTo>
                    <a:pt x="2465" y="3007"/>
                    <a:pt x="2662" y="2514"/>
                    <a:pt x="2662" y="1824"/>
                  </a:cubicBezTo>
                  <a:cubicBezTo>
                    <a:pt x="2662" y="1134"/>
                    <a:pt x="2465" y="641"/>
                    <a:pt x="2120" y="395"/>
                  </a:cubicBezTo>
                  <a:cubicBezTo>
                    <a:pt x="1775" y="148"/>
                    <a:pt x="1331" y="0"/>
                    <a:pt x="7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8"/>
            <p:cNvSpPr/>
            <p:nvPr/>
          </p:nvSpPr>
          <p:spPr>
            <a:xfrm>
              <a:off x="4172275" y="3037341"/>
              <a:ext cx="64125" cy="92450"/>
            </a:xfrm>
            <a:custGeom>
              <a:avLst/>
              <a:gdLst/>
              <a:ahLst/>
              <a:cxnLst/>
              <a:rect l="l" t="t" r="r" b="b"/>
              <a:pathLst>
                <a:path w="2565" h="3698" extrusionOk="0">
                  <a:moveTo>
                    <a:pt x="938" y="395"/>
                  </a:moveTo>
                  <a:cubicBezTo>
                    <a:pt x="1233" y="395"/>
                    <a:pt x="1480" y="444"/>
                    <a:pt x="1628" y="542"/>
                  </a:cubicBezTo>
                  <a:cubicBezTo>
                    <a:pt x="1776" y="641"/>
                    <a:pt x="1825" y="838"/>
                    <a:pt x="1825" y="1035"/>
                  </a:cubicBezTo>
                  <a:cubicBezTo>
                    <a:pt x="1825" y="1282"/>
                    <a:pt x="1776" y="1479"/>
                    <a:pt x="1628" y="1578"/>
                  </a:cubicBezTo>
                  <a:cubicBezTo>
                    <a:pt x="1480" y="1676"/>
                    <a:pt x="1283" y="1725"/>
                    <a:pt x="987" y="1725"/>
                  </a:cubicBezTo>
                  <a:lnTo>
                    <a:pt x="494" y="1725"/>
                  </a:lnTo>
                  <a:lnTo>
                    <a:pt x="494" y="395"/>
                  </a:lnTo>
                  <a:close/>
                  <a:moveTo>
                    <a:pt x="1" y="0"/>
                  </a:moveTo>
                  <a:lnTo>
                    <a:pt x="1" y="3697"/>
                  </a:lnTo>
                  <a:lnTo>
                    <a:pt x="494" y="3697"/>
                  </a:lnTo>
                  <a:lnTo>
                    <a:pt x="494" y="2120"/>
                  </a:lnTo>
                  <a:lnTo>
                    <a:pt x="1085" y="2120"/>
                  </a:lnTo>
                  <a:lnTo>
                    <a:pt x="1973" y="3697"/>
                  </a:lnTo>
                  <a:lnTo>
                    <a:pt x="2564" y="3697"/>
                  </a:lnTo>
                  <a:lnTo>
                    <a:pt x="1578" y="2071"/>
                  </a:lnTo>
                  <a:cubicBezTo>
                    <a:pt x="1825" y="1972"/>
                    <a:pt x="2022" y="1824"/>
                    <a:pt x="2170" y="1676"/>
                  </a:cubicBezTo>
                  <a:cubicBezTo>
                    <a:pt x="2318" y="1528"/>
                    <a:pt x="2367" y="1331"/>
                    <a:pt x="2367" y="1035"/>
                  </a:cubicBezTo>
                  <a:cubicBezTo>
                    <a:pt x="2367" y="690"/>
                    <a:pt x="2269" y="444"/>
                    <a:pt x="2022" y="247"/>
                  </a:cubicBezTo>
                  <a:cubicBezTo>
                    <a:pt x="1776" y="99"/>
                    <a:pt x="1431" y="0"/>
                    <a:pt x="9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8"/>
            <p:cNvSpPr/>
            <p:nvPr/>
          </p:nvSpPr>
          <p:spPr>
            <a:xfrm>
              <a:off x="4246225" y="3036091"/>
              <a:ext cx="65350" cy="96150"/>
            </a:xfrm>
            <a:custGeom>
              <a:avLst/>
              <a:gdLst/>
              <a:ahLst/>
              <a:cxnLst/>
              <a:rect l="l" t="t" r="r" b="b"/>
              <a:pathLst>
                <a:path w="2614" h="3846" extrusionOk="0">
                  <a:moveTo>
                    <a:pt x="1529" y="1"/>
                  </a:moveTo>
                  <a:cubicBezTo>
                    <a:pt x="1233" y="1"/>
                    <a:pt x="987" y="50"/>
                    <a:pt x="740" y="198"/>
                  </a:cubicBezTo>
                  <a:cubicBezTo>
                    <a:pt x="543" y="346"/>
                    <a:pt x="346" y="592"/>
                    <a:pt x="198" y="839"/>
                  </a:cubicBezTo>
                  <a:cubicBezTo>
                    <a:pt x="50" y="1135"/>
                    <a:pt x="1" y="1480"/>
                    <a:pt x="1" y="1923"/>
                  </a:cubicBezTo>
                  <a:cubicBezTo>
                    <a:pt x="1" y="2318"/>
                    <a:pt x="50" y="2663"/>
                    <a:pt x="198" y="2959"/>
                  </a:cubicBezTo>
                  <a:cubicBezTo>
                    <a:pt x="346" y="3254"/>
                    <a:pt x="494" y="3451"/>
                    <a:pt x="740" y="3599"/>
                  </a:cubicBezTo>
                  <a:cubicBezTo>
                    <a:pt x="987" y="3747"/>
                    <a:pt x="1233" y="3846"/>
                    <a:pt x="1529" y="3846"/>
                  </a:cubicBezTo>
                  <a:cubicBezTo>
                    <a:pt x="1775" y="3846"/>
                    <a:pt x="1972" y="3797"/>
                    <a:pt x="2170" y="3698"/>
                  </a:cubicBezTo>
                  <a:cubicBezTo>
                    <a:pt x="2367" y="3649"/>
                    <a:pt x="2515" y="3550"/>
                    <a:pt x="2613" y="3402"/>
                  </a:cubicBezTo>
                  <a:lnTo>
                    <a:pt x="2367" y="3106"/>
                  </a:lnTo>
                  <a:cubicBezTo>
                    <a:pt x="2219" y="3205"/>
                    <a:pt x="2120" y="3254"/>
                    <a:pt x="1972" y="3304"/>
                  </a:cubicBezTo>
                  <a:cubicBezTo>
                    <a:pt x="1874" y="3353"/>
                    <a:pt x="1726" y="3402"/>
                    <a:pt x="1578" y="3402"/>
                  </a:cubicBezTo>
                  <a:cubicBezTo>
                    <a:pt x="1233" y="3402"/>
                    <a:pt x="987" y="3254"/>
                    <a:pt x="839" y="3057"/>
                  </a:cubicBezTo>
                  <a:cubicBezTo>
                    <a:pt x="641" y="2811"/>
                    <a:pt x="543" y="2416"/>
                    <a:pt x="543" y="1923"/>
                  </a:cubicBezTo>
                  <a:cubicBezTo>
                    <a:pt x="543" y="1381"/>
                    <a:pt x="641" y="987"/>
                    <a:pt x="839" y="740"/>
                  </a:cubicBezTo>
                  <a:cubicBezTo>
                    <a:pt x="1036" y="543"/>
                    <a:pt x="1282" y="395"/>
                    <a:pt x="1578" y="395"/>
                  </a:cubicBezTo>
                  <a:cubicBezTo>
                    <a:pt x="1825" y="395"/>
                    <a:pt x="2071" y="494"/>
                    <a:pt x="2268" y="691"/>
                  </a:cubicBezTo>
                  <a:lnTo>
                    <a:pt x="2564" y="346"/>
                  </a:lnTo>
                  <a:cubicBezTo>
                    <a:pt x="2416" y="198"/>
                    <a:pt x="2268" y="149"/>
                    <a:pt x="2120" y="50"/>
                  </a:cubicBezTo>
                  <a:cubicBezTo>
                    <a:pt x="1972" y="1"/>
                    <a:pt x="1775" y="1"/>
                    <a:pt x="15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8"/>
            <p:cNvSpPr/>
            <p:nvPr/>
          </p:nvSpPr>
          <p:spPr>
            <a:xfrm>
              <a:off x="4263475" y="3777991"/>
              <a:ext cx="60425" cy="92450"/>
            </a:xfrm>
            <a:custGeom>
              <a:avLst/>
              <a:gdLst/>
              <a:ahLst/>
              <a:cxnLst/>
              <a:rect l="l" t="t" r="r" b="b"/>
              <a:pathLst>
                <a:path w="2417" h="3698" extrusionOk="0">
                  <a:moveTo>
                    <a:pt x="198" y="0"/>
                  </a:moveTo>
                  <a:lnTo>
                    <a:pt x="198" y="394"/>
                  </a:lnTo>
                  <a:lnTo>
                    <a:pt x="1874" y="394"/>
                  </a:lnTo>
                  <a:lnTo>
                    <a:pt x="1" y="3303"/>
                  </a:lnTo>
                  <a:lnTo>
                    <a:pt x="1" y="3697"/>
                  </a:lnTo>
                  <a:lnTo>
                    <a:pt x="2367" y="3697"/>
                  </a:lnTo>
                  <a:lnTo>
                    <a:pt x="2416" y="3253"/>
                  </a:lnTo>
                  <a:lnTo>
                    <a:pt x="592" y="3253"/>
                  </a:lnTo>
                  <a:lnTo>
                    <a:pt x="2416" y="394"/>
                  </a:lnTo>
                  <a:lnTo>
                    <a:pt x="241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8"/>
            <p:cNvSpPr/>
            <p:nvPr/>
          </p:nvSpPr>
          <p:spPr>
            <a:xfrm>
              <a:off x="4331250" y="3777991"/>
              <a:ext cx="75200" cy="92450"/>
            </a:xfrm>
            <a:custGeom>
              <a:avLst/>
              <a:gdLst/>
              <a:ahLst/>
              <a:cxnLst/>
              <a:rect l="l" t="t" r="r" b="b"/>
              <a:pathLst>
                <a:path w="3008" h="3698" extrusionOk="0">
                  <a:moveTo>
                    <a:pt x="1480" y="394"/>
                  </a:moveTo>
                  <a:lnTo>
                    <a:pt x="2071" y="2366"/>
                  </a:lnTo>
                  <a:lnTo>
                    <a:pt x="888" y="2366"/>
                  </a:lnTo>
                  <a:lnTo>
                    <a:pt x="1480" y="394"/>
                  </a:lnTo>
                  <a:close/>
                  <a:moveTo>
                    <a:pt x="1184" y="0"/>
                  </a:moveTo>
                  <a:lnTo>
                    <a:pt x="1" y="3697"/>
                  </a:lnTo>
                  <a:lnTo>
                    <a:pt x="494" y="3697"/>
                  </a:lnTo>
                  <a:lnTo>
                    <a:pt x="790" y="2761"/>
                  </a:lnTo>
                  <a:lnTo>
                    <a:pt x="2219" y="2761"/>
                  </a:lnTo>
                  <a:lnTo>
                    <a:pt x="2466" y="3697"/>
                  </a:lnTo>
                  <a:lnTo>
                    <a:pt x="3008" y="3697"/>
                  </a:lnTo>
                  <a:lnTo>
                    <a:pt x="182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8"/>
            <p:cNvSpPr/>
            <p:nvPr/>
          </p:nvSpPr>
          <p:spPr>
            <a:xfrm>
              <a:off x="4416300" y="3777991"/>
              <a:ext cx="87525" cy="92450"/>
            </a:xfrm>
            <a:custGeom>
              <a:avLst/>
              <a:gdLst/>
              <a:ahLst/>
              <a:cxnLst/>
              <a:rect l="l" t="t" r="r" b="b"/>
              <a:pathLst>
                <a:path w="3501" h="3698" extrusionOk="0">
                  <a:moveTo>
                    <a:pt x="296" y="0"/>
                  </a:moveTo>
                  <a:lnTo>
                    <a:pt x="0" y="3697"/>
                  </a:lnTo>
                  <a:lnTo>
                    <a:pt x="444" y="3697"/>
                  </a:lnTo>
                  <a:lnTo>
                    <a:pt x="592" y="2070"/>
                  </a:lnTo>
                  <a:cubicBezTo>
                    <a:pt x="641" y="1479"/>
                    <a:pt x="641" y="937"/>
                    <a:pt x="641" y="493"/>
                  </a:cubicBezTo>
                  <a:lnTo>
                    <a:pt x="1528" y="3303"/>
                  </a:lnTo>
                  <a:lnTo>
                    <a:pt x="1972" y="3303"/>
                  </a:lnTo>
                  <a:lnTo>
                    <a:pt x="2810" y="493"/>
                  </a:lnTo>
                  <a:cubicBezTo>
                    <a:pt x="2810" y="838"/>
                    <a:pt x="2810" y="1380"/>
                    <a:pt x="2859" y="2021"/>
                  </a:cubicBezTo>
                  <a:lnTo>
                    <a:pt x="3007" y="3697"/>
                  </a:lnTo>
                  <a:lnTo>
                    <a:pt x="3500" y="3697"/>
                  </a:lnTo>
                  <a:lnTo>
                    <a:pt x="3204" y="0"/>
                  </a:lnTo>
                  <a:lnTo>
                    <a:pt x="2514" y="0"/>
                  </a:lnTo>
                  <a:lnTo>
                    <a:pt x="1775" y="2711"/>
                  </a:lnTo>
                  <a:lnTo>
                    <a:pt x="98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8"/>
            <p:cNvSpPr/>
            <p:nvPr/>
          </p:nvSpPr>
          <p:spPr>
            <a:xfrm>
              <a:off x="4525975" y="3777991"/>
              <a:ext cx="62875" cy="92450"/>
            </a:xfrm>
            <a:custGeom>
              <a:avLst/>
              <a:gdLst/>
              <a:ahLst/>
              <a:cxnLst/>
              <a:rect l="l" t="t" r="r" b="b"/>
              <a:pathLst>
                <a:path w="2515" h="3698" extrusionOk="0">
                  <a:moveTo>
                    <a:pt x="937" y="394"/>
                  </a:moveTo>
                  <a:cubicBezTo>
                    <a:pt x="1233" y="394"/>
                    <a:pt x="1430" y="444"/>
                    <a:pt x="1578" y="493"/>
                  </a:cubicBezTo>
                  <a:cubicBezTo>
                    <a:pt x="1726" y="592"/>
                    <a:pt x="1824" y="739"/>
                    <a:pt x="1824" y="937"/>
                  </a:cubicBezTo>
                  <a:cubicBezTo>
                    <a:pt x="1824" y="1134"/>
                    <a:pt x="1726" y="1282"/>
                    <a:pt x="1578" y="1380"/>
                  </a:cubicBezTo>
                  <a:cubicBezTo>
                    <a:pt x="1479" y="1528"/>
                    <a:pt x="1282" y="1577"/>
                    <a:pt x="1085" y="1577"/>
                  </a:cubicBezTo>
                  <a:lnTo>
                    <a:pt x="493" y="1577"/>
                  </a:lnTo>
                  <a:lnTo>
                    <a:pt x="493" y="394"/>
                  </a:lnTo>
                  <a:close/>
                  <a:moveTo>
                    <a:pt x="1134" y="1972"/>
                  </a:moveTo>
                  <a:cubicBezTo>
                    <a:pt x="1381" y="1972"/>
                    <a:pt x="1578" y="2021"/>
                    <a:pt x="1726" y="2120"/>
                  </a:cubicBezTo>
                  <a:cubicBezTo>
                    <a:pt x="1874" y="2218"/>
                    <a:pt x="1972" y="2415"/>
                    <a:pt x="1972" y="2662"/>
                  </a:cubicBezTo>
                  <a:cubicBezTo>
                    <a:pt x="1972" y="2908"/>
                    <a:pt x="1874" y="3056"/>
                    <a:pt x="1726" y="3155"/>
                  </a:cubicBezTo>
                  <a:cubicBezTo>
                    <a:pt x="1529" y="3253"/>
                    <a:pt x="1331" y="3303"/>
                    <a:pt x="1036" y="3303"/>
                  </a:cubicBezTo>
                  <a:lnTo>
                    <a:pt x="493" y="3303"/>
                  </a:lnTo>
                  <a:lnTo>
                    <a:pt x="493" y="1972"/>
                  </a:lnTo>
                  <a:close/>
                  <a:moveTo>
                    <a:pt x="0" y="0"/>
                  </a:moveTo>
                  <a:lnTo>
                    <a:pt x="0" y="3697"/>
                  </a:lnTo>
                  <a:lnTo>
                    <a:pt x="1036" y="3697"/>
                  </a:lnTo>
                  <a:cubicBezTo>
                    <a:pt x="2021" y="3697"/>
                    <a:pt x="2514" y="3352"/>
                    <a:pt x="2514" y="2662"/>
                  </a:cubicBezTo>
                  <a:cubicBezTo>
                    <a:pt x="2514" y="2366"/>
                    <a:pt x="2416" y="2169"/>
                    <a:pt x="2268" y="2021"/>
                  </a:cubicBezTo>
                  <a:cubicBezTo>
                    <a:pt x="2120" y="1873"/>
                    <a:pt x="1874" y="1775"/>
                    <a:pt x="1627" y="1725"/>
                  </a:cubicBezTo>
                  <a:cubicBezTo>
                    <a:pt x="1824" y="1676"/>
                    <a:pt x="1972" y="1627"/>
                    <a:pt x="2120" y="1479"/>
                  </a:cubicBezTo>
                  <a:cubicBezTo>
                    <a:pt x="2268" y="1331"/>
                    <a:pt x="2317" y="1134"/>
                    <a:pt x="2317" y="937"/>
                  </a:cubicBezTo>
                  <a:cubicBezTo>
                    <a:pt x="2317" y="592"/>
                    <a:pt x="2219" y="394"/>
                    <a:pt x="1972" y="197"/>
                  </a:cubicBezTo>
                  <a:cubicBezTo>
                    <a:pt x="1726" y="49"/>
                    <a:pt x="1331" y="0"/>
                    <a:pt x="8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8"/>
            <p:cNvSpPr/>
            <p:nvPr/>
          </p:nvSpPr>
          <p:spPr>
            <a:xfrm>
              <a:off x="4607300" y="3777991"/>
              <a:ext cx="13600" cy="92450"/>
            </a:xfrm>
            <a:custGeom>
              <a:avLst/>
              <a:gdLst/>
              <a:ahLst/>
              <a:cxnLst/>
              <a:rect l="l" t="t" r="r" b="b"/>
              <a:pathLst>
                <a:path w="544" h="3698" extrusionOk="0">
                  <a:moveTo>
                    <a:pt x="1" y="0"/>
                  </a:moveTo>
                  <a:lnTo>
                    <a:pt x="1" y="3697"/>
                  </a:lnTo>
                  <a:lnTo>
                    <a:pt x="543" y="3697"/>
                  </a:lnTo>
                  <a:lnTo>
                    <a:pt x="54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8"/>
            <p:cNvSpPr/>
            <p:nvPr/>
          </p:nvSpPr>
          <p:spPr>
            <a:xfrm>
              <a:off x="4634425" y="3777991"/>
              <a:ext cx="76425" cy="92450"/>
            </a:xfrm>
            <a:custGeom>
              <a:avLst/>
              <a:gdLst/>
              <a:ahLst/>
              <a:cxnLst/>
              <a:rect l="l" t="t" r="r" b="b"/>
              <a:pathLst>
                <a:path w="3057" h="3698" extrusionOk="0">
                  <a:moveTo>
                    <a:pt x="1528" y="394"/>
                  </a:moveTo>
                  <a:lnTo>
                    <a:pt x="2120" y="2366"/>
                  </a:lnTo>
                  <a:lnTo>
                    <a:pt x="937" y="2366"/>
                  </a:lnTo>
                  <a:lnTo>
                    <a:pt x="1528" y="394"/>
                  </a:lnTo>
                  <a:close/>
                  <a:moveTo>
                    <a:pt x="1233" y="0"/>
                  </a:moveTo>
                  <a:lnTo>
                    <a:pt x="0" y="3697"/>
                  </a:lnTo>
                  <a:lnTo>
                    <a:pt x="543" y="3697"/>
                  </a:lnTo>
                  <a:lnTo>
                    <a:pt x="838" y="2761"/>
                  </a:lnTo>
                  <a:lnTo>
                    <a:pt x="2219" y="2761"/>
                  </a:lnTo>
                  <a:lnTo>
                    <a:pt x="2514" y="3697"/>
                  </a:lnTo>
                  <a:lnTo>
                    <a:pt x="3057" y="3697"/>
                  </a:lnTo>
                  <a:lnTo>
                    <a:pt x="187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8"/>
            <p:cNvSpPr/>
            <p:nvPr/>
          </p:nvSpPr>
          <p:spPr>
            <a:xfrm>
              <a:off x="3304700" y="4311591"/>
              <a:ext cx="64125" cy="92450"/>
            </a:xfrm>
            <a:custGeom>
              <a:avLst/>
              <a:gdLst/>
              <a:ahLst/>
              <a:cxnLst/>
              <a:rect l="l" t="t" r="r" b="b"/>
              <a:pathLst>
                <a:path w="2565" h="3698" extrusionOk="0">
                  <a:moveTo>
                    <a:pt x="1" y="0"/>
                  </a:moveTo>
                  <a:lnTo>
                    <a:pt x="1" y="3698"/>
                  </a:lnTo>
                  <a:lnTo>
                    <a:pt x="445" y="3698"/>
                  </a:lnTo>
                  <a:lnTo>
                    <a:pt x="445" y="2022"/>
                  </a:lnTo>
                  <a:cubicBezTo>
                    <a:pt x="445" y="1726"/>
                    <a:pt x="445" y="1479"/>
                    <a:pt x="445" y="1233"/>
                  </a:cubicBezTo>
                  <a:cubicBezTo>
                    <a:pt x="445" y="1036"/>
                    <a:pt x="395" y="789"/>
                    <a:pt x="395" y="543"/>
                  </a:cubicBezTo>
                  <a:lnTo>
                    <a:pt x="395" y="543"/>
                  </a:lnTo>
                  <a:lnTo>
                    <a:pt x="1923" y="3698"/>
                  </a:lnTo>
                  <a:lnTo>
                    <a:pt x="2564" y="3698"/>
                  </a:lnTo>
                  <a:lnTo>
                    <a:pt x="2564" y="0"/>
                  </a:lnTo>
                  <a:lnTo>
                    <a:pt x="2121" y="0"/>
                  </a:lnTo>
                  <a:lnTo>
                    <a:pt x="2121" y="2022"/>
                  </a:lnTo>
                  <a:cubicBezTo>
                    <a:pt x="2121" y="2219"/>
                    <a:pt x="2121" y="2416"/>
                    <a:pt x="2121" y="2662"/>
                  </a:cubicBezTo>
                  <a:cubicBezTo>
                    <a:pt x="2170" y="2909"/>
                    <a:pt x="2170" y="3057"/>
                    <a:pt x="2170" y="3155"/>
                  </a:cubicBezTo>
                  <a:lnTo>
                    <a:pt x="6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8"/>
            <p:cNvSpPr/>
            <p:nvPr/>
          </p:nvSpPr>
          <p:spPr>
            <a:xfrm>
              <a:off x="3383575" y="4311591"/>
              <a:ext cx="76425" cy="92450"/>
            </a:xfrm>
            <a:custGeom>
              <a:avLst/>
              <a:gdLst/>
              <a:ahLst/>
              <a:cxnLst/>
              <a:rect l="l" t="t" r="r" b="b"/>
              <a:pathLst>
                <a:path w="3057" h="3698" extrusionOk="0">
                  <a:moveTo>
                    <a:pt x="1529" y="444"/>
                  </a:moveTo>
                  <a:lnTo>
                    <a:pt x="2071" y="2367"/>
                  </a:lnTo>
                  <a:lnTo>
                    <a:pt x="937" y="2367"/>
                  </a:lnTo>
                  <a:lnTo>
                    <a:pt x="1529" y="444"/>
                  </a:lnTo>
                  <a:close/>
                  <a:moveTo>
                    <a:pt x="1184" y="0"/>
                  </a:moveTo>
                  <a:lnTo>
                    <a:pt x="1" y="3698"/>
                  </a:lnTo>
                  <a:lnTo>
                    <a:pt x="543" y="3698"/>
                  </a:lnTo>
                  <a:lnTo>
                    <a:pt x="789" y="2761"/>
                  </a:lnTo>
                  <a:lnTo>
                    <a:pt x="2219" y="2761"/>
                  </a:lnTo>
                  <a:lnTo>
                    <a:pt x="2515" y="3698"/>
                  </a:lnTo>
                  <a:lnTo>
                    <a:pt x="3057" y="3698"/>
                  </a:lnTo>
                  <a:lnTo>
                    <a:pt x="182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8"/>
            <p:cNvSpPr/>
            <p:nvPr/>
          </p:nvSpPr>
          <p:spPr>
            <a:xfrm>
              <a:off x="3468625" y="4311591"/>
              <a:ext cx="88750" cy="92450"/>
            </a:xfrm>
            <a:custGeom>
              <a:avLst/>
              <a:gdLst/>
              <a:ahLst/>
              <a:cxnLst/>
              <a:rect l="l" t="t" r="r" b="b"/>
              <a:pathLst>
                <a:path w="3550" h="3698" extrusionOk="0">
                  <a:moveTo>
                    <a:pt x="296" y="0"/>
                  </a:moveTo>
                  <a:lnTo>
                    <a:pt x="0" y="3698"/>
                  </a:lnTo>
                  <a:lnTo>
                    <a:pt x="493" y="3698"/>
                  </a:lnTo>
                  <a:lnTo>
                    <a:pt x="592" y="2071"/>
                  </a:lnTo>
                  <a:cubicBezTo>
                    <a:pt x="641" y="1479"/>
                    <a:pt x="690" y="986"/>
                    <a:pt x="690" y="493"/>
                  </a:cubicBezTo>
                  <a:lnTo>
                    <a:pt x="1528" y="3303"/>
                  </a:lnTo>
                  <a:lnTo>
                    <a:pt x="2021" y="3303"/>
                  </a:lnTo>
                  <a:lnTo>
                    <a:pt x="2810" y="543"/>
                  </a:lnTo>
                  <a:cubicBezTo>
                    <a:pt x="2810" y="888"/>
                    <a:pt x="2859" y="1381"/>
                    <a:pt x="2908" y="2022"/>
                  </a:cubicBezTo>
                  <a:lnTo>
                    <a:pt x="3007" y="3698"/>
                  </a:lnTo>
                  <a:lnTo>
                    <a:pt x="3549" y="3698"/>
                  </a:lnTo>
                  <a:lnTo>
                    <a:pt x="3204" y="0"/>
                  </a:lnTo>
                  <a:lnTo>
                    <a:pt x="2514" y="0"/>
                  </a:lnTo>
                  <a:lnTo>
                    <a:pt x="1775" y="2712"/>
                  </a:lnTo>
                  <a:lnTo>
                    <a:pt x="98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8"/>
            <p:cNvSpPr/>
            <p:nvPr/>
          </p:nvSpPr>
          <p:spPr>
            <a:xfrm>
              <a:off x="3578300" y="4311591"/>
              <a:ext cx="13575" cy="92450"/>
            </a:xfrm>
            <a:custGeom>
              <a:avLst/>
              <a:gdLst/>
              <a:ahLst/>
              <a:cxnLst/>
              <a:rect l="l" t="t" r="r" b="b"/>
              <a:pathLst>
                <a:path w="543" h="3698" extrusionOk="0">
                  <a:moveTo>
                    <a:pt x="0" y="0"/>
                  </a:moveTo>
                  <a:lnTo>
                    <a:pt x="0" y="3698"/>
                  </a:lnTo>
                  <a:lnTo>
                    <a:pt x="542" y="3698"/>
                  </a:lnTo>
                  <a:lnTo>
                    <a:pt x="5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8"/>
            <p:cNvSpPr/>
            <p:nvPr/>
          </p:nvSpPr>
          <p:spPr>
            <a:xfrm>
              <a:off x="3618950" y="4311591"/>
              <a:ext cx="61650" cy="92450"/>
            </a:xfrm>
            <a:custGeom>
              <a:avLst/>
              <a:gdLst/>
              <a:ahLst/>
              <a:cxnLst/>
              <a:rect l="l" t="t" r="r" b="b"/>
              <a:pathLst>
                <a:path w="2466" h="3698" extrusionOk="0">
                  <a:moveTo>
                    <a:pt x="888" y="395"/>
                  </a:moveTo>
                  <a:cubicBezTo>
                    <a:pt x="1184" y="395"/>
                    <a:pt x="1430" y="444"/>
                    <a:pt x="1578" y="543"/>
                  </a:cubicBezTo>
                  <a:cubicBezTo>
                    <a:pt x="1726" y="592"/>
                    <a:pt x="1776" y="740"/>
                    <a:pt x="1776" y="986"/>
                  </a:cubicBezTo>
                  <a:cubicBezTo>
                    <a:pt x="1776" y="1184"/>
                    <a:pt x="1726" y="1331"/>
                    <a:pt x="1578" y="1430"/>
                  </a:cubicBezTo>
                  <a:cubicBezTo>
                    <a:pt x="1430" y="1529"/>
                    <a:pt x="1283" y="1578"/>
                    <a:pt x="1036" y="1578"/>
                  </a:cubicBezTo>
                  <a:lnTo>
                    <a:pt x="494" y="1578"/>
                  </a:lnTo>
                  <a:lnTo>
                    <a:pt x="494" y="395"/>
                  </a:lnTo>
                  <a:close/>
                  <a:moveTo>
                    <a:pt x="1085" y="1972"/>
                  </a:moveTo>
                  <a:cubicBezTo>
                    <a:pt x="1332" y="1972"/>
                    <a:pt x="1529" y="2022"/>
                    <a:pt x="1726" y="2120"/>
                  </a:cubicBezTo>
                  <a:cubicBezTo>
                    <a:pt x="1874" y="2219"/>
                    <a:pt x="1923" y="2416"/>
                    <a:pt x="1923" y="2662"/>
                  </a:cubicBezTo>
                  <a:cubicBezTo>
                    <a:pt x="1923" y="2909"/>
                    <a:pt x="1874" y="3057"/>
                    <a:pt x="1677" y="3155"/>
                  </a:cubicBezTo>
                  <a:cubicBezTo>
                    <a:pt x="1529" y="3254"/>
                    <a:pt x="1283" y="3303"/>
                    <a:pt x="987" y="3303"/>
                  </a:cubicBezTo>
                  <a:lnTo>
                    <a:pt x="494" y="3303"/>
                  </a:lnTo>
                  <a:lnTo>
                    <a:pt x="494" y="1972"/>
                  </a:lnTo>
                  <a:close/>
                  <a:moveTo>
                    <a:pt x="1" y="0"/>
                  </a:moveTo>
                  <a:lnTo>
                    <a:pt x="1" y="3698"/>
                  </a:lnTo>
                  <a:lnTo>
                    <a:pt x="987" y="3698"/>
                  </a:lnTo>
                  <a:cubicBezTo>
                    <a:pt x="1973" y="3698"/>
                    <a:pt x="2466" y="3352"/>
                    <a:pt x="2466" y="2662"/>
                  </a:cubicBezTo>
                  <a:cubicBezTo>
                    <a:pt x="2466" y="2367"/>
                    <a:pt x="2416" y="2169"/>
                    <a:pt x="2219" y="2022"/>
                  </a:cubicBezTo>
                  <a:cubicBezTo>
                    <a:pt x="2071" y="1874"/>
                    <a:pt x="1874" y="1775"/>
                    <a:pt x="1628" y="1775"/>
                  </a:cubicBezTo>
                  <a:cubicBezTo>
                    <a:pt x="1825" y="1726"/>
                    <a:pt x="1973" y="1627"/>
                    <a:pt x="2121" y="1479"/>
                  </a:cubicBezTo>
                  <a:cubicBezTo>
                    <a:pt x="2268" y="1331"/>
                    <a:pt x="2318" y="1134"/>
                    <a:pt x="2318" y="937"/>
                  </a:cubicBezTo>
                  <a:cubicBezTo>
                    <a:pt x="2318" y="641"/>
                    <a:pt x="2170" y="395"/>
                    <a:pt x="1923" y="247"/>
                  </a:cubicBezTo>
                  <a:cubicBezTo>
                    <a:pt x="1677" y="50"/>
                    <a:pt x="1332" y="0"/>
                    <a:pt x="8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8"/>
            <p:cNvSpPr/>
            <p:nvPr/>
          </p:nvSpPr>
          <p:spPr>
            <a:xfrm>
              <a:off x="3700300" y="4311591"/>
              <a:ext cx="12350" cy="92450"/>
            </a:xfrm>
            <a:custGeom>
              <a:avLst/>
              <a:gdLst/>
              <a:ahLst/>
              <a:cxnLst/>
              <a:rect l="l" t="t" r="r" b="b"/>
              <a:pathLst>
                <a:path w="494" h="3698" extrusionOk="0">
                  <a:moveTo>
                    <a:pt x="0" y="0"/>
                  </a:moveTo>
                  <a:lnTo>
                    <a:pt x="0" y="3698"/>
                  </a:lnTo>
                  <a:lnTo>
                    <a:pt x="493" y="3698"/>
                  </a:lnTo>
                  <a:lnTo>
                    <a:pt x="49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8"/>
            <p:cNvSpPr/>
            <p:nvPr/>
          </p:nvSpPr>
          <p:spPr>
            <a:xfrm>
              <a:off x="3727400" y="4311591"/>
              <a:ext cx="75200" cy="92450"/>
            </a:xfrm>
            <a:custGeom>
              <a:avLst/>
              <a:gdLst/>
              <a:ahLst/>
              <a:cxnLst/>
              <a:rect l="l" t="t" r="r" b="b"/>
              <a:pathLst>
                <a:path w="3008" h="3698" extrusionOk="0">
                  <a:moveTo>
                    <a:pt x="1529" y="444"/>
                  </a:moveTo>
                  <a:lnTo>
                    <a:pt x="2071" y="2367"/>
                  </a:lnTo>
                  <a:lnTo>
                    <a:pt x="937" y="2367"/>
                  </a:lnTo>
                  <a:lnTo>
                    <a:pt x="1529" y="444"/>
                  </a:lnTo>
                  <a:close/>
                  <a:moveTo>
                    <a:pt x="1184" y="0"/>
                  </a:moveTo>
                  <a:lnTo>
                    <a:pt x="1" y="3698"/>
                  </a:lnTo>
                  <a:lnTo>
                    <a:pt x="543" y="3698"/>
                  </a:lnTo>
                  <a:lnTo>
                    <a:pt x="790" y="2761"/>
                  </a:lnTo>
                  <a:lnTo>
                    <a:pt x="2219" y="2761"/>
                  </a:lnTo>
                  <a:lnTo>
                    <a:pt x="2466" y="3698"/>
                  </a:lnTo>
                  <a:lnTo>
                    <a:pt x="3008" y="3698"/>
                  </a:lnTo>
                  <a:lnTo>
                    <a:pt x="182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8"/>
            <p:cNvSpPr/>
            <p:nvPr/>
          </p:nvSpPr>
          <p:spPr>
            <a:xfrm>
              <a:off x="4009625" y="4473016"/>
              <a:ext cx="61625" cy="93700"/>
            </a:xfrm>
            <a:custGeom>
              <a:avLst/>
              <a:gdLst/>
              <a:ahLst/>
              <a:cxnLst/>
              <a:rect l="l" t="t" r="r" b="b"/>
              <a:pathLst>
                <a:path w="2465" h="3748" extrusionOk="0">
                  <a:moveTo>
                    <a:pt x="937" y="445"/>
                  </a:moveTo>
                  <a:cubicBezTo>
                    <a:pt x="1233" y="445"/>
                    <a:pt x="1430" y="445"/>
                    <a:pt x="1578" y="543"/>
                  </a:cubicBezTo>
                  <a:cubicBezTo>
                    <a:pt x="1725" y="642"/>
                    <a:pt x="1775" y="790"/>
                    <a:pt x="1775" y="987"/>
                  </a:cubicBezTo>
                  <a:cubicBezTo>
                    <a:pt x="1775" y="1184"/>
                    <a:pt x="1725" y="1332"/>
                    <a:pt x="1578" y="1431"/>
                  </a:cubicBezTo>
                  <a:cubicBezTo>
                    <a:pt x="1430" y="1529"/>
                    <a:pt x="1282" y="1578"/>
                    <a:pt x="1035" y="1578"/>
                  </a:cubicBezTo>
                  <a:lnTo>
                    <a:pt x="493" y="1578"/>
                  </a:lnTo>
                  <a:lnTo>
                    <a:pt x="493" y="445"/>
                  </a:lnTo>
                  <a:close/>
                  <a:moveTo>
                    <a:pt x="1085" y="1973"/>
                  </a:moveTo>
                  <a:cubicBezTo>
                    <a:pt x="1380" y="1973"/>
                    <a:pt x="1578" y="2022"/>
                    <a:pt x="1725" y="2170"/>
                  </a:cubicBezTo>
                  <a:cubicBezTo>
                    <a:pt x="1873" y="2269"/>
                    <a:pt x="1923" y="2416"/>
                    <a:pt x="1923" y="2663"/>
                  </a:cubicBezTo>
                  <a:cubicBezTo>
                    <a:pt x="1923" y="2959"/>
                    <a:pt x="1873" y="3107"/>
                    <a:pt x="1725" y="3205"/>
                  </a:cubicBezTo>
                  <a:cubicBezTo>
                    <a:pt x="1528" y="3304"/>
                    <a:pt x="1331" y="3353"/>
                    <a:pt x="1035" y="3353"/>
                  </a:cubicBezTo>
                  <a:lnTo>
                    <a:pt x="493" y="3353"/>
                  </a:lnTo>
                  <a:lnTo>
                    <a:pt x="493" y="1973"/>
                  </a:lnTo>
                  <a:close/>
                  <a:moveTo>
                    <a:pt x="0" y="1"/>
                  </a:moveTo>
                  <a:lnTo>
                    <a:pt x="0" y="3747"/>
                  </a:lnTo>
                  <a:lnTo>
                    <a:pt x="1035" y="3747"/>
                  </a:lnTo>
                  <a:cubicBezTo>
                    <a:pt x="1972" y="3747"/>
                    <a:pt x="2465" y="3402"/>
                    <a:pt x="2465" y="2663"/>
                  </a:cubicBezTo>
                  <a:cubicBezTo>
                    <a:pt x="2465" y="2416"/>
                    <a:pt x="2416" y="2170"/>
                    <a:pt x="2268" y="2022"/>
                  </a:cubicBezTo>
                  <a:cubicBezTo>
                    <a:pt x="2071" y="1923"/>
                    <a:pt x="1873" y="1825"/>
                    <a:pt x="1627" y="1776"/>
                  </a:cubicBezTo>
                  <a:cubicBezTo>
                    <a:pt x="1824" y="1726"/>
                    <a:pt x="1972" y="1628"/>
                    <a:pt x="2120" y="1480"/>
                  </a:cubicBezTo>
                  <a:cubicBezTo>
                    <a:pt x="2268" y="1381"/>
                    <a:pt x="2317" y="1184"/>
                    <a:pt x="2317" y="938"/>
                  </a:cubicBezTo>
                  <a:cubicBezTo>
                    <a:pt x="2317" y="642"/>
                    <a:pt x="2218" y="395"/>
                    <a:pt x="1923" y="247"/>
                  </a:cubicBezTo>
                  <a:cubicBezTo>
                    <a:pt x="1676" y="100"/>
                    <a:pt x="1331" y="1"/>
                    <a:pt x="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8"/>
            <p:cNvSpPr/>
            <p:nvPr/>
          </p:nvSpPr>
          <p:spPr>
            <a:xfrm>
              <a:off x="4084800" y="4471791"/>
              <a:ext cx="78875" cy="96150"/>
            </a:xfrm>
            <a:custGeom>
              <a:avLst/>
              <a:gdLst/>
              <a:ahLst/>
              <a:cxnLst/>
              <a:rect l="l" t="t" r="r" b="b"/>
              <a:pathLst>
                <a:path w="3155" h="3846" extrusionOk="0">
                  <a:moveTo>
                    <a:pt x="1578" y="444"/>
                  </a:moveTo>
                  <a:cubicBezTo>
                    <a:pt x="2268" y="444"/>
                    <a:pt x="2613" y="937"/>
                    <a:pt x="2613" y="1923"/>
                  </a:cubicBezTo>
                  <a:cubicBezTo>
                    <a:pt x="2613" y="2958"/>
                    <a:pt x="2268" y="3451"/>
                    <a:pt x="1578" y="3451"/>
                  </a:cubicBezTo>
                  <a:cubicBezTo>
                    <a:pt x="1282" y="3451"/>
                    <a:pt x="1035" y="3303"/>
                    <a:pt x="838" y="3057"/>
                  </a:cubicBezTo>
                  <a:cubicBezTo>
                    <a:pt x="641" y="2810"/>
                    <a:pt x="542" y="2465"/>
                    <a:pt x="542" y="1923"/>
                  </a:cubicBezTo>
                  <a:cubicBezTo>
                    <a:pt x="542" y="1430"/>
                    <a:pt x="641" y="1036"/>
                    <a:pt x="838" y="789"/>
                  </a:cubicBezTo>
                  <a:cubicBezTo>
                    <a:pt x="986" y="543"/>
                    <a:pt x="1282" y="444"/>
                    <a:pt x="1578" y="444"/>
                  </a:cubicBezTo>
                  <a:close/>
                  <a:moveTo>
                    <a:pt x="1578" y="1"/>
                  </a:moveTo>
                  <a:cubicBezTo>
                    <a:pt x="1282" y="1"/>
                    <a:pt x="986" y="99"/>
                    <a:pt x="740" y="247"/>
                  </a:cubicBezTo>
                  <a:cubicBezTo>
                    <a:pt x="542" y="395"/>
                    <a:pt x="345" y="592"/>
                    <a:pt x="197" y="888"/>
                  </a:cubicBezTo>
                  <a:cubicBezTo>
                    <a:pt x="99" y="1184"/>
                    <a:pt x="0" y="1529"/>
                    <a:pt x="0" y="1923"/>
                  </a:cubicBezTo>
                  <a:cubicBezTo>
                    <a:pt x="0" y="2367"/>
                    <a:pt x="99" y="2712"/>
                    <a:pt x="197" y="2958"/>
                  </a:cubicBezTo>
                  <a:cubicBezTo>
                    <a:pt x="345" y="3254"/>
                    <a:pt x="542" y="3501"/>
                    <a:pt x="740" y="3648"/>
                  </a:cubicBezTo>
                  <a:cubicBezTo>
                    <a:pt x="986" y="3796"/>
                    <a:pt x="1282" y="3846"/>
                    <a:pt x="1578" y="3846"/>
                  </a:cubicBezTo>
                  <a:cubicBezTo>
                    <a:pt x="1873" y="3846"/>
                    <a:pt x="2169" y="3796"/>
                    <a:pt x="2416" y="3648"/>
                  </a:cubicBezTo>
                  <a:cubicBezTo>
                    <a:pt x="2662" y="3501"/>
                    <a:pt x="2810" y="3254"/>
                    <a:pt x="2958" y="2958"/>
                  </a:cubicBezTo>
                  <a:cubicBezTo>
                    <a:pt x="3106" y="2663"/>
                    <a:pt x="3155" y="2318"/>
                    <a:pt x="3155" y="1923"/>
                  </a:cubicBezTo>
                  <a:cubicBezTo>
                    <a:pt x="3155" y="1529"/>
                    <a:pt x="3106" y="1184"/>
                    <a:pt x="2958" y="888"/>
                  </a:cubicBezTo>
                  <a:cubicBezTo>
                    <a:pt x="2810" y="592"/>
                    <a:pt x="2662" y="395"/>
                    <a:pt x="2416" y="247"/>
                  </a:cubicBezTo>
                  <a:cubicBezTo>
                    <a:pt x="2169" y="99"/>
                    <a:pt x="1873" y="1"/>
                    <a:pt x="15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8"/>
            <p:cNvSpPr/>
            <p:nvPr/>
          </p:nvSpPr>
          <p:spPr>
            <a:xfrm>
              <a:off x="4168600" y="4473016"/>
              <a:ext cx="66550" cy="93700"/>
            </a:xfrm>
            <a:custGeom>
              <a:avLst/>
              <a:gdLst/>
              <a:ahLst/>
              <a:cxnLst/>
              <a:rect l="l" t="t" r="r" b="b"/>
              <a:pathLst>
                <a:path w="2662" h="3748" extrusionOk="0">
                  <a:moveTo>
                    <a:pt x="0" y="1"/>
                  </a:moveTo>
                  <a:lnTo>
                    <a:pt x="0" y="445"/>
                  </a:lnTo>
                  <a:lnTo>
                    <a:pt x="1035" y="445"/>
                  </a:lnTo>
                  <a:lnTo>
                    <a:pt x="1035" y="3747"/>
                  </a:lnTo>
                  <a:lnTo>
                    <a:pt x="1578" y="3747"/>
                  </a:lnTo>
                  <a:lnTo>
                    <a:pt x="1578" y="445"/>
                  </a:lnTo>
                  <a:lnTo>
                    <a:pt x="2613" y="445"/>
                  </a:lnTo>
                  <a:lnTo>
                    <a:pt x="2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8"/>
            <p:cNvSpPr/>
            <p:nvPr/>
          </p:nvSpPr>
          <p:spPr>
            <a:xfrm>
              <a:off x="4236375" y="4471791"/>
              <a:ext cx="65325" cy="96150"/>
            </a:xfrm>
            <a:custGeom>
              <a:avLst/>
              <a:gdLst/>
              <a:ahLst/>
              <a:cxnLst/>
              <a:rect l="l" t="t" r="r" b="b"/>
              <a:pathLst>
                <a:path w="2613" h="3846" extrusionOk="0">
                  <a:moveTo>
                    <a:pt x="1331" y="1"/>
                  </a:moveTo>
                  <a:cubicBezTo>
                    <a:pt x="1134" y="1"/>
                    <a:pt x="888" y="50"/>
                    <a:pt x="740" y="149"/>
                  </a:cubicBezTo>
                  <a:cubicBezTo>
                    <a:pt x="543" y="198"/>
                    <a:pt x="395" y="346"/>
                    <a:pt x="296" y="494"/>
                  </a:cubicBezTo>
                  <a:cubicBezTo>
                    <a:pt x="197" y="642"/>
                    <a:pt x="148" y="789"/>
                    <a:pt x="148" y="987"/>
                  </a:cubicBezTo>
                  <a:cubicBezTo>
                    <a:pt x="148" y="1233"/>
                    <a:pt x="247" y="1480"/>
                    <a:pt x="444" y="1627"/>
                  </a:cubicBezTo>
                  <a:cubicBezTo>
                    <a:pt x="592" y="1775"/>
                    <a:pt x="888" y="1923"/>
                    <a:pt x="1282" y="2071"/>
                  </a:cubicBezTo>
                  <a:cubicBezTo>
                    <a:pt x="1479" y="2120"/>
                    <a:pt x="1627" y="2170"/>
                    <a:pt x="1775" y="2268"/>
                  </a:cubicBezTo>
                  <a:cubicBezTo>
                    <a:pt x="1873" y="2318"/>
                    <a:pt x="1972" y="2367"/>
                    <a:pt x="2021" y="2465"/>
                  </a:cubicBezTo>
                  <a:cubicBezTo>
                    <a:pt x="2071" y="2564"/>
                    <a:pt x="2071" y="2663"/>
                    <a:pt x="2071" y="2761"/>
                  </a:cubicBezTo>
                  <a:cubicBezTo>
                    <a:pt x="2071" y="3008"/>
                    <a:pt x="2021" y="3156"/>
                    <a:pt x="1824" y="3254"/>
                  </a:cubicBezTo>
                  <a:cubicBezTo>
                    <a:pt x="1676" y="3402"/>
                    <a:pt x="1528" y="3451"/>
                    <a:pt x="1282" y="3451"/>
                  </a:cubicBezTo>
                  <a:cubicBezTo>
                    <a:pt x="1085" y="3451"/>
                    <a:pt x="937" y="3402"/>
                    <a:pt x="740" y="3353"/>
                  </a:cubicBezTo>
                  <a:cubicBezTo>
                    <a:pt x="592" y="3254"/>
                    <a:pt x="444" y="3205"/>
                    <a:pt x="296" y="3057"/>
                  </a:cubicBezTo>
                  <a:lnTo>
                    <a:pt x="0" y="3353"/>
                  </a:lnTo>
                  <a:cubicBezTo>
                    <a:pt x="345" y="3698"/>
                    <a:pt x="789" y="3846"/>
                    <a:pt x="1282" y="3846"/>
                  </a:cubicBezTo>
                  <a:cubicBezTo>
                    <a:pt x="1578" y="3846"/>
                    <a:pt x="1775" y="3796"/>
                    <a:pt x="1972" y="3698"/>
                  </a:cubicBezTo>
                  <a:cubicBezTo>
                    <a:pt x="2169" y="3599"/>
                    <a:pt x="2366" y="3501"/>
                    <a:pt x="2465" y="3303"/>
                  </a:cubicBezTo>
                  <a:cubicBezTo>
                    <a:pt x="2564" y="3156"/>
                    <a:pt x="2613" y="2958"/>
                    <a:pt x="2613" y="2761"/>
                  </a:cubicBezTo>
                  <a:cubicBezTo>
                    <a:pt x="2613" y="2515"/>
                    <a:pt x="2564" y="2367"/>
                    <a:pt x="2465" y="2219"/>
                  </a:cubicBezTo>
                  <a:cubicBezTo>
                    <a:pt x="2366" y="2071"/>
                    <a:pt x="2268" y="1923"/>
                    <a:pt x="2071" y="1874"/>
                  </a:cubicBezTo>
                  <a:cubicBezTo>
                    <a:pt x="1923" y="1775"/>
                    <a:pt x="1726" y="1677"/>
                    <a:pt x="1528" y="1627"/>
                  </a:cubicBezTo>
                  <a:cubicBezTo>
                    <a:pt x="1282" y="1578"/>
                    <a:pt x="1134" y="1480"/>
                    <a:pt x="986" y="1430"/>
                  </a:cubicBezTo>
                  <a:cubicBezTo>
                    <a:pt x="888" y="1381"/>
                    <a:pt x="789" y="1282"/>
                    <a:pt x="740" y="1233"/>
                  </a:cubicBezTo>
                  <a:cubicBezTo>
                    <a:pt x="690" y="1134"/>
                    <a:pt x="690" y="1085"/>
                    <a:pt x="690" y="937"/>
                  </a:cubicBezTo>
                  <a:cubicBezTo>
                    <a:pt x="690" y="789"/>
                    <a:pt x="740" y="642"/>
                    <a:pt x="888" y="543"/>
                  </a:cubicBezTo>
                  <a:cubicBezTo>
                    <a:pt x="986" y="494"/>
                    <a:pt x="1183" y="444"/>
                    <a:pt x="1381" y="444"/>
                  </a:cubicBezTo>
                  <a:cubicBezTo>
                    <a:pt x="1528" y="444"/>
                    <a:pt x="1676" y="444"/>
                    <a:pt x="1775" y="494"/>
                  </a:cubicBezTo>
                  <a:cubicBezTo>
                    <a:pt x="1923" y="543"/>
                    <a:pt x="2071" y="642"/>
                    <a:pt x="2219" y="740"/>
                  </a:cubicBezTo>
                  <a:lnTo>
                    <a:pt x="2514" y="444"/>
                  </a:lnTo>
                  <a:cubicBezTo>
                    <a:pt x="2317" y="296"/>
                    <a:pt x="2169" y="198"/>
                    <a:pt x="1972" y="99"/>
                  </a:cubicBezTo>
                  <a:cubicBezTo>
                    <a:pt x="1824" y="50"/>
                    <a:pt x="1578" y="1"/>
                    <a:pt x="13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8"/>
            <p:cNvSpPr/>
            <p:nvPr/>
          </p:nvSpPr>
          <p:spPr>
            <a:xfrm>
              <a:off x="4309075" y="4473016"/>
              <a:ext cx="104775" cy="93700"/>
            </a:xfrm>
            <a:custGeom>
              <a:avLst/>
              <a:gdLst/>
              <a:ahLst/>
              <a:cxnLst/>
              <a:rect l="l" t="t" r="r" b="b"/>
              <a:pathLst>
                <a:path w="4191" h="3748" extrusionOk="0">
                  <a:moveTo>
                    <a:pt x="1" y="1"/>
                  </a:moveTo>
                  <a:lnTo>
                    <a:pt x="740" y="3747"/>
                  </a:lnTo>
                  <a:lnTo>
                    <a:pt x="1381" y="3747"/>
                  </a:lnTo>
                  <a:lnTo>
                    <a:pt x="2071" y="642"/>
                  </a:lnTo>
                  <a:lnTo>
                    <a:pt x="2761" y="3747"/>
                  </a:lnTo>
                  <a:lnTo>
                    <a:pt x="3451" y="3747"/>
                  </a:lnTo>
                  <a:lnTo>
                    <a:pt x="4191" y="1"/>
                  </a:lnTo>
                  <a:lnTo>
                    <a:pt x="3698" y="1"/>
                  </a:lnTo>
                  <a:lnTo>
                    <a:pt x="3106" y="3304"/>
                  </a:lnTo>
                  <a:lnTo>
                    <a:pt x="2367" y="1"/>
                  </a:lnTo>
                  <a:lnTo>
                    <a:pt x="1825" y="1"/>
                  </a:lnTo>
                  <a:lnTo>
                    <a:pt x="1085" y="3304"/>
                  </a:lnTo>
                  <a:lnTo>
                    <a:pt x="4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8"/>
            <p:cNvSpPr/>
            <p:nvPr/>
          </p:nvSpPr>
          <p:spPr>
            <a:xfrm>
              <a:off x="4417525" y="4473016"/>
              <a:ext cx="76425" cy="93700"/>
            </a:xfrm>
            <a:custGeom>
              <a:avLst/>
              <a:gdLst/>
              <a:ahLst/>
              <a:cxnLst/>
              <a:rect l="l" t="t" r="r" b="b"/>
              <a:pathLst>
                <a:path w="3057" h="3748" extrusionOk="0">
                  <a:moveTo>
                    <a:pt x="1529" y="445"/>
                  </a:moveTo>
                  <a:lnTo>
                    <a:pt x="2120" y="2367"/>
                  </a:lnTo>
                  <a:lnTo>
                    <a:pt x="937" y="2367"/>
                  </a:lnTo>
                  <a:lnTo>
                    <a:pt x="1529" y="445"/>
                  </a:lnTo>
                  <a:close/>
                  <a:moveTo>
                    <a:pt x="1184" y="1"/>
                  </a:moveTo>
                  <a:lnTo>
                    <a:pt x="1" y="3747"/>
                  </a:lnTo>
                  <a:lnTo>
                    <a:pt x="543" y="3747"/>
                  </a:lnTo>
                  <a:lnTo>
                    <a:pt x="789" y="2811"/>
                  </a:lnTo>
                  <a:lnTo>
                    <a:pt x="2219" y="2811"/>
                  </a:lnTo>
                  <a:lnTo>
                    <a:pt x="2515" y="3747"/>
                  </a:lnTo>
                  <a:lnTo>
                    <a:pt x="3057" y="3747"/>
                  </a:lnTo>
                  <a:lnTo>
                    <a:pt x="187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8"/>
            <p:cNvSpPr/>
            <p:nvPr/>
          </p:nvSpPr>
          <p:spPr>
            <a:xfrm>
              <a:off x="4507475" y="4473016"/>
              <a:ext cx="65350" cy="93700"/>
            </a:xfrm>
            <a:custGeom>
              <a:avLst/>
              <a:gdLst/>
              <a:ahLst/>
              <a:cxnLst/>
              <a:rect l="l" t="t" r="r" b="b"/>
              <a:pathLst>
                <a:path w="2614" h="3748" extrusionOk="0">
                  <a:moveTo>
                    <a:pt x="1" y="1"/>
                  </a:moveTo>
                  <a:lnTo>
                    <a:pt x="1" y="3747"/>
                  </a:lnTo>
                  <a:lnTo>
                    <a:pt x="494" y="3747"/>
                  </a:lnTo>
                  <a:lnTo>
                    <a:pt x="494" y="2022"/>
                  </a:lnTo>
                  <a:cubicBezTo>
                    <a:pt x="494" y="1726"/>
                    <a:pt x="494" y="1480"/>
                    <a:pt x="494" y="1283"/>
                  </a:cubicBezTo>
                  <a:cubicBezTo>
                    <a:pt x="445" y="1085"/>
                    <a:pt x="445" y="839"/>
                    <a:pt x="445" y="593"/>
                  </a:cubicBezTo>
                  <a:lnTo>
                    <a:pt x="445" y="593"/>
                  </a:lnTo>
                  <a:lnTo>
                    <a:pt x="1923" y="3747"/>
                  </a:lnTo>
                  <a:lnTo>
                    <a:pt x="2614" y="3747"/>
                  </a:lnTo>
                  <a:lnTo>
                    <a:pt x="2614" y="1"/>
                  </a:lnTo>
                  <a:lnTo>
                    <a:pt x="2121" y="1"/>
                  </a:lnTo>
                  <a:lnTo>
                    <a:pt x="2121" y="2071"/>
                  </a:lnTo>
                  <a:cubicBezTo>
                    <a:pt x="2121" y="2269"/>
                    <a:pt x="2170" y="2466"/>
                    <a:pt x="2170" y="2712"/>
                  </a:cubicBezTo>
                  <a:cubicBezTo>
                    <a:pt x="2170" y="2909"/>
                    <a:pt x="2219" y="3107"/>
                    <a:pt x="2219" y="3205"/>
                  </a:cubicBezTo>
                  <a:lnTo>
                    <a:pt x="69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8"/>
            <p:cNvSpPr/>
            <p:nvPr/>
          </p:nvSpPr>
          <p:spPr>
            <a:xfrm>
              <a:off x="4587600" y="4473016"/>
              <a:ext cx="75200" cy="93700"/>
            </a:xfrm>
            <a:custGeom>
              <a:avLst/>
              <a:gdLst/>
              <a:ahLst/>
              <a:cxnLst/>
              <a:rect l="l" t="t" r="r" b="b"/>
              <a:pathLst>
                <a:path w="3008" h="3748" extrusionOk="0">
                  <a:moveTo>
                    <a:pt x="1479" y="445"/>
                  </a:moveTo>
                  <a:lnTo>
                    <a:pt x="2070" y="2367"/>
                  </a:lnTo>
                  <a:lnTo>
                    <a:pt x="887" y="2367"/>
                  </a:lnTo>
                  <a:lnTo>
                    <a:pt x="1479" y="445"/>
                  </a:lnTo>
                  <a:close/>
                  <a:moveTo>
                    <a:pt x="1183" y="1"/>
                  </a:moveTo>
                  <a:lnTo>
                    <a:pt x="0" y="3747"/>
                  </a:lnTo>
                  <a:lnTo>
                    <a:pt x="493" y="3747"/>
                  </a:lnTo>
                  <a:lnTo>
                    <a:pt x="789" y="2811"/>
                  </a:lnTo>
                  <a:lnTo>
                    <a:pt x="2218" y="2811"/>
                  </a:lnTo>
                  <a:lnTo>
                    <a:pt x="2465" y="3747"/>
                  </a:lnTo>
                  <a:lnTo>
                    <a:pt x="3007" y="3747"/>
                  </a:lnTo>
                  <a:lnTo>
                    <a:pt x="182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8"/>
            <p:cNvSpPr/>
            <p:nvPr/>
          </p:nvSpPr>
          <p:spPr>
            <a:xfrm>
              <a:off x="4358375" y="4153841"/>
              <a:ext cx="60400" cy="93700"/>
            </a:xfrm>
            <a:custGeom>
              <a:avLst/>
              <a:gdLst/>
              <a:ahLst/>
              <a:cxnLst/>
              <a:rect l="l" t="t" r="r" b="b"/>
              <a:pathLst>
                <a:path w="2416" h="3748" extrusionOk="0">
                  <a:moveTo>
                    <a:pt x="198" y="1"/>
                  </a:moveTo>
                  <a:lnTo>
                    <a:pt x="198" y="444"/>
                  </a:lnTo>
                  <a:lnTo>
                    <a:pt x="1874" y="444"/>
                  </a:lnTo>
                  <a:lnTo>
                    <a:pt x="0" y="3303"/>
                  </a:lnTo>
                  <a:lnTo>
                    <a:pt x="0" y="3747"/>
                  </a:lnTo>
                  <a:lnTo>
                    <a:pt x="2367" y="3747"/>
                  </a:lnTo>
                  <a:lnTo>
                    <a:pt x="2416" y="3303"/>
                  </a:lnTo>
                  <a:lnTo>
                    <a:pt x="592" y="3303"/>
                  </a:lnTo>
                  <a:lnTo>
                    <a:pt x="2416" y="444"/>
                  </a:lnTo>
                  <a:lnTo>
                    <a:pt x="241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8"/>
            <p:cNvSpPr/>
            <p:nvPr/>
          </p:nvSpPr>
          <p:spPr>
            <a:xfrm>
              <a:off x="4438475" y="4153841"/>
              <a:ext cx="12350" cy="93700"/>
            </a:xfrm>
            <a:custGeom>
              <a:avLst/>
              <a:gdLst/>
              <a:ahLst/>
              <a:cxnLst/>
              <a:rect l="l" t="t" r="r" b="b"/>
              <a:pathLst>
                <a:path w="494" h="3748" extrusionOk="0">
                  <a:moveTo>
                    <a:pt x="1" y="1"/>
                  </a:moveTo>
                  <a:lnTo>
                    <a:pt x="1" y="3747"/>
                  </a:lnTo>
                  <a:lnTo>
                    <a:pt x="493" y="3747"/>
                  </a:lnTo>
                  <a:lnTo>
                    <a:pt x="49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8"/>
            <p:cNvSpPr/>
            <p:nvPr/>
          </p:nvSpPr>
          <p:spPr>
            <a:xfrm>
              <a:off x="4472975" y="4153841"/>
              <a:ext cx="88750" cy="93700"/>
            </a:xfrm>
            <a:custGeom>
              <a:avLst/>
              <a:gdLst/>
              <a:ahLst/>
              <a:cxnLst/>
              <a:rect l="l" t="t" r="r" b="b"/>
              <a:pathLst>
                <a:path w="3550" h="3748" extrusionOk="0">
                  <a:moveTo>
                    <a:pt x="297" y="1"/>
                  </a:moveTo>
                  <a:lnTo>
                    <a:pt x="1" y="3747"/>
                  </a:lnTo>
                  <a:lnTo>
                    <a:pt x="494" y="3747"/>
                  </a:lnTo>
                  <a:lnTo>
                    <a:pt x="592" y="2071"/>
                  </a:lnTo>
                  <a:cubicBezTo>
                    <a:pt x="642" y="1480"/>
                    <a:pt x="691" y="987"/>
                    <a:pt x="691" y="543"/>
                  </a:cubicBezTo>
                  <a:lnTo>
                    <a:pt x="1529" y="3303"/>
                  </a:lnTo>
                  <a:lnTo>
                    <a:pt x="2022" y="3303"/>
                  </a:lnTo>
                  <a:lnTo>
                    <a:pt x="2811" y="543"/>
                  </a:lnTo>
                  <a:cubicBezTo>
                    <a:pt x="2811" y="888"/>
                    <a:pt x="2860" y="1381"/>
                    <a:pt x="2909" y="2071"/>
                  </a:cubicBezTo>
                  <a:lnTo>
                    <a:pt x="3008" y="3747"/>
                  </a:lnTo>
                  <a:lnTo>
                    <a:pt x="3550" y="3747"/>
                  </a:lnTo>
                  <a:lnTo>
                    <a:pt x="3205" y="1"/>
                  </a:lnTo>
                  <a:lnTo>
                    <a:pt x="2515" y="1"/>
                  </a:lnTo>
                  <a:lnTo>
                    <a:pt x="1775" y="2712"/>
                  </a:lnTo>
                  <a:lnTo>
                    <a:pt x="9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8"/>
            <p:cNvSpPr/>
            <p:nvPr/>
          </p:nvSpPr>
          <p:spPr>
            <a:xfrm>
              <a:off x="4582650" y="4153841"/>
              <a:ext cx="62875" cy="93700"/>
            </a:xfrm>
            <a:custGeom>
              <a:avLst/>
              <a:gdLst/>
              <a:ahLst/>
              <a:cxnLst/>
              <a:rect l="l" t="t" r="r" b="b"/>
              <a:pathLst>
                <a:path w="2515" h="3748" extrusionOk="0">
                  <a:moveTo>
                    <a:pt x="938" y="395"/>
                  </a:moveTo>
                  <a:cubicBezTo>
                    <a:pt x="1233" y="395"/>
                    <a:pt x="1480" y="444"/>
                    <a:pt x="1628" y="543"/>
                  </a:cubicBezTo>
                  <a:cubicBezTo>
                    <a:pt x="1726" y="642"/>
                    <a:pt x="1825" y="789"/>
                    <a:pt x="1825" y="987"/>
                  </a:cubicBezTo>
                  <a:cubicBezTo>
                    <a:pt x="1825" y="1184"/>
                    <a:pt x="1776" y="1332"/>
                    <a:pt x="1628" y="1430"/>
                  </a:cubicBezTo>
                  <a:cubicBezTo>
                    <a:pt x="1480" y="1529"/>
                    <a:pt x="1283" y="1578"/>
                    <a:pt x="1085" y="1578"/>
                  </a:cubicBezTo>
                  <a:lnTo>
                    <a:pt x="543" y="1578"/>
                  </a:lnTo>
                  <a:lnTo>
                    <a:pt x="543" y="395"/>
                  </a:lnTo>
                  <a:close/>
                  <a:moveTo>
                    <a:pt x="1135" y="1973"/>
                  </a:moveTo>
                  <a:cubicBezTo>
                    <a:pt x="1381" y="1973"/>
                    <a:pt x="1578" y="2022"/>
                    <a:pt x="1726" y="2120"/>
                  </a:cubicBezTo>
                  <a:cubicBezTo>
                    <a:pt x="1874" y="2268"/>
                    <a:pt x="1973" y="2416"/>
                    <a:pt x="1973" y="2663"/>
                  </a:cubicBezTo>
                  <a:cubicBezTo>
                    <a:pt x="1973" y="2909"/>
                    <a:pt x="1874" y="3106"/>
                    <a:pt x="1726" y="3205"/>
                  </a:cubicBezTo>
                  <a:cubicBezTo>
                    <a:pt x="1578" y="3254"/>
                    <a:pt x="1332" y="3303"/>
                    <a:pt x="1036" y="3303"/>
                  </a:cubicBezTo>
                  <a:lnTo>
                    <a:pt x="543" y="3303"/>
                  </a:lnTo>
                  <a:lnTo>
                    <a:pt x="543" y="1973"/>
                  </a:lnTo>
                  <a:close/>
                  <a:moveTo>
                    <a:pt x="1" y="1"/>
                  </a:moveTo>
                  <a:lnTo>
                    <a:pt x="1" y="3747"/>
                  </a:lnTo>
                  <a:lnTo>
                    <a:pt x="1036" y="3747"/>
                  </a:lnTo>
                  <a:cubicBezTo>
                    <a:pt x="2022" y="3747"/>
                    <a:pt x="2515" y="3353"/>
                    <a:pt x="2515" y="2663"/>
                  </a:cubicBezTo>
                  <a:cubicBezTo>
                    <a:pt x="2515" y="2367"/>
                    <a:pt x="2416" y="2170"/>
                    <a:pt x="2268" y="2022"/>
                  </a:cubicBezTo>
                  <a:cubicBezTo>
                    <a:pt x="2121" y="1874"/>
                    <a:pt x="1923" y="1825"/>
                    <a:pt x="1628" y="1775"/>
                  </a:cubicBezTo>
                  <a:cubicBezTo>
                    <a:pt x="1825" y="1726"/>
                    <a:pt x="2022" y="1627"/>
                    <a:pt x="2121" y="1480"/>
                  </a:cubicBezTo>
                  <a:cubicBezTo>
                    <a:pt x="2268" y="1332"/>
                    <a:pt x="2367" y="1184"/>
                    <a:pt x="2367" y="937"/>
                  </a:cubicBezTo>
                  <a:cubicBezTo>
                    <a:pt x="2367" y="642"/>
                    <a:pt x="2219" y="395"/>
                    <a:pt x="1973" y="247"/>
                  </a:cubicBezTo>
                  <a:cubicBezTo>
                    <a:pt x="1726" y="99"/>
                    <a:pt x="1381" y="1"/>
                    <a:pt x="8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8"/>
            <p:cNvSpPr/>
            <p:nvPr/>
          </p:nvSpPr>
          <p:spPr>
            <a:xfrm>
              <a:off x="4651675" y="4153841"/>
              <a:ext cx="75200" cy="93700"/>
            </a:xfrm>
            <a:custGeom>
              <a:avLst/>
              <a:gdLst/>
              <a:ahLst/>
              <a:cxnLst/>
              <a:rect l="l" t="t" r="r" b="b"/>
              <a:pathLst>
                <a:path w="3008" h="3748" extrusionOk="0">
                  <a:moveTo>
                    <a:pt x="1529" y="444"/>
                  </a:moveTo>
                  <a:lnTo>
                    <a:pt x="2071" y="2367"/>
                  </a:lnTo>
                  <a:lnTo>
                    <a:pt x="937" y="2367"/>
                  </a:lnTo>
                  <a:lnTo>
                    <a:pt x="1529" y="444"/>
                  </a:lnTo>
                  <a:close/>
                  <a:moveTo>
                    <a:pt x="1183" y="1"/>
                  </a:moveTo>
                  <a:lnTo>
                    <a:pt x="0" y="3747"/>
                  </a:lnTo>
                  <a:lnTo>
                    <a:pt x="543" y="3747"/>
                  </a:lnTo>
                  <a:lnTo>
                    <a:pt x="789" y="2811"/>
                  </a:lnTo>
                  <a:lnTo>
                    <a:pt x="2219" y="2811"/>
                  </a:lnTo>
                  <a:lnTo>
                    <a:pt x="2514" y="3747"/>
                  </a:lnTo>
                  <a:lnTo>
                    <a:pt x="3007" y="3747"/>
                  </a:lnTo>
                  <a:lnTo>
                    <a:pt x="182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8"/>
            <p:cNvSpPr/>
            <p:nvPr/>
          </p:nvSpPr>
          <p:spPr>
            <a:xfrm>
              <a:off x="4741625" y="4153841"/>
              <a:ext cx="62875" cy="93700"/>
            </a:xfrm>
            <a:custGeom>
              <a:avLst/>
              <a:gdLst/>
              <a:ahLst/>
              <a:cxnLst/>
              <a:rect l="l" t="t" r="r" b="b"/>
              <a:pathLst>
                <a:path w="2515" h="3748" extrusionOk="0">
                  <a:moveTo>
                    <a:pt x="937" y="395"/>
                  </a:moveTo>
                  <a:cubicBezTo>
                    <a:pt x="1233" y="395"/>
                    <a:pt x="1430" y="444"/>
                    <a:pt x="1578" y="543"/>
                  </a:cubicBezTo>
                  <a:cubicBezTo>
                    <a:pt x="1726" y="642"/>
                    <a:pt x="1825" y="789"/>
                    <a:pt x="1825" y="987"/>
                  </a:cubicBezTo>
                  <a:cubicBezTo>
                    <a:pt x="1825" y="1184"/>
                    <a:pt x="1726" y="1332"/>
                    <a:pt x="1578" y="1430"/>
                  </a:cubicBezTo>
                  <a:cubicBezTo>
                    <a:pt x="1480" y="1529"/>
                    <a:pt x="1283" y="1578"/>
                    <a:pt x="1085" y="1578"/>
                  </a:cubicBezTo>
                  <a:lnTo>
                    <a:pt x="494" y="1578"/>
                  </a:lnTo>
                  <a:lnTo>
                    <a:pt x="494" y="395"/>
                  </a:lnTo>
                  <a:close/>
                  <a:moveTo>
                    <a:pt x="1135" y="1973"/>
                  </a:moveTo>
                  <a:cubicBezTo>
                    <a:pt x="1381" y="1973"/>
                    <a:pt x="1578" y="2022"/>
                    <a:pt x="1726" y="2120"/>
                  </a:cubicBezTo>
                  <a:cubicBezTo>
                    <a:pt x="1874" y="2268"/>
                    <a:pt x="1973" y="2416"/>
                    <a:pt x="1973" y="2663"/>
                  </a:cubicBezTo>
                  <a:cubicBezTo>
                    <a:pt x="1973" y="2909"/>
                    <a:pt x="1874" y="3106"/>
                    <a:pt x="1726" y="3205"/>
                  </a:cubicBezTo>
                  <a:cubicBezTo>
                    <a:pt x="1578" y="3254"/>
                    <a:pt x="1332" y="3303"/>
                    <a:pt x="1036" y="3303"/>
                  </a:cubicBezTo>
                  <a:lnTo>
                    <a:pt x="494" y="3303"/>
                  </a:lnTo>
                  <a:lnTo>
                    <a:pt x="494" y="1973"/>
                  </a:lnTo>
                  <a:close/>
                  <a:moveTo>
                    <a:pt x="1" y="1"/>
                  </a:moveTo>
                  <a:lnTo>
                    <a:pt x="1" y="3747"/>
                  </a:lnTo>
                  <a:lnTo>
                    <a:pt x="1036" y="3747"/>
                  </a:lnTo>
                  <a:cubicBezTo>
                    <a:pt x="2022" y="3747"/>
                    <a:pt x="2515" y="3353"/>
                    <a:pt x="2515" y="2663"/>
                  </a:cubicBezTo>
                  <a:cubicBezTo>
                    <a:pt x="2515" y="2367"/>
                    <a:pt x="2416" y="2170"/>
                    <a:pt x="2268" y="2022"/>
                  </a:cubicBezTo>
                  <a:cubicBezTo>
                    <a:pt x="2121" y="1874"/>
                    <a:pt x="1874" y="1825"/>
                    <a:pt x="1628" y="1775"/>
                  </a:cubicBezTo>
                  <a:cubicBezTo>
                    <a:pt x="1825" y="1726"/>
                    <a:pt x="2022" y="1627"/>
                    <a:pt x="2121" y="1480"/>
                  </a:cubicBezTo>
                  <a:cubicBezTo>
                    <a:pt x="2268" y="1332"/>
                    <a:pt x="2318" y="1184"/>
                    <a:pt x="2318" y="937"/>
                  </a:cubicBezTo>
                  <a:cubicBezTo>
                    <a:pt x="2318" y="642"/>
                    <a:pt x="2219" y="395"/>
                    <a:pt x="1973" y="247"/>
                  </a:cubicBezTo>
                  <a:cubicBezTo>
                    <a:pt x="1726" y="99"/>
                    <a:pt x="1332" y="1"/>
                    <a:pt x="8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8"/>
            <p:cNvSpPr/>
            <p:nvPr/>
          </p:nvSpPr>
          <p:spPr>
            <a:xfrm>
              <a:off x="4813100" y="4153841"/>
              <a:ext cx="104775" cy="93700"/>
            </a:xfrm>
            <a:custGeom>
              <a:avLst/>
              <a:gdLst/>
              <a:ahLst/>
              <a:cxnLst/>
              <a:rect l="l" t="t" r="r" b="b"/>
              <a:pathLst>
                <a:path w="4191" h="3748" extrusionOk="0">
                  <a:moveTo>
                    <a:pt x="1" y="1"/>
                  </a:moveTo>
                  <a:lnTo>
                    <a:pt x="740" y="3747"/>
                  </a:lnTo>
                  <a:lnTo>
                    <a:pt x="1381" y="3747"/>
                  </a:lnTo>
                  <a:lnTo>
                    <a:pt x="2071" y="592"/>
                  </a:lnTo>
                  <a:lnTo>
                    <a:pt x="2761" y="3747"/>
                  </a:lnTo>
                  <a:lnTo>
                    <a:pt x="3452" y="3747"/>
                  </a:lnTo>
                  <a:lnTo>
                    <a:pt x="4191" y="1"/>
                  </a:lnTo>
                  <a:lnTo>
                    <a:pt x="3698" y="1"/>
                  </a:lnTo>
                  <a:lnTo>
                    <a:pt x="3106" y="3303"/>
                  </a:lnTo>
                  <a:lnTo>
                    <a:pt x="2367" y="1"/>
                  </a:lnTo>
                  <a:lnTo>
                    <a:pt x="1825" y="1"/>
                  </a:lnTo>
                  <a:lnTo>
                    <a:pt x="1085" y="3303"/>
                  </a:lnTo>
                  <a:lnTo>
                    <a:pt x="4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8"/>
            <p:cNvSpPr/>
            <p:nvPr/>
          </p:nvSpPr>
          <p:spPr>
            <a:xfrm>
              <a:off x="4935125" y="4153841"/>
              <a:ext cx="50550" cy="93700"/>
            </a:xfrm>
            <a:custGeom>
              <a:avLst/>
              <a:gdLst/>
              <a:ahLst/>
              <a:cxnLst/>
              <a:rect l="l" t="t" r="r" b="b"/>
              <a:pathLst>
                <a:path w="2022" h="3748" extrusionOk="0">
                  <a:moveTo>
                    <a:pt x="0" y="1"/>
                  </a:moveTo>
                  <a:lnTo>
                    <a:pt x="0" y="3747"/>
                  </a:lnTo>
                  <a:lnTo>
                    <a:pt x="2021" y="3747"/>
                  </a:lnTo>
                  <a:lnTo>
                    <a:pt x="2021" y="3303"/>
                  </a:lnTo>
                  <a:lnTo>
                    <a:pt x="493" y="3303"/>
                  </a:lnTo>
                  <a:lnTo>
                    <a:pt x="493" y="2022"/>
                  </a:lnTo>
                  <a:lnTo>
                    <a:pt x="1725" y="2022"/>
                  </a:lnTo>
                  <a:lnTo>
                    <a:pt x="1725" y="1627"/>
                  </a:lnTo>
                  <a:lnTo>
                    <a:pt x="493" y="1627"/>
                  </a:lnTo>
                  <a:lnTo>
                    <a:pt x="493" y="444"/>
                  </a:lnTo>
                  <a:lnTo>
                    <a:pt x="1923" y="444"/>
                  </a:lnTo>
                  <a:lnTo>
                    <a:pt x="19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8"/>
            <p:cNvSpPr/>
            <p:nvPr/>
          </p:nvSpPr>
          <p:spPr>
            <a:xfrm>
              <a:off x="5031225" y="3724991"/>
              <a:ext cx="88775" cy="93675"/>
            </a:xfrm>
            <a:custGeom>
              <a:avLst/>
              <a:gdLst/>
              <a:ahLst/>
              <a:cxnLst/>
              <a:rect l="l" t="t" r="r" b="b"/>
              <a:pathLst>
                <a:path w="3551" h="3747" extrusionOk="0">
                  <a:moveTo>
                    <a:pt x="297" y="0"/>
                  </a:moveTo>
                  <a:lnTo>
                    <a:pt x="1" y="3747"/>
                  </a:lnTo>
                  <a:lnTo>
                    <a:pt x="494" y="3747"/>
                  </a:lnTo>
                  <a:lnTo>
                    <a:pt x="593" y="2071"/>
                  </a:lnTo>
                  <a:cubicBezTo>
                    <a:pt x="642" y="1479"/>
                    <a:pt x="691" y="986"/>
                    <a:pt x="691" y="543"/>
                  </a:cubicBezTo>
                  <a:lnTo>
                    <a:pt x="1529" y="3303"/>
                  </a:lnTo>
                  <a:lnTo>
                    <a:pt x="2022" y="3303"/>
                  </a:lnTo>
                  <a:lnTo>
                    <a:pt x="2811" y="543"/>
                  </a:lnTo>
                  <a:cubicBezTo>
                    <a:pt x="2811" y="888"/>
                    <a:pt x="2860" y="1381"/>
                    <a:pt x="2909" y="2071"/>
                  </a:cubicBezTo>
                  <a:lnTo>
                    <a:pt x="3057" y="3747"/>
                  </a:lnTo>
                  <a:lnTo>
                    <a:pt x="3550" y="3747"/>
                  </a:lnTo>
                  <a:lnTo>
                    <a:pt x="3205" y="0"/>
                  </a:lnTo>
                  <a:lnTo>
                    <a:pt x="2515" y="0"/>
                  </a:lnTo>
                  <a:lnTo>
                    <a:pt x="1776" y="2712"/>
                  </a:lnTo>
                  <a:lnTo>
                    <a:pt x="9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8"/>
            <p:cNvSpPr/>
            <p:nvPr/>
          </p:nvSpPr>
          <p:spPr>
            <a:xfrm>
              <a:off x="5133525" y="3723766"/>
              <a:ext cx="78900" cy="96150"/>
            </a:xfrm>
            <a:custGeom>
              <a:avLst/>
              <a:gdLst/>
              <a:ahLst/>
              <a:cxnLst/>
              <a:rect l="l" t="t" r="r" b="b"/>
              <a:pathLst>
                <a:path w="3156" h="3846" extrusionOk="0">
                  <a:moveTo>
                    <a:pt x="1578" y="394"/>
                  </a:moveTo>
                  <a:cubicBezTo>
                    <a:pt x="2268" y="394"/>
                    <a:pt x="2613" y="937"/>
                    <a:pt x="2613" y="1923"/>
                  </a:cubicBezTo>
                  <a:cubicBezTo>
                    <a:pt x="2613" y="2908"/>
                    <a:pt x="2268" y="3401"/>
                    <a:pt x="1578" y="3401"/>
                  </a:cubicBezTo>
                  <a:cubicBezTo>
                    <a:pt x="1282" y="3401"/>
                    <a:pt x="1036" y="3303"/>
                    <a:pt x="838" y="3056"/>
                  </a:cubicBezTo>
                  <a:cubicBezTo>
                    <a:pt x="641" y="2810"/>
                    <a:pt x="543" y="2465"/>
                    <a:pt x="543" y="1923"/>
                  </a:cubicBezTo>
                  <a:cubicBezTo>
                    <a:pt x="543" y="1430"/>
                    <a:pt x="641" y="1035"/>
                    <a:pt x="838" y="789"/>
                  </a:cubicBezTo>
                  <a:cubicBezTo>
                    <a:pt x="986" y="542"/>
                    <a:pt x="1282" y="394"/>
                    <a:pt x="1578" y="394"/>
                  </a:cubicBezTo>
                  <a:close/>
                  <a:moveTo>
                    <a:pt x="1578" y="0"/>
                  </a:moveTo>
                  <a:cubicBezTo>
                    <a:pt x="1282" y="0"/>
                    <a:pt x="986" y="49"/>
                    <a:pt x="740" y="247"/>
                  </a:cubicBezTo>
                  <a:cubicBezTo>
                    <a:pt x="543" y="394"/>
                    <a:pt x="345" y="592"/>
                    <a:pt x="198" y="887"/>
                  </a:cubicBezTo>
                  <a:cubicBezTo>
                    <a:pt x="99" y="1183"/>
                    <a:pt x="0" y="1528"/>
                    <a:pt x="0" y="1923"/>
                  </a:cubicBezTo>
                  <a:cubicBezTo>
                    <a:pt x="0" y="2317"/>
                    <a:pt x="99" y="2662"/>
                    <a:pt x="198" y="2958"/>
                  </a:cubicBezTo>
                  <a:cubicBezTo>
                    <a:pt x="345" y="3253"/>
                    <a:pt x="543" y="3451"/>
                    <a:pt x="740" y="3599"/>
                  </a:cubicBezTo>
                  <a:cubicBezTo>
                    <a:pt x="986" y="3746"/>
                    <a:pt x="1282" y="3845"/>
                    <a:pt x="1578" y="3845"/>
                  </a:cubicBezTo>
                  <a:cubicBezTo>
                    <a:pt x="1874" y="3845"/>
                    <a:pt x="2169" y="3746"/>
                    <a:pt x="2416" y="3599"/>
                  </a:cubicBezTo>
                  <a:cubicBezTo>
                    <a:pt x="2662" y="3451"/>
                    <a:pt x="2810" y="3253"/>
                    <a:pt x="2958" y="2958"/>
                  </a:cubicBezTo>
                  <a:cubicBezTo>
                    <a:pt x="3106" y="2662"/>
                    <a:pt x="3155" y="2317"/>
                    <a:pt x="3155" y="1923"/>
                  </a:cubicBezTo>
                  <a:cubicBezTo>
                    <a:pt x="3155" y="1528"/>
                    <a:pt x="3106" y="1183"/>
                    <a:pt x="2958" y="887"/>
                  </a:cubicBezTo>
                  <a:cubicBezTo>
                    <a:pt x="2810" y="592"/>
                    <a:pt x="2662" y="345"/>
                    <a:pt x="2416" y="197"/>
                  </a:cubicBezTo>
                  <a:cubicBezTo>
                    <a:pt x="2169" y="49"/>
                    <a:pt x="1874" y="0"/>
                    <a:pt x="15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8"/>
            <p:cNvSpPr/>
            <p:nvPr/>
          </p:nvSpPr>
          <p:spPr>
            <a:xfrm>
              <a:off x="5221025" y="3724991"/>
              <a:ext cx="59175" cy="93675"/>
            </a:xfrm>
            <a:custGeom>
              <a:avLst/>
              <a:gdLst/>
              <a:ahLst/>
              <a:cxnLst/>
              <a:rect l="l" t="t" r="r" b="b"/>
              <a:pathLst>
                <a:path w="2367" h="3747" extrusionOk="0">
                  <a:moveTo>
                    <a:pt x="148" y="0"/>
                  </a:moveTo>
                  <a:lnTo>
                    <a:pt x="148" y="444"/>
                  </a:lnTo>
                  <a:lnTo>
                    <a:pt x="1824" y="444"/>
                  </a:lnTo>
                  <a:lnTo>
                    <a:pt x="0" y="3303"/>
                  </a:lnTo>
                  <a:lnTo>
                    <a:pt x="0" y="3747"/>
                  </a:lnTo>
                  <a:lnTo>
                    <a:pt x="2317" y="3747"/>
                  </a:lnTo>
                  <a:lnTo>
                    <a:pt x="2366" y="3303"/>
                  </a:lnTo>
                  <a:lnTo>
                    <a:pt x="543" y="3303"/>
                  </a:lnTo>
                  <a:lnTo>
                    <a:pt x="2366" y="444"/>
                  </a:lnTo>
                  <a:lnTo>
                    <a:pt x="23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8"/>
            <p:cNvSpPr/>
            <p:nvPr/>
          </p:nvSpPr>
          <p:spPr>
            <a:xfrm>
              <a:off x="5287575" y="3724991"/>
              <a:ext cx="75200" cy="93675"/>
            </a:xfrm>
            <a:custGeom>
              <a:avLst/>
              <a:gdLst/>
              <a:ahLst/>
              <a:cxnLst/>
              <a:rect l="l" t="t" r="r" b="b"/>
              <a:pathLst>
                <a:path w="3008" h="3747" extrusionOk="0">
                  <a:moveTo>
                    <a:pt x="1528" y="444"/>
                  </a:moveTo>
                  <a:lnTo>
                    <a:pt x="2071" y="2366"/>
                  </a:lnTo>
                  <a:lnTo>
                    <a:pt x="937" y="2366"/>
                  </a:lnTo>
                  <a:lnTo>
                    <a:pt x="1528" y="444"/>
                  </a:lnTo>
                  <a:close/>
                  <a:moveTo>
                    <a:pt x="1183" y="0"/>
                  </a:moveTo>
                  <a:lnTo>
                    <a:pt x="0" y="3747"/>
                  </a:lnTo>
                  <a:lnTo>
                    <a:pt x="542" y="3747"/>
                  </a:lnTo>
                  <a:lnTo>
                    <a:pt x="789" y="2810"/>
                  </a:lnTo>
                  <a:lnTo>
                    <a:pt x="2218" y="2810"/>
                  </a:lnTo>
                  <a:lnTo>
                    <a:pt x="2465" y="3747"/>
                  </a:lnTo>
                  <a:lnTo>
                    <a:pt x="3007" y="3747"/>
                  </a:lnTo>
                  <a:lnTo>
                    <a:pt x="182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8"/>
            <p:cNvSpPr/>
            <p:nvPr/>
          </p:nvSpPr>
          <p:spPr>
            <a:xfrm>
              <a:off x="5372600" y="3724991"/>
              <a:ext cx="87525" cy="93675"/>
            </a:xfrm>
            <a:custGeom>
              <a:avLst/>
              <a:gdLst/>
              <a:ahLst/>
              <a:cxnLst/>
              <a:rect l="l" t="t" r="r" b="b"/>
              <a:pathLst>
                <a:path w="3501" h="3747" extrusionOk="0">
                  <a:moveTo>
                    <a:pt x="296" y="0"/>
                  </a:moveTo>
                  <a:lnTo>
                    <a:pt x="0" y="3747"/>
                  </a:lnTo>
                  <a:lnTo>
                    <a:pt x="493" y="3747"/>
                  </a:lnTo>
                  <a:lnTo>
                    <a:pt x="592" y="2071"/>
                  </a:lnTo>
                  <a:cubicBezTo>
                    <a:pt x="641" y="1479"/>
                    <a:pt x="691" y="986"/>
                    <a:pt x="691" y="543"/>
                  </a:cubicBezTo>
                  <a:lnTo>
                    <a:pt x="1529" y="3303"/>
                  </a:lnTo>
                  <a:lnTo>
                    <a:pt x="2022" y="3303"/>
                  </a:lnTo>
                  <a:lnTo>
                    <a:pt x="2810" y="543"/>
                  </a:lnTo>
                  <a:cubicBezTo>
                    <a:pt x="2810" y="888"/>
                    <a:pt x="2860" y="1381"/>
                    <a:pt x="2909" y="2071"/>
                  </a:cubicBezTo>
                  <a:lnTo>
                    <a:pt x="3007" y="3747"/>
                  </a:lnTo>
                  <a:lnTo>
                    <a:pt x="3500" y="3747"/>
                  </a:lnTo>
                  <a:lnTo>
                    <a:pt x="3205" y="0"/>
                  </a:lnTo>
                  <a:lnTo>
                    <a:pt x="2514" y="0"/>
                  </a:lnTo>
                  <a:lnTo>
                    <a:pt x="1775" y="2712"/>
                  </a:lnTo>
                  <a:lnTo>
                    <a:pt x="98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8"/>
            <p:cNvSpPr/>
            <p:nvPr/>
          </p:nvSpPr>
          <p:spPr>
            <a:xfrm>
              <a:off x="5482275" y="3724991"/>
              <a:ext cx="62875" cy="93675"/>
            </a:xfrm>
            <a:custGeom>
              <a:avLst/>
              <a:gdLst/>
              <a:ahLst/>
              <a:cxnLst/>
              <a:rect l="l" t="t" r="r" b="b"/>
              <a:pathLst>
                <a:path w="2515" h="3747" extrusionOk="0">
                  <a:moveTo>
                    <a:pt x="937" y="395"/>
                  </a:moveTo>
                  <a:cubicBezTo>
                    <a:pt x="1233" y="395"/>
                    <a:pt x="1430" y="444"/>
                    <a:pt x="1578" y="543"/>
                  </a:cubicBezTo>
                  <a:cubicBezTo>
                    <a:pt x="1726" y="641"/>
                    <a:pt x="1825" y="789"/>
                    <a:pt x="1825" y="986"/>
                  </a:cubicBezTo>
                  <a:cubicBezTo>
                    <a:pt x="1825" y="1183"/>
                    <a:pt x="1726" y="1331"/>
                    <a:pt x="1627" y="1430"/>
                  </a:cubicBezTo>
                  <a:cubicBezTo>
                    <a:pt x="1479" y="1528"/>
                    <a:pt x="1282" y="1578"/>
                    <a:pt x="1085" y="1578"/>
                  </a:cubicBezTo>
                  <a:lnTo>
                    <a:pt x="494" y="1578"/>
                  </a:lnTo>
                  <a:lnTo>
                    <a:pt x="494" y="395"/>
                  </a:lnTo>
                  <a:close/>
                  <a:moveTo>
                    <a:pt x="1134" y="1972"/>
                  </a:moveTo>
                  <a:cubicBezTo>
                    <a:pt x="1381" y="1972"/>
                    <a:pt x="1578" y="2021"/>
                    <a:pt x="1726" y="2120"/>
                  </a:cubicBezTo>
                  <a:cubicBezTo>
                    <a:pt x="1874" y="2268"/>
                    <a:pt x="1972" y="2416"/>
                    <a:pt x="1972" y="2662"/>
                  </a:cubicBezTo>
                  <a:cubicBezTo>
                    <a:pt x="1972" y="2909"/>
                    <a:pt x="1874" y="3106"/>
                    <a:pt x="1726" y="3204"/>
                  </a:cubicBezTo>
                  <a:cubicBezTo>
                    <a:pt x="1578" y="3254"/>
                    <a:pt x="1332" y="3303"/>
                    <a:pt x="1036" y="3303"/>
                  </a:cubicBezTo>
                  <a:lnTo>
                    <a:pt x="494" y="3303"/>
                  </a:lnTo>
                  <a:lnTo>
                    <a:pt x="494" y="1972"/>
                  </a:lnTo>
                  <a:close/>
                  <a:moveTo>
                    <a:pt x="1" y="0"/>
                  </a:moveTo>
                  <a:lnTo>
                    <a:pt x="1" y="3747"/>
                  </a:lnTo>
                  <a:lnTo>
                    <a:pt x="1036" y="3747"/>
                  </a:lnTo>
                  <a:cubicBezTo>
                    <a:pt x="2022" y="3747"/>
                    <a:pt x="2515" y="3352"/>
                    <a:pt x="2515" y="2662"/>
                  </a:cubicBezTo>
                  <a:cubicBezTo>
                    <a:pt x="2515" y="2366"/>
                    <a:pt x="2416" y="2169"/>
                    <a:pt x="2268" y="2021"/>
                  </a:cubicBezTo>
                  <a:cubicBezTo>
                    <a:pt x="2120" y="1874"/>
                    <a:pt x="1923" y="1824"/>
                    <a:pt x="1627" y="1775"/>
                  </a:cubicBezTo>
                  <a:cubicBezTo>
                    <a:pt x="1825" y="1726"/>
                    <a:pt x="2022" y="1627"/>
                    <a:pt x="2120" y="1479"/>
                  </a:cubicBezTo>
                  <a:cubicBezTo>
                    <a:pt x="2268" y="1331"/>
                    <a:pt x="2317" y="1183"/>
                    <a:pt x="2317" y="937"/>
                  </a:cubicBezTo>
                  <a:cubicBezTo>
                    <a:pt x="2317" y="641"/>
                    <a:pt x="2219" y="395"/>
                    <a:pt x="1972" y="247"/>
                  </a:cubicBezTo>
                  <a:cubicBezTo>
                    <a:pt x="1726" y="99"/>
                    <a:pt x="1332" y="0"/>
                    <a:pt x="8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8"/>
            <p:cNvSpPr/>
            <p:nvPr/>
          </p:nvSpPr>
          <p:spPr>
            <a:xfrm>
              <a:off x="5564850" y="3724991"/>
              <a:ext cx="12350" cy="93675"/>
            </a:xfrm>
            <a:custGeom>
              <a:avLst/>
              <a:gdLst/>
              <a:ahLst/>
              <a:cxnLst/>
              <a:rect l="l" t="t" r="r" b="b"/>
              <a:pathLst>
                <a:path w="494" h="3747" extrusionOk="0">
                  <a:moveTo>
                    <a:pt x="0" y="0"/>
                  </a:moveTo>
                  <a:lnTo>
                    <a:pt x="0" y="3747"/>
                  </a:lnTo>
                  <a:lnTo>
                    <a:pt x="493" y="3747"/>
                  </a:lnTo>
                  <a:lnTo>
                    <a:pt x="49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8"/>
            <p:cNvSpPr/>
            <p:nvPr/>
          </p:nvSpPr>
          <p:spPr>
            <a:xfrm>
              <a:off x="5598125" y="3723766"/>
              <a:ext cx="82575" cy="108450"/>
            </a:xfrm>
            <a:custGeom>
              <a:avLst/>
              <a:gdLst/>
              <a:ahLst/>
              <a:cxnLst/>
              <a:rect l="l" t="t" r="r" b="b"/>
              <a:pathLst>
                <a:path w="3303" h="4338" extrusionOk="0">
                  <a:moveTo>
                    <a:pt x="1578" y="394"/>
                  </a:moveTo>
                  <a:cubicBezTo>
                    <a:pt x="2268" y="394"/>
                    <a:pt x="2613" y="937"/>
                    <a:pt x="2613" y="1923"/>
                  </a:cubicBezTo>
                  <a:cubicBezTo>
                    <a:pt x="2613" y="2908"/>
                    <a:pt x="2268" y="3401"/>
                    <a:pt x="1578" y="3401"/>
                  </a:cubicBezTo>
                  <a:cubicBezTo>
                    <a:pt x="1233" y="3401"/>
                    <a:pt x="986" y="3303"/>
                    <a:pt x="789" y="3056"/>
                  </a:cubicBezTo>
                  <a:cubicBezTo>
                    <a:pt x="641" y="2810"/>
                    <a:pt x="543" y="2465"/>
                    <a:pt x="543" y="1923"/>
                  </a:cubicBezTo>
                  <a:cubicBezTo>
                    <a:pt x="543" y="1430"/>
                    <a:pt x="641" y="1035"/>
                    <a:pt x="789" y="789"/>
                  </a:cubicBezTo>
                  <a:cubicBezTo>
                    <a:pt x="986" y="542"/>
                    <a:pt x="1233" y="394"/>
                    <a:pt x="1578" y="394"/>
                  </a:cubicBezTo>
                  <a:close/>
                  <a:moveTo>
                    <a:pt x="1578" y="0"/>
                  </a:moveTo>
                  <a:cubicBezTo>
                    <a:pt x="1282" y="0"/>
                    <a:pt x="986" y="49"/>
                    <a:pt x="740" y="247"/>
                  </a:cubicBezTo>
                  <a:cubicBezTo>
                    <a:pt x="493" y="394"/>
                    <a:pt x="345" y="592"/>
                    <a:pt x="197" y="887"/>
                  </a:cubicBezTo>
                  <a:cubicBezTo>
                    <a:pt x="50" y="1183"/>
                    <a:pt x="0" y="1528"/>
                    <a:pt x="0" y="1923"/>
                  </a:cubicBezTo>
                  <a:cubicBezTo>
                    <a:pt x="0" y="2317"/>
                    <a:pt x="50" y="2662"/>
                    <a:pt x="197" y="2958"/>
                  </a:cubicBezTo>
                  <a:cubicBezTo>
                    <a:pt x="345" y="3253"/>
                    <a:pt x="493" y="3451"/>
                    <a:pt x="740" y="3599"/>
                  </a:cubicBezTo>
                  <a:cubicBezTo>
                    <a:pt x="986" y="3746"/>
                    <a:pt x="1233" y="3845"/>
                    <a:pt x="1578" y="3845"/>
                  </a:cubicBezTo>
                  <a:cubicBezTo>
                    <a:pt x="1873" y="3845"/>
                    <a:pt x="2169" y="3845"/>
                    <a:pt x="2366" y="3944"/>
                  </a:cubicBezTo>
                  <a:cubicBezTo>
                    <a:pt x="2564" y="3993"/>
                    <a:pt x="2761" y="4141"/>
                    <a:pt x="2958" y="4338"/>
                  </a:cubicBezTo>
                  <a:lnTo>
                    <a:pt x="3303" y="3894"/>
                  </a:lnTo>
                  <a:cubicBezTo>
                    <a:pt x="3155" y="3796"/>
                    <a:pt x="3007" y="3697"/>
                    <a:pt x="2810" y="3648"/>
                  </a:cubicBezTo>
                  <a:cubicBezTo>
                    <a:pt x="2662" y="3599"/>
                    <a:pt x="2465" y="3549"/>
                    <a:pt x="2268" y="3549"/>
                  </a:cubicBezTo>
                  <a:cubicBezTo>
                    <a:pt x="2564" y="3401"/>
                    <a:pt x="2761" y="3204"/>
                    <a:pt x="2909" y="2958"/>
                  </a:cubicBezTo>
                  <a:cubicBezTo>
                    <a:pt x="3057" y="2711"/>
                    <a:pt x="3155" y="2366"/>
                    <a:pt x="3155" y="1923"/>
                  </a:cubicBezTo>
                  <a:cubicBezTo>
                    <a:pt x="3155" y="1528"/>
                    <a:pt x="3057" y="1183"/>
                    <a:pt x="2958" y="887"/>
                  </a:cubicBezTo>
                  <a:cubicBezTo>
                    <a:pt x="2810" y="592"/>
                    <a:pt x="2613" y="345"/>
                    <a:pt x="2366" y="197"/>
                  </a:cubicBezTo>
                  <a:cubicBezTo>
                    <a:pt x="2169" y="49"/>
                    <a:pt x="1873" y="0"/>
                    <a:pt x="15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8"/>
            <p:cNvSpPr/>
            <p:nvPr/>
          </p:nvSpPr>
          <p:spPr>
            <a:xfrm>
              <a:off x="5696700" y="3724991"/>
              <a:ext cx="64125" cy="94925"/>
            </a:xfrm>
            <a:custGeom>
              <a:avLst/>
              <a:gdLst/>
              <a:ahLst/>
              <a:cxnLst/>
              <a:rect l="l" t="t" r="r" b="b"/>
              <a:pathLst>
                <a:path w="2565" h="3797" extrusionOk="0">
                  <a:moveTo>
                    <a:pt x="1" y="0"/>
                  </a:moveTo>
                  <a:lnTo>
                    <a:pt x="1" y="2514"/>
                  </a:lnTo>
                  <a:cubicBezTo>
                    <a:pt x="1" y="2909"/>
                    <a:pt x="99" y="3204"/>
                    <a:pt x="297" y="3451"/>
                  </a:cubicBezTo>
                  <a:cubicBezTo>
                    <a:pt x="543" y="3697"/>
                    <a:pt x="839" y="3796"/>
                    <a:pt x="1282" y="3796"/>
                  </a:cubicBezTo>
                  <a:cubicBezTo>
                    <a:pt x="1529" y="3796"/>
                    <a:pt x="1775" y="3747"/>
                    <a:pt x="1973" y="3648"/>
                  </a:cubicBezTo>
                  <a:cubicBezTo>
                    <a:pt x="2170" y="3550"/>
                    <a:pt x="2318" y="3402"/>
                    <a:pt x="2416" y="3204"/>
                  </a:cubicBezTo>
                  <a:cubicBezTo>
                    <a:pt x="2515" y="3007"/>
                    <a:pt x="2564" y="2761"/>
                    <a:pt x="2564" y="2514"/>
                  </a:cubicBezTo>
                  <a:lnTo>
                    <a:pt x="2564" y="0"/>
                  </a:lnTo>
                  <a:lnTo>
                    <a:pt x="2071" y="0"/>
                  </a:lnTo>
                  <a:lnTo>
                    <a:pt x="2071" y="2514"/>
                  </a:lnTo>
                  <a:cubicBezTo>
                    <a:pt x="2071" y="2810"/>
                    <a:pt x="1973" y="3007"/>
                    <a:pt x="1874" y="3155"/>
                  </a:cubicBezTo>
                  <a:cubicBezTo>
                    <a:pt x="1726" y="3303"/>
                    <a:pt x="1529" y="3352"/>
                    <a:pt x="1282" y="3352"/>
                  </a:cubicBezTo>
                  <a:cubicBezTo>
                    <a:pt x="987" y="3352"/>
                    <a:pt x="790" y="3303"/>
                    <a:pt x="691" y="3155"/>
                  </a:cubicBezTo>
                  <a:cubicBezTo>
                    <a:pt x="543" y="3007"/>
                    <a:pt x="494" y="2761"/>
                    <a:pt x="494" y="2514"/>
                  </a:cubicBezTo>
                  <a:lnTo>
                    <a:pt x="49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8"/>
            <p:cNvSpPr/>
            <p:nvPr/>
          </p:nvSpPr>
          <p:spPr>
            <a:xfrm>
              <a:off x="5786675" y="3724991"/>
              <a:ext cx="51775" cy="93675"/>
            </a:xfrm>
            <a:custGeom>
              <a:avLst/>
              <a:gdLst/>
              <a:ahLst/>
              <a:cxnLst/>
              <a:rect l="l" t="t" r="r" b="b"/>
              <a:pathLst>
                <a:path w="2071" h="3747" extrusionOk="0">
                  <a:moveTo>
                    <a:pt x="0" y="0"/>
                  </a:moveTo>
                  <a:lnTo>
                    <a:pt x="0" y="3747"/>
                  </a:lnTo>
                  <a:lnTo>
                    <a:pt x="2071" y="3747"/>
                  </a:lnTo>
                  <a:lnTo>
                    <a:pt x="2071" y="3303"/>
                  </a:lnTo>
                  <a:lnTo>
                    <a:pt x="543" y="3303"/>
                  </a:lnTo>
                  <a:lnTo>
                    <a:pt x="543" y="2021"/>
                  </a:lnTo>
                  <a:lnTo>
                    <a:pt x="1775" y="2021"/>
                  </a:lnTo>
                  <a:lnTo>
                    <a:pt x="1775" y="1627"/>
                  </a:lnTo>
                  <a:lnTo>
                    <a:pt x="543" y="1627"/>
                  </a:lnTo>
                  <a:lnTo>
                    <a:pt x="543" y="444"/>
                  </a:lnTo>
                  <a:lnTo>
                    <a:pt x="1972" y="444"/>
                  </a:lnTo>
                  <a:lnTo>
                    <a:pt x="202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8"/>
            <p:cNvSpPr/>
            <p:nvPr/>
          </p:nvSpPr>
          <p:spPr>
            <a:xfrm>
              <a:off x="5383700" y="4272166"/>
              <a:ext cx="88750" cy="92450"/>
            </a:xfrm>
            <a:custGeom>
              <a:avLst/>
              <a:gdLst/>
              <a:ahLst/>
              <a:cxnLst/>
              <a:rect l="l" t="t" r="r" b="b"/>
              <a:pathLst>
                <a:path w="3550" h="3698" extrusionOk="0">
                  <a:moveTo>
                    <a:pt x="345" y="0"/>
                  </a:moveTo>
                  <a:lnTo>
                    <a:pt x="0" y="3697"/>
                  </a:lnTo>
                  <a:lnTo>
                    <a:pt x="493" y="3697"/>
                  </a:lnTo>
                  <a:lnTo>
                    <a:pt x="641" y="2070"/>
                  </a:lnTo>
                  <a:cubicBezTo>
                    <a:pt x="690" y="1479"/>
                    <a:pt x="690" y="937"/>
                    <a:pt x="690" y="493"/>
                  </a:cubicBezTo>
                  <a:lnTo>
                    <a:pt x="1528" y="3303"/>
                  </a:lnTo>
                  <a:lnTo>
                    <a:pt x="2021" y="3303"/>
                  </a:lnTo>
                  <a:lnTo>
                    <a:pt x="2810" y="493"/>
                  </a:lnTo>
                  <a:cubicBezTo>
                    <a:pt x="2859" y="838"/>
                    <a:pt x="2859" y="1380"/>
                    <a:pt x="2908" y="2021"/>
                  </a:cubicBezTo>
                  <a:lnTo>
                    <a:pt x="3056" y="3697"/>
                  </a:lnTo>
                  <a:lnTo>
                    <a:pt x="3549" y="3697"/>
                  </a:lnTo>
                  <a:lnTo>
                    <a:pt x="3254" y="0"/>
                  </a:lnTo>
                  <a:lnTo>
                    <a:pt x="2563" y="0"/>
                  </a:lnTo>
                  <a:lnTo>
                    <a:pt x="1824" y="2711"/>
                  </a:lnTo>
                  <a:lnTo>
                    <a:pt x="10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8"/>
            <p:cNvSpPr/>
            <p:nvPr/>
          </p:nvSpPr>
          <p:spPr>
            <a:xfrm>
              <a:off x="5481050" y="4272166"/>
              <a:ext cx="76425" cy="92450"/>
            </a:xfrm>
            <a:custGeom>
              <a:avLst/>
              <a:gdLst/>
              <a:ahLst/>
              <a:cxnLst/>
              <a:rect l="l" t="t" r="r" b="b"/>
              <a:pathLst>
                <a:path w="3057" h="3698" extrusionOk="0">
                  <a:moveTo>
                    <a:pt x="1528" y="394"/>
                  </a:moveTo>
                  <a:lnTo>
                    <a:pt x="2120" y="2366"/>
                  </a:lnTo>
                  <a:lnTo>
                    <a:pt x="937" y="2366"/>
                  </a:lnTo>
                  <a:lnTo>
                    <a:pt x="1528" y="394"/>
                  </a:lnTo>
                  <a:close/>
                  <a:moveTo>
                    <a:pt x="1233" y="0"/>
                  </a:moveTo>
                  <a:lnTo>
                    <a:pt x="0" y="3697"/>
                  </a:lnTo>
                  <a:lnTo>
                    <a:pt x="543" y="3697"/>
                  </a:lnTo>
                  <a:lnTo>
                    <a:pt x="838" y="2761"/>
                  </a:lnTo>
                  <a:lnTo>
                    <a:pt x="2219" y="2761"/>
                  </a:lnTo>
                  <a:lnTo>
                    <a:pt x="2514" y="3697"/>
                  </a:lnTo>
                  <a:lnTo>
                    <a:pt x="3057" y="3697"/>
                  </a:lnTo>
                  <a:lnTo>
                    <a:pt x="187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8"/>
            <p:cNvSpPr/>
            <p:nvPr/>
          </p:nvSpPr>
          <p:spPr>
            <a:xfrm>
              <a:off x="5571000" y="4272166"/>
              <a:ext cx="66575" cy="92450"/>
            </a:xfrm>
            <a:custGeom>
              <a:avLst/>
              <a:gdLst/>
              <a:ahLst/>
              <a:cxnLst/>
              <a:rect l="l" t="t" r="r" b="b"/>
              <a:pathLst>
                <a:path w="2663" h="3698" extrusionOk="0">
                  <a:moveTo>
                    <a:pt x="937" y="394"/>
                  </a:moveTo>
                  <a:cubicBezTo>
                    <a:pt x="1135" y="394"/>
                    <a:pt x="1332" y="444"/>
                    <a:pt x="1529" y="493"/>
                  </a:cubicBezTo>
                  <a:cubicBezTo>
                    <a:pt x="1677" y="592"/>
                    <a:pt x="1825" y="690"/>
                    <a:pt x="1973" y="937"/>
                  </a:cubicBezTo>
                  <a:cubicBezTo>
                    <a:pt x="2071" y="1134"/>
                    <a:pt x="2120" y="1430"/>
                    <a:pt x="2120" y="1824"/>
                  </a:cubicBezTo>
                  <a:cubicBezTo>
                    <a:pt x="2120" y="2366"/>
                    <a:pt x="2022" y="2761"/>
                    <a:pt x="1775" y="2958"/>
                  </a:cubicBezTo>
                  <a:cubicBezTo>
                    <a:pt x="1578" y="3204"/>
                    <a:pt x="1282" y="3303"/>
                    <a:pt x="937" y="3303"/>
                  </a:cubicBezTo>
                  <a:lnTo>
                    <a:pt x="543" y="3303"/>
                  </a:lnTo>
                  <a:lnTo>
                    <a:pt x="543" y="394"/>
                  </a:lnTo>
                  <a:close/>
                  <a:moveTo>
                    <a:pt x="1" y="0"/>
                  </a:moveTo>
                  <a:lnTo>
                    <a:pt x="1" y="3697"/>
                  </a:lnTo>
                  <a:lnTo>
                    <a:pt x="937" y="3697"/>
                  </a:lnTo>
                  <a:cubicBezTo>
                    <a:pt x="1381" y="3697"/>
                    <a:pt x="1825" y="3549"/>
                    <a:pt x="2170" y="3303"/>
                  </a:cubicBezTo>
                  <a:cubicBezTo>
                    <a:pt x="2515" y="3007"/>
                    <a:pt x="2663" y="2514"/>
                    <a:pt x="2663" y="1824"/>
                  </a:cubicBezTo>
                  <a:cubicBezTo>
                    <a:pt x="2663" y="1134"/>
                    <a:pt x="2515" y="641"/>
                    <a:pt x="2170" y="394"/>
                  </a:cubicBezTo>
                  <a:cubicBezTo>
                    <a:pt x="1825" y="99"/>
                    <a:pt x="1381" y="0"/>
                    <a:pt x="7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8"/>
            <p:cNvSpPr/>
            <p:nvPr/>
          </p:nvSpPr>
          <p:spPr>
            <a:xfrm>
              <a:off x="5643725" y="4272166"/>
              <a:ext cx="75200" cy="92450"/>
            </a:xfrm>
            <a:custGeom>
              <a:avLst/>
              <a:gdLst/>
              <a:ahLst/>
              <a:cxnLst/>
              <a:rect l="l" t="t" r="r" b="b"/>
              <a:pathLst>
                <a:path w="3008" h="3698" extrusionOk="0">
                  <a:moveTo>
                    <a:pt x="1479" y="394"/>
                  </a:moveTo>
                  <a:lnTo>
                    <a:pt x="2071" y="2366"/>
                  </a:lnTo>
                  <a:lnTo>
                    <a:pt x="887" y="2366"/>
                  </a:lnTo>
                  <a:lnTo>
                    <a:pt x="1479" y="394"/>
                  </a:lnTo>
                  <a:close/>
                  <a:moveTo>
                    <a:pt x="1183" y="0"/>
                  </a:moveTo>
                  <a:lnTo>
                    <a:pt x="0" y="3697"/>
                  </a:lnTo>
                  <a:lnTo>
                    <a:pt x="493" y="3697"/>
                  </a:lnTo>
                  <a:lnTo>
                    <a:pt x="789" y="2761"/>
                  </a:lnTo>
                  <a:lnTo>
                    <a:pt x="2169" y="2761"/>
                  </a:lnTo>
                  <a:lnTo>
                    <a:pt x="2465" y="3697"/>
                  </a:lnTo>
                  <a:lnTo>
                    <a:pt x="3007" y="3697"/>
                  </a:lnTo>
                  <a:lnTo>
                    <a:pt x="182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8"/>
            <p:cNvSpPr/>
            <p:nvPr/>
          </p:nvSpPr>
          <p:spPr>
            <a:xfrm>
              <a:off x="5727525" y="4269691"/>
              <a:ext cx="69025" cy="96150"/>
            </a:xfrm>
            <a:custGeom>
              <a:avLst/>
              <a:gdLst/>
              <a:ahLst/>
              <a:cxnLst/>
              <a:rect l="l" t="t" r="r" b="b"/>
              <a:pathLst>
                <a:path w="2761" h="3846" extrusionOk="0">
                  <a:moveTo>
                    <a:pt x="1578" y="0"/>
                  </a:moveTo>
                  <a:cubicBezTo>
                    <a:pt x="1282" y="0"/>
                    <a:pt x="1035" y="99"/>
                    <a:pt x="789" y="247"/>
                  </a:cubicBezTo>
                  <a:cubicBezTo>
                    <a:pt x="542" y="395"/>
                    <a:pt x="345" y="592"/>
                    <a:pt x="197" y="888"/>
                  </a:cubicBezTo>
                  <a:cubicBezTo>
                    <a:pt x="49" y="1184"/>
                    <a:pt x="0" y="1529"/>
                    <a:pt x="0" y="1923"/>
                  </a:cubicBezTo>
                  <a:cubicBezTo>
                    <a:pt x="0" y="2564"/>
                    <a:pt x="99" y="3057"/>
                    <a:pt x="395" y="3352"/>
                  </a:cubicBezTo>
                  <a:cubicBezTo>
                    <a:pt x="641" y="3698"/>
                    <a:pt x="1035" y="3845"/>
                    <a:pt x="1528" y="3845"/>
                  </a:cubicBezTo>
                  <a:cubicBezTo>
                    <a:pt x="1972" y="3845"/>
                    <a:pt x="2366" y="3747"/>
                    <a:pt x="2761" y="3550"/>
                  </a:cubicBezTo>
                  <a:lnTo>
                    <a:pt x="2761" y="1726"/>
                  </a:lnTo>
                  <a:lnTo>
                    <a:pt x="1528" y="1726"/>
                  </a:lnTo>
                  <a:lnTo>
                    <a:pt x="1578" y="2169"/>
                  </a:lnTo>
                  <a:lnTo>
                    <a:pt x="2268" y="2169"/>
                  </a:lnTo>
                  <a:lnTo>
                    <a:pt x="2268" y="3303"/>
                  </a:lnTo>
                  <a:cubicBezTo>
                    <a:pt x="2021" y="3402"/>
                    <a:pt x="1824" y="3451"/>
                    <a:pt x="1528" y="3451"/>
                  </a:cubicBezTo>
                  <a:cubicBezTo>
                    <a:pt x="1183" y="3451"/>
                    <a:pt x="937" y="3303"/>
                    <a:pt x="789" y="3106"/>
                  </a:cubicBezTo>
                  <a:cubicBezTo>
                    <a:pt x="592" y="2860"/>
                    <a:pt x="542" y="2465"/>
                    <a:pt x="542" y="1923"/>
                  </a:cubicBezTo>
                  <a:cubicBezTo>
                    <a:pt x="542" y="1578"/>
                    <a:pt x="592" y="1331"/>
                    <a:pt x="690" y="1085"/>
                  </a:cubicBezTo>
                  <a:cubicBezTo>
                    <a:pt x="789" y="838"/>
                    <a:pt x="887" y="691"/>
                    <a:pt x="1085" y="592"/>
                  </a:cubicBezTo>
                  <a:cubicBezTo>
                    <a:pt x="1233" y="493"/>
                    <a:pt x="1380" y="444"/>
                    <a:pt x="1578" y="444"/>
                  </a:cubicBezTo>
                  <a:cubicBezTo>
                    <a:pt x="1775" y="444"/>
                    <a:pt x="1923" y="444"/>
                    <a:pt x="2021" y="493"/>
                  </a:cubicBezTo>
                  <a:cubicBezTo>
                    <a:pt x="2169" y="543"/>
                    <a:pt x="2268" y="641"/>
                    <a:pt x="2416" y="740"/>
                  </a:cubicBezTo>
                  <a:lnTo>
                    <a:pt x="2711" y="444"/>
                  </a:lnTo>
                  <a:cubicBezTo>
                    <a:pt x="2514" y="296"/>
                    <a:pt x="2366" y="198"/>
                    <a:pt x="2218" y="99"/>
                  </a:cubicBezTo>
                  <a:cubicBezTo>
                    <a:pt x="2021" y="50"/>
                    <a:pt x="1824" y="0"/>
                    <a:pt x="15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8"/>
            <p:cNvSpPr/>
            <p:nvPr/>
          </p:nvSpPr>
          <p:spPr>
            <a:xfrm>
              <a:off x="5805150" y="4272166"/>
              <a:ext cx="76425" cy="92450"/>
            </a:xfrm>
            <a:custGeom>
              <a:avLst/>
              <a:gdLst/>
              <a:ahLst/>
              <a:cxnLst/>
              <a:rect l="l" t="t" r="r" b="b"/>
              <a:pathLst>
                <a:path w="3057" h="3698" extrusionOk="0">
                  <a:moveTo>
                    <a:pt x="1529" y="394"/>
                  </a:moveTo>
                  <a:lnTo>
                    <a:pt x="2120" y="2366"/>
                  </a:lnTo>
                  <a:lnTo>
                    <a:pt x="937" y="2366"/>
                  </a:lnTo>
                  <a:lnTo>
                    <a:pt x="1529" y="394"/>
                  </a:lnTo>
                  <a:close/>
                  <a:moveTo>
                    <a:pt x="1184" y="0"/>
                  </a:moveTo>
                  <a:lnTo>
                    <a:pt x="1" y="3697"/>
                  </a:lnTo>
                  <a:lnTo>
                    <a:pt x="543" y="3697"/>
                  </a:lnTo>
                  <a:lnTo>
                    <a:pt x="789" y="2761"/>
                  </a:lnTo>
                  <a:lnTo>
                    <a:pt x="2219" y="2761"/>
                  </a:lnTo>
                  <a:lnTo>
                    <a:pt x="2515" y="3697"/>
                  </a:lnTo>
                  <a:lnTo>
                    <a:pt x="3057" y="3697"/>
                  </a:lnTo>
                  <a:lnTo>
                    <a:pt x="187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8"/>
            <p:cNvSpPr/>
            <p:nvPr/>
          </p:nvSpPr>
          <p:spPr>
            <a:xfrm>
              <a:off x="5885250" y="4269691"/>
              <a:ext cx="65350" cy="96150"/>
            </a:xfrm>
            <a:custGeom>
              <a:avLst/>
              <a:gdLst/>
              <a:ahLst/>
              <a:cxnLst/>
              <a:rect l="l" t="t" r="r" b="b"/>
              <a:pathLst>
                <a:path w="2614" h="3846" extrusionOk="0">
                  <a:moveTo>
                    <a:pt x="1332" y="0"/>
                  </a:moveTo>
                  <a:cubicBezTo>
                    <a:pt x="1085" y="0"/>
                    <a:pt x="888" y="50"/>
                    <a:pt x="691" y="148"/>
                  </a:cubicBezTo>
                  <a:cubicBezTo>
                    <a:pt x="543" y="247"/>
                    <a:pt x="395" y="346"/>
                    <a:pt x="297" y="493"/>
                  </a:cubicBezTo>
                  <a:cubicBezTo>
                    <a:pt x="198" y="641"/>
                    <a:pt x="149" y="789"/>
                    <a:pt x="149" y="986"/>
                  </a:cubicBezTo>
                  <a:cubicBezTo>
                    <a:pt x="149" y="1282"/>
                    <a:pt x="247" y="1479"/>
                    <a:pt x="395" y="1627"/>
                  </a:cubicBezTo>
                  <a:cubicBezTo>
                    <a:pt x="592" y="1824"/>
                    <a:pt x="888" y="1972"/>
                    <a:pt x="1233" y="2071"/>
                  </a:cubicBezTo>
                  <a:cubicBezTo>
                    <a:pt x="1480" y="2120"/>
                    <a:pt x="1628" y="2169"/>
                    <a:pt x="1726" y="2268"/>
                  </a:cubicBezTo>
                  <a:cubicBezTo>
                    <a:pt x="1874" y="2317"/>
                    <a:pt x="1923" y="2416"/>
                    <a:pt x="1973" y="2465"/>
                  </a:cubicBezTo>
                  <a:cubicBezTo>
                    <a:pt x="2022" y="2564"/>
                    <a:pt x="2071" y="2662"/>
                    <a:pt x="2071" y="2761"/>
                  </a:cubicBezTo>
                  <a:cubicBezTo>
                    <a:pt x="2071" y="3007"/>
                    <a:pt x="1973" y="3155"/>
                    <a:pt x="1825" y="3303"/>
                  </a:cubicBezTo>
                  <a:cubicBezTo>
                    <a:pt x="1677" y="3402"/>
                    <a:pt x="1480" y="3451"/>
                    <a:pt x="1233" y="3451"/>
                  </a:cubicBezTo>
                  <a:cubicBezTo>
                    <a:pt x="1085" y="3451"/>
                    <a:pt x="888" y="3402"/>
                    <a:pt x="740" y="3352"/>
                  </a:cubicBezTo>
                  <a:cubicBezTo>
                    <a:pt x="592" y="3303"/>
                    <a:pt x="444" y="3205"/>
                    <a:pt x="297" y="3057"/>
                  </a:cubicBezTo>
                  <a:lnTo>
                    <a:pt x="1" y="3402"/>
                  </a:lnTo>
                  <a:cubicBezTo>
                    <a:pt x="346" y="3698"/>
                    <a:pt x="740" y="3845"/>
                    <a:pt x="1282" y="3845"/>
                  </a:cubicBezTo>
                  <a:cubicBezTo>
                    <a:pt x="1529" y="3845"/>
                    <a:pt x="1775" y="3796"/>
                    <a:pt x="1973" y="3747"/>
                  </a:cubicBezTo>
                  <a:cubicBezTo>
                    <a:pt x="2170" y="3648"/>
                    <a:pt x="2318" y="3500"/>
                    <a:pt x="2416" y="3352"/>
                  </a:cubicBezTo>
                  <a:cubicBezTo>
                    <a:pt x="2515" y="3155"/>
                    <a:pt x="2613" y="2958"/>
                    <a:pt x="2613" y="2761"/>
                  </a:cubicBezTo>
                  <a:cubicBezTo>
                    <a:pt x="2613" y="2564"/>
                    <a:pt x="2564" y="2367"/>
                    <a:pt x="2466" y="2219"/>
                  </a:cubicBezTo>
                  <a:cubicBezTo>
                    <a:pt x="2367" y="2071"/>
                    <a:pt x="2219" y="1972"/>
                    <a:pt x="2071" y="1874"/>
                  </a:cubicBezTo>
                  <a:cubicBezTo>
                    <a:pt x="1923" y="1775"/>
                    <a:pt x="1726" y="1726"/>
                    <a:pt x="1480" y="1627"/>
                  </a:cubicBezTo>
                  <a:cubicBezTo>
                    <a:pt x="1282" y="1578"/>
                    <a:pt x="1085" y="1529"/>
                    <a:pt x="987" y="1430"/>
                  </a:cubicBezTo>
                  <a:cubicBezTo>
                    <a:pt x="839" y="1381"/>
                    <a:pt x="790" y="1331"/>
                    <a:pt x="740" y="1233"/>
                  </a:cubicBezTo>
                  <a:cubicBezTo>
                    <a:pt x="691" y="1184"/>
                    <a:pt x="691" y="1085"/>
                    <a:pt x="691" y="986"/>
                  </a:cubicBezTo>
                  <a:cubicBezTo>
                    <a:pt x="691" y="789"/>
                    <a:pt x="740" y="641"/>
                    <a:pt x="839" y="592"/>
                  </a:cubicBezTo>
                  <a:cubicBezTo>
                    <a:pt x="987" y="493"/>
                    <a:pt x="1135" y="444"/>
                    <a:pt x="1332" y="444"/>
                  </a:cubicBezTo>
                  <a:cubicBezTo>
                    <a:pt x="1480" y="444"/>
                    <a:pt x="1628" y="444"/>
                    <a:pt x="1775" y="543"/>
                  </a:cubicBezTo>
                  <a:cubicBezTo>
                    <a:pt x="1923" y="592"/>
                    <a:pt x="2071" y="641"/>
                    <a:pt x="2170" y="740"/>
                  </a:cubicBezTo>
                  <a:lnTo>
                    <a:pt x="2466" y="444"/>
                  </a:lnTo>
                  <a:cubicBezTo>
                    <a:pt x="2318" y="296"/>
                    <a:pt x="2120" y="198"/>
                    <a:pt x="1973" y="148"/>
                  </a:cubicBezTo>
                  <a:cubicBezTo>
                    <a:pt x="1775" y="50"/>
                    <a:pt x="1578" y="0"/>
                    <a:pt x="13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8"/>
            <p:cNvSpPr/>
            <p:nvPr/>
          </p:nvSpPr>
          <p:spPr>
            <a:xfrm>
              <a:off x="5962900" y="4269691"/>
              <a:ext cx="65325" cy="96150"/>
            </a:xfrm>
            <a:custGeom>
              <a:avLst/>
              <a:gdLst/>
              <a:ahLst/>
              <a:cxnLst/>
              <a:rect l="l" t="t" r="r" b="b"/>
              <a:pathLst>
                <a:path w="2613" h="3846" extrusionOk="0">
                  <a:moveTo>
                    <a:pt x="1528" y="0"/>
                  </a:moveTo>
                  <a:cubicBezTo>
                    <a:pt x="1233" y="0"/>
                    <a:pt x="986" y="99"/>
                    <a:pt x="740" y="247"/>
                  </a:cubicBezTo>
                  <a:cubicBezTo>
                    <a:pt x="543" y="395"/>
                    <a:pt x="345" y="592"/>
                    <a:pt x="198" y="888"/>
                  </a:cubicBezTo>
                  <a:cubicBezTo>
                    <a:pt x="50" y="1184"/>
                    <a:pt x="0" y="1529"/>
                    <a:pt x="0" y="1923"/>
                  </a:cubicBezTo>
                  <a:cubicBezTo>
                    <a:pt x="0" y="2367"/>
                    <a:pt x="50" y="2712"/>
                    <a:pt x="198" y="3007"/>
                  </a:cubicBezTo>
                  <a:cubicBezTo>
                    <a:pt x="345" y="3254"/>
                    <a:pt x="493" y="3500"/>
                    <a:pt x="740" y="3648"/>
                  </a:cubicBezTo>
                  <a:cubicBezTo>
                    <a:pt x="986" y="3796"/>
                    <a:pt x="1233" y="3845"/>
                    <a:pt x="1528" y="3845"/>
                  </a:cubicBezTo>
                  <a:cubicBezTo>
                    <a:pt x="1775" y="3845"/>
                    <a:pt x="1972" y="3845"/>
                    <a:pt x="2169" y="3747"/>
                  </a:cubicBezTo>
                  <a:cubicBezTo>
                    <a:pt x="2366" y="3648"/>
                    <a:pt x="2514" y="3550"/>
                    <a:pt x="2613" y="3451"/>
                  </a:cubicBezTo>
                  <a:lnTo>
                    <a:pt x="2366" y="3106"/>
                  </a:lnTo>
                  <a:cubicBezTo>
                    <a:pt x="2219" y="3205"/>
                    <a:pt x="2120" y="3303"/>
                    <a:pt x="1972" y="3352"/>
                  </a:cubicBezTo>
                  <a:cubicBezTo>
                    <a:pt x="1874" y="3402"/>
                    <a:pt x="1726" y="3451"/>
                    <a:pt x="1578" y="3451"/>
                  </a:cubicBezTo>
                  <a:cubicBezTo>
                    <a:pt x="1282" y="3451"/>
                    <a:pt x="986" y="3303"/>
                    <a:pt x="838" y="3057"/>
                  </a:cubicBezTo>
                  <a:cubicBezTo>
                    <a:pt x="641" y="2810"/>
                    <a:pt x="543" y="2465"/>
                    <a:pt x="543" y="1923"/>
                  </a:cubicBezTo>
                  <a:cubicBezTo>
                    <a:pt x="543" y="1430"/>
                    <a:pt x="641" y="1036"/>
                    <a:pt x="838" y="789"/>
                  </a:cubicBezTo>
                  <a:cubicBezTo>
                    <a:pt x="1036" y="543"/>
                    <a:pt x="1282" y="444"/>
                    <a:pt x="1578" y="444"/>
                  </a:cubicBezTo>
                  <a:cubicBezTo>
                    <a:pt x="1824" y="444"/>
                    <a:pt x="2071" y="543"/>
                    <a:pt x="2268" y="691"/>
                  </a:cubicBezTo>
                  <a:lnTo>
                    <a:pt x="2564" y="395"/>
                  </a:lnTo>
                  <a:cubicBezTo>
                    <a:pt x="2416" y="247"/>
                    <a:pt x="2268" y="148"/>
                    <a:pt x="2120" y="99"/>
                  </a:cubicBezTo>
                  <a:cubicBezTo>
                    <a:pt x="1972" y="50"/>
                    <a:pt x="1775" y="0"/>
                    <a:pt x="15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8"/>
            <p:cNvSpPr/>
            <p:nvPr/>
          </p:nvSpPr>
          <p:spPr>
            <a:xfrm>
              <a:off x="6031900" y="4272166"/>
              <a:ext cx="75200" cy="92450"/>
            </a:xfrm>
            <a:custGeom>
              <a:avLst/>
              <a:gdLst/>
              <a:ahLst/>
              <a:cxnLst/>
              <a:rect l="l" t="t" r="r" b="b"/>
              <a:pathLst>
                <a:path w="3008" h="3698" extrusionOk="0">
                  <a:moveTo>
                    <a:pt x="1480" y="394"/>
                  </a:moveTo>
                  <a:lnTo>
                    <a:pt x="2071" y="2366"/>
                  </a:lnTo>
                  <a:lnTo>
                    <a:pt x="937" y="2366"/>
                  </a:lnTo>
                  <a:lnTo>
                    <a:pt x="1480" y="394"/>
                  </a:lnTo>
                  <a:close/>
                  <a:moveTo>
                    <a:pt x="1184" y="0"/>
                  </a:moveTo>
                  <a:lnTo>
                    <a:pt x="1" y="3697"/>
                  </a:lnTo>
                  <a:lnTo>
                    <a:pt x="494" y="3697"/>
                  </a:lnTo>
                  <a:lnTo>
                    <a:pt x="790" y="2761"/>
                  </a:lnTo>
                  <a:lnTo>
                    <a:pt x="2219" y="2761"/>
                  </a:lnTo>
                  <a:lnTo>
                    <a:pt x="2466" y="3697"/>
                  </a:lnTo>
                  <a:lnTo>
                    <a:pt x="3008" y="3697"/>
                  </a:lnTo>
                  <a:lnTo>
                    <a:pt x="182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8"/>
            <p:cNvSpPr/>
            <p:nvPr/>
          </p:nvSpPr>
          <p:spPr>
            <a:xfrm>
              <a:off x="6121875" y="4272166"/>
              <a:ext cx="64100" cy="92450"/>
            </a:xfrm>
            <a:custGeom>
              <a:avLst/>
              <a:gdLst/>
              <a:ahLst/>
              <a:cxnLst/>
              <a:rect l="l" t="t" r="r" b="b"/>
              <a:pathLst>
                <a:path w="2564" h="3698" extrusionOk="0">
                  <a:moveTo>
                    <a:pt x="986" y="394"/>
                  </a:moveTo>
                  <a:cubicBezTo>
                    <a:pt x="1282" y="394"/>
                    <a:pt x="1479" y="444"/>
                    <a:pt x="1627" y="542"/>
                  </a:cubicBezTo>
                  <a:cubicBezTo>
                    <a:pt x="1775" y="641"/>
                    <a:pt x="1824" y="789"/>
                    <a:pt x="1824" y="1035"/>
                  </a:cubicBezTo>
                  <a:cubicBezTo>
                    <a:pt x="1824" y="1282"/>
                    <a:pt x="1775" y="1479"/>
                    <a:pt x="1627" y="1577"/>
                  </a:cubicBezTo>
                  <a:cubicBezTo>
                    <a:pt x="1479" y="1676"/>
                    <a:pt x="1282" y="1725"/>
                    <a:pt x="1035" y="1725"/>
                  </a:cubicBezTo>
                  <a:lnTo>
                    <a:pt x="493" y="1725"/>
                  </a:lnTo>
                  <a:lnTo>
                    <a:pt x="493" y="394"/>
                  </a:lnTo>
                  <a:close/>
                  <a:moveTo>
                    <a:pt x="0" y="0"/>
                  </a:moveTo>
                  <a:lnTo>
                    <a:pt x="0" y="3697"/>
                  </a:lnTo>
                  <a:lnTo>
                    <a:pt x="493" y="3697"/>
                  </a:lnTo>
                  <a:lnTo>
                    <a:pt x="493" y="2120"/>
                  </a:lnTo>
                  <a:lnTo>
                    <a:pt x="1085" y="2120"/>
                  </a:lnTo>
                  <a:lnTo>
                    <a:pt x="1972" y="3697"/>
                  </a:lnTo>
                  <a:lnTo>
                    <a:pt x="2564" y="3697"/>
                  </a:lnTo>
                  <a:lnTo>
                    <a:pt x="1578" y="2021"/>
                  </a:lnTo>
                  <a:cubicBezTo>
                    <a:pt x="1873" y="1972"/>
                    <a:pt x="2071" y="1824"/>
                    <a:pt x="2169" y="1676"/>
                  </a:cubicBezTo>
                  <a:cubicBezTo>
                    <a:pt x="2317" y="1528"/>
                    <a:pt x="2366" y="1282"/>
                    <a:pt x="2366" y="1035"/>
                  </a:cubicBezTo>
                  <a:cubicBezTo>
                    <a:pt x="2366" y="690"/>
                    <a:pt x="2268" y="444"/>
                    <a:pt x="2021" y="247"/>
                  </a:cubicBezTo>
                  <a:cubicBezTo>
                    <a:pt x="1775" y="49"/>
                    <a:pt x="1430" y="0"/>
                    <a:pt x="9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8"/>
            <p:cNvSpPr/>
            <p:nvPr/>
          </p:nvSpPr>
          <p:spPr>
            <a:xfrm>
              <a:off x="3914725" y="5110166"/>
              <a:ext cx="64100" cy="96150"/>
            </a:xfrm>
            <a:custGeom>
              <a:avLst/>
              <a:gdLst/>
              <a:ahLst/>
              <a:cxnLst/>
              <a:rect l="l" t="t" r="r" b="b"/>
              <a:pathLst>
                <a:path w="2564" h="3846" extrusionOk="0">
                  <a:moveTo>
                    <a:pt x="1282" y="0"/>
                  </a:moveTo>
                  <a:cubicBezTo>
                    <a:pt x="1085" y="0"/>
                    <a:pt x="888" y="49"/>
                    <a:pt x="691" y="148"/>
                  </a:cubicBezTo>
                  <a:cubicBezTo>
                    <a:pt x="493" y="247"/>
                    <a:pt x="395" y="345"/>
                    <a:pt x="296" y="493"/>
                  </a:cubicBezTo>
                  <a:cubicBezTo>
                    <a:pt x="198" y="641"/>
                    <a:pt x="148" y="789"/>
                    <a:pt x="148" y="986"/>
                  </a:cubicBezTo>
                  <a:cubicBezTo>
                    <a:pt x="148" y="1282"/>
                    <a:pt x="198" y="1479"/>
                    <a:pt x="395" y="1627"/>
                  </a:cubicBezTo>
                  <a:cubicBezTo>
                    <a:pt x="592" y="1824"/>
                    <a:pt x="839" y="1972"/>
                    <a:pt x="1233" y="2071"/>
                  </a:cubicBezTo>
                  <a:cubicBezTo>
                    <a:pt x="1430" y="2120"/>
                    <a:pt x="1627" y="2169"/>
                    <a:pt x="1726" y="2268"/>
                  </a:cubicBezTo>
                  <a:cubicBezTo>
                    <a:pt x="1824" y="2317"/>
                    <a:pt x="1923" y="2416"/>
                    <a:pt x="1972" y="2465"/>
                  </a:cubicBezTo>
                  <a:cubicBezTo>
                    <a:pt x="2022" y="2563"/>
                    <a:pt x="2022" y="2662"/>
                    <a:pt x="2022" y="2761"/>
                  </a:cubicBezTo>
                  <a:cubicBezTo>
                    <a:pt x="2022" y="3007"/>
                    <a:pt x="1972" y="3155"/>
                    <a:pt x="1824" y="3303"/>
                  </a:cubicBezTo>
                  <a:cubicBezTo>
                    <a:pt x="1677" y="3401"/>
                    <a:pt x="1479" y="3451"/>
                    <a:pt x="1233" y="3451"/>
                  </a:cubicBezTo>
                  <a:cubicBezTo>
                    <a:pt x="1036" y="3451"/>
                    <a:pt x="888" y="3401"/>
                    <a:pt x="740" y="3352"/>
                  </a:cubicBezTo>
                  <a:cubicBezTo>
                    <a:pt x="543" y="3303"/>
                    <a:pt x="395" y="3204"/>
                    <a:pt x="247" y="3056"/>
                  </a:cubicBezTo>
                  <a:lnTo>
                    <a:pt x="1" y="3401"/>
                  </a:lnTo>
                  <a:cubicBezTo>
                    <a:pt x="296" y="3697"/>
                    <a:pt x="740" y="3845"/>
                    <a:pt x="1233" y="3845"/>
                  </a:cubicBezTo>
                  <a:cubicBezTo>
                    <a:pt x="1529" y="3845"/>
                    <a:pt x="1775" y="3796"/>
                    <a:pt x="1972" y="3747"/>
                  </a:cubicBezTo>
                  <a:cubicBezTo>
                    <a:pt x="2169" y="3648"/>
                    <a:pt x="2317" y="3500"/>
                    <a:pt x="2416" y="3352"/>
                  </a:cubicBezTo>
                  <a:cubicBezTo>
                    <a:pt x="2515" y="3155"/>
                    <a:pt x="2564" y="2958"/>
                    <a:pt x="2564" y="2761"/>
                  </a:cubicBezTo>
                  <a:cubicBezTo>
                    <a:pt x="2564" y="2563"/>
                    <a:pt x="2515" y="2366"/>
                    <a:pt x="2416" y="2218"/>
                  </a:cubicBezTo>
                  <a:cubicBezTo>
                    <a:pt x="2317" y="2071"/>
                    <a:pt x="2219" y="1972"/>
                    <a:pt x="2071" y="1873"/>
                  </a:cubicBezTo>
                  <a:cubicBezTo>
                    <a:pt x="1923" y="1775"/>
                    <a:pt x="1726" y="1725"/>
                    <a:pt x="1479" y="1627"/>
                  </a:cubicBezTo>
                  <a:cubicBezTo>
                    <a:pt x="1233" y="1578"/>
                    <a:pt x="1085" y="1528"/>
                    <a:pt x="937" y="1430"/>
                  </a:cubicBezTo>
                  <a:cubicBezTo>
                    <a:pt x="839" y="1380"/>
                    <a:pt x="740" y="1331"/>
                    <a:pt x="740" y="1232"/>
                  </a:cubicBezTo>
                  <a:cubicBezTo>
                    <a:pt x="691" y="1183"/>
                    <a:pt x="641" y="1085"/>
                    <a:pt x="641" y="986"/>
                  </a:cubicBezTo>
                  <a:cubicBezTo>
                    <a:pt x="641" y="789"/>
                    <a:pt x="740" y="641"/>
                    <a:pt x="839" y="592"/>
                  </a:cubicBezTo>
                  <a:cubicBezTo>
                    <a:pt x="986" y="493"/>
                    <a:pt x="1134" y="444"/>
                    <a:pt x="1331" y="444"/>
                  </a:cubicBezTo>
                  <a:cubicBezTo>
                    <a:pt x="1479" y="444"/>
                    <a:pt x="1627" y="444"/>
                    <a:pt x="1775" y="542"/>
                  </a:cubicBezTo>
                  <a:cubicBezTo>
                    <a:pt x="1874" y="592"/>
                    <a:pt x="2022" y="641"/>
                    <a:pt x="2169" y="740"/>
                  </a:cubicBezTo>
                  <a:lnTo>
                    <a:pt x="2465" y="444"/>
                  </a:lnTo>
                  <a:cubicBezTo>
                    <a:pt x="2268" y="296"/>
                    <a:pt x="2120" y="197"/>
                    <a:pt x="1923" y="148"/>
                  </a:cubicBezTo>
                  <a:cubicBezTo>
                    <a:pt x="1775" y="49"/>
                    <a:pt x="1529" y="0"/>
                    <a:pt x="12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8"/>
            <p:cNvSpPr/>
            <p:nvPr/>
          </p:nvSpPr>
          <p:spPr>
            <a:xfrm>
              <a:off x="3992375" y="5110166"/>
              <a:ext cx="77650" cy="96150"/>
            </a:xfrm>
            <a:custGeom>
              <a:avLst/>
              <a:gdLst/>
              <a:ahLst/>
              <a:cxnLst/>
              <a:rect l="l" t="t" r="r" b="b"/>
              <a:pathLst>
                <a:path w="3106" h="3846" extrusionOk="0">
                  <a:moveTo>
                    <a:pt x="1528" y="444"/>
                  </a:moveTo>
                  <a:cubicBezTo>
                    <a:pt x="2218" y="444"/>
                    <a:pt x="2563" y="937"/>
                    <a:pt x="2563" y="1923"/>
                  </a:cubicBezTo>
                  <a:cubicBezTo>
                    <a:pt x="2563" y="2958"/>
                    <a:pt x="2218" y="3451"/>
                    <a:pt x="1528" y="3451"/>
                  </a:cubicBezTo>
                  <a:cubicBezTo>
                    <a:pt x="1232" y="3451"/>
                    <a:pt x="986" y="3303"/>
                    <a:pt x="789" y="3106"/>
                  </a:cubicBezTo>
                  <a:cubicBezTo>
                    <a:pt x="592" y="2859"/>
                    <a:pt x="542" y="2465"/>
                    <a:pt x="542" y="1972"/>
                  </a:cubicBezTo>
                  <a:cubicBezTo>
                    <a:pt x="542" y="1430"/>
                    <a:pt x="592" y="1035"/>
                    <a:pt x="789" y="789"/>
                  </a:cubicBezTo>
                  <a:cubicBezTo>
                    <a:pt x="986" y="542"/>
                    <a:pt x="1232" y="444"/>
                    <a:pt x="1528" y="444"/>
                  </a:cubicBezTo>
                  <a:close/>
                  <a:moveTo>
                    <a:pt x="1528" y="0"/>
                  </a:moveTo>
                  <a:cubicBezTo>
                    <a:pt x="1232" y="0"/>
                    <a:pt x="986" y="99"/>
                    <a:pt x="739" y="247"/>
                  </a:cubicBezTo>
                  <a:cubicBezTo>
                    <a:pt x="493" y="394"/>
                    <a:pt x="296" y="641"/>
                    <a:pt x="197" y="937"/>
                  </a:cubicBezTo>
                  <a:cubicBezTo>
                    <a:pt x="49" y="1183"/>
                    <a:pt x="0" y="1528"/>
                    <a:pt x="0" y="1972"/>
                  </a:cubicBezTo>
                  <a:cubicBezTo>
                    <a:pt x="0" y="2366"/>
                    <a:pt x="49" y="2711"/>
                    <a:pt x="197" y="3007"/>
                  </a:cubicBezTo>
                  <a:cubicBezTo>
                    <a:pt x="296" y="3303"/>
                    <a:pt x="493" y="3500"/>
                    <a:pt x="739" y="3648"/>
                  </a:cubicBezTo>
                  <a:cubicBezTo>
                    <a:pt x="937" y="3796"/>
                    <a:pt x="1232" y="3845"/>
                    <a:pt x="1528" y="3845"/>
                  </a:cubicBezTo>
                  <a:cubicBezTo>
                    <a:pt x="1873" y="3845"/>
                    <a:pt x="2120" y="3796"/>
                    <a:pt x="2366" y="3648"/>
                  </a:cubicBezTo>
                  <a:cubicBezTo>
                    <a:pt x="2613" y="3500"/>
                    <a:pt x="2810" y="3254"/>
                    <a:pt x="2908" y="2958"/>
                  </a:cubicBezTo>
                  <a:cubicBezTo>
                    <a:pt x="3056" y="2711"/>
                    <a:pt x="3106" y="2366"/>
                    <a:pt x="3106" y="1923"/>
                  </a:cubicBezTo>
                  <a:cubicBezTo>
                    <a:pt x="3106" y="1528"/>
                    <a:pt x="3056" y="1183"/>
                    <a:pt x="2908" y="887"/>
                  </a:cubicBezTo>
                  <a:cubicBezTo>
                    <a:pt x="2810" y="592"/>
                    <a:pt x="2613" y="394"/>
                    <a:pt x="2366" y="247"/>
                  </a:cubicBezTo>
                  <a:cubicBezTo>
                    <a:pt x="2120" y="99"/>
                    <a:pt x="1873" y="0"/>
                    <a:pt x="15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8"/>
            <p:cNvSpPr/>
            <p:nvPr/>
          </p:nvSpPr>
          <p:spPr>
            <a:xfrm>
              <a:off x="4089725" y="5112616"/>
              <a:ext cx="65325" cy="93700"/>
            </a:xfrm>
            <a:custGeom>
              <a:avLst/>
              <a:gdLst/>
              <a:ahLst/>
              <a:cxnLst/>
              <a:rect l="l" t="t" r="r" b="b"/>
              <a:pathLst>
                <a:path w="2613" h="3748" extrusionOk="0">
                  <a:moveTo>
                    <a:pt x="0" y="1"/>
                  </a:moveTo>
                  <a:lnTo>
                    <a:pt x="0" y="2515"/>
                  </a:lnTo>
                  <a:cubicBezTo>
                    <a:pt x="0" y="2909"/>
                    <a:pt x="99" y="3205"/>
                    <a:pt x="345" y="3451"/>
                  </a:cubicBezTo>
                  <a:cubicBezTo>
                    <a:pt x="543" y="3649"/>
                    <a:pt x="888" y="3747"/>
                    <a:pt x="1282" y="3747"/>
                  </a:cubicBezTo>
                  <a:cubicBezTo>
                    <a:pt x="1578" y="3747"/>
                    <a:pt x="1824" y="3698"/>
                    <a:pt x="2021" y="3599"/>
                  </a:cubicBezTo>
                  <a:cubicBezTo>
                    <a:pt x="2219" y="3501"/>
                    <a:pt x="2366" y="3353"/>
                    <a:pt x="2465" y="3156"/>
                  </a:cubicBezTo>
                  <a:cubicBezTo>
                    <a:pt x="2564" y="2958"/>
                    <a:pt x="2613" y="2761"/>
                    <a:pt x="2613" y="2515"/>
                  </a:cubicBezTo>
                  <a:lnTo>
                    <a:pt x="2613" y="1"/>
                  </a:lnTo>
                  <a:lnTo>
                    <a:pt x="2071" y="1"/>
                  </a:lnTo>
                  <a:lnTo>
                    <a:pt x="2071" y="2465"/>
                  </a:lnTo>
                  <a:cubicBezTo>
                    <a:pt x="2071" y="2761"/>
                    <a:pt x="2021" y="2958"/>
                    <a:pt x="1873" y="3106"/>
                  </a:cubicBezTo>
                  <a:cubicBezTo>
                    <a:pt x="1775" y="3254"/>
                    <a:pt x="1578" y="3353"/>
                    <a:pt x="1282" y="3353"/>
                  </a:cubicBezTo>
                  <a:cubicBezTo>
                    <a:pt x="1035" y="3353"/>
                    <a:pt x="838" y="3254"/>
                    <a:pt x="690" y="3106"/>
                  </a:cubicBezTo>
                  <a:cubicBezTo>
                    <a:pt x="592" y="2958"/>
                    <a:pt x="543" y="2761"/>
                    <a:pt x="543" y="2465"/>
                  </a:cubicBezTo>
                  <a:lnTo>
                    <a:pt x="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8"/>
            <p:cNvSpPr/>
            <p:nvPr/>
          </p:nvSpPr>
          <p:spPr>
            <a:xfrm>
              <a:off x="4168600" y="5112616"/>
              <a:ext cx="66550" cy="92450"/>
            </a:xfrm>
            <a:custGeom>
              <a:avLst/>
              <a:gdLst/>
              <a:ahLst/>
              <a:cxnLst/>
              <a:rect l="l" t="t" r="r" b="b"/>
              <a:pathLst>
                <a:path w="2662" h="3698" extrusionOk="0">
                  <a:moveTo>
                    <a:pt x="0" y="1"/>
                  </a:moveTo>
                  <a:lnTo>
                    <a:pt x="0" y="444"/>
                  </a:lnTo>
                  <a:lnTo>
                    <a:pt x="1085" y="444"/>
                  </a:lnTo>
                  <a:lnTo>
                    <a:pt x="1085" y="3698"/>
                  </a:lnTo>
                  <a:lnTo>
                    <a:pt x="1578" y="3698"/>
                  </a:lnTo>
                  <a:lnTo>
                    <a:pt x="1578" y="444"/>
                  </a:lnTo>
                  <a:lnTo>
                    <a:pt x="2613" y="444"/>
                  </a:lnTo>
                  <a:lnTo>
                    <a:pt x="2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8"/>
            <p:cNvSpPr/>
            <p:nvPr/>
          </p:nvSpPr>
          <p:spPr>
            <a:xfrm>
              <a:off x="4249925" y="5112616"/>
              <a:ext cx="65350" cy="92450"/>
            </a:xfrm>
            <a:custGeom>
              <a:avLst/>
              <a:gdLst/>
              <a:ahLst/>
              <a:cxnLst/>
              <a:rect l="l" t="t" r="r" b="b"/>
              <a:pathLst>
                <a:path w="2614" h="3698" extrusionOk="0">
                  <a:moveTo>
                    <a:pt x="1" y="1"/>
                  </a:moveTo>
                  <a:lnTo>
                    <a:pt x="1" y="3698"/>
                  </a:lnTo>
                  <a:lnTo>
                    <a:pt x="543" y="3698"/>
                  </a:lnTo>
                  <a:lnTo>
                    <a:pt x="543" y="1973"/>
                  </a:lnTo>
                  <a:lnTo>
                    <a:pt x="2120" y="1973"/>
                  </a:lnTo>
                  <a:lnTo>
                    <a:pt x="2120" y="3698"/>
                  </a:lnTo>
                  <a:lnTo>
                    <a:pt x="2613" y="3698"/>
                  </a:lnTo>
                  <a:lnTo>
                    <a:pt x="2613" y="1"/>
                  </a:lnTo>
                  <a:lnTo>
                    <a:pt x="2120" y="1"/>
                  </a:lnTo>
                  <a:lnTo>
                    <a:pt x="2120" y="1529"/>
                  </a:lnTo>
                  <a:lnTo>
                    <a:pt x="543" y="1529"/>
                  </a:lnTo>
                  <a:lnTo>
                    <a:pt x="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8"/>
            <p:cNvSpPr/>
            <p:nvPr/>
          </p:nvSpPr>
          <p:spPr>
            <a:xfrm>
              <a:off x="4365775" y="5112616"/>
              <a:ext cx="75200" cy="92450"/>
            </a:xfrm>
            <a:custGeom>
              <a:avLst/>
              <a:gdLst/>
              <a:ahLst/>
              <a:cxnLst/>
              <a:rect l="l" t="t" r="r" b="b"/>
              <a:pathLst>
                <a:path w="3008" h="3698" extrusionOk="0">
                  <a:moveTo>
                    <a:pt x="1479" y="395"/>
                  </a:moveTo>
                  <a:lnTo>
                    <a:pt x="2071" y="2367"/>
                  </a:lnTo>
                  <a:lnTo>
                    <a:pt x="887" y="2367"/>
                  </a:lnTo>
                  <a:lnTo>
                    <a:pt x="1479" y="395"/>
                  </a:lnTo>
                  <a:close/>
                  <a:moveTo>
                    <a:pt x="1183" y="1"/>
                  </a:moveTo>
                  <a:lnTo>
                    <a:pt x="0" y="3698"/>
                  </a:lnTo>
                  <a:lnTo>
                    <a:pt x="493" y="3698"/>
                  </a:lnTo>
                  <a:lnTo>
                    <a:pt x="789" y="2761"/>
                  </a:lnTo>
                  <a:lnTo>
                    <a:pt x="2169" y="2761"/>
                  </a:lnTo>
                  <a:lnTo>
                    <a:pt x="2465" y="3698"/>
                  </a:lnTo>
                  <a:lnTo>
                    <a:pt x="3007" y="3698"/>
                  </a:lnTo>
                  <a:lnTo>
                    <a:pt x="182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8"/>
            <p:cNvSpPr/>
            <p:nvPr/>
          </p:nvSpPr>
          <p:spPr>
            <a:xfrm>
              <a:off x="4455725" y="5112616"/>
              <a:ext cx="49325" cy="92450"/>
            </a:xfrm>
            <a:custGeom>
              <a:avLst/>
              <a:gdLst/>
              <a:ahLst/>
              <a:cxnLst/>
              <a:rect l="l" t="t" r="r" b="b"/>
              <a:pathLst>
                <a:path w="1973" h="3698" extrusionOk="0">
                  <a:moveTo>
                    <a:pt x="1" y="1"/>
                  </a:moveTo>
                  <a:lnTo>
                    <a:pt x="1" y="3698"/>
                  </a:lnTo>
                  <a:lnTo>
                    <a:pt x="494" y="3698"/>
                  </a:lnTo>
                  <a:lnTo>
                    <a:pt x="494" y="2071"/>
                  </a:lnTo>
                  <a:lnTo>
                    <a:pt x="1726" y="2071"/>
                  </a:lnTo>
                  <a:lnTo>
                    <a:pt x="1726" y="1677"/>
                  </a:lnTo>
                  <a:lnTo>
                    <a:pt x="494" y="1677"/>
                  </a:lnTo>
                  <a:lnTo>
                    <a:pt x="494" y="395"/>
                  </a:lnTo>
                  <a:lnTo>
                    <a:pt x="1874" y="395"/>
                  </a:lnTo>
                  <a:lnTo>
                    <a:pt x="19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8"/>
            <p:cNvSpPr/>
            <p:nvPr/>
          </p:nvSpPr>
          <p:spPr>
            <a:xfrm>
              <a:off x="4521050" y="5112616"/>
              <a:ext cx="65325" cy="92450"/>
            </a:xfrm>
            <a:custGeom>
              <a:avLst/>
              <a:gdLst/>
              <a:ahLst/>
              <a:cxnLst/>
              <a:rect l="l" t="t" r="r" b="b"/>
              <a:pathLst>
                <a:path w="2613" h="3698" extrusionOk="0">
                  <a:moveTo>
                    <a:pt x="986" y="395"/>
                  </a:moveTo>
                  <a:cubicBezTo>
                    <a:pt x="1282" y="395"/>
                    <a:pt x="1528" y="444"/>
                    <a:pt x="1627" y="543"/>
                  </a:cubicBezTo>
                  <a:cubicBezTo>
                    <a:pt x="1775" y="642"/>
                    <a:pt x="1873" y="789"/>
                    <a:pt x="1873" y="1036"/>
                  </a:cubicBezTo>
                  <a:cubicBezTo>
                    <a:pt x="1873" y="1282"/>
                    <a:pt x="1775" y="1480"/>
                    <a:pt x="1676" y="1578"/>
                  </a:cubicBezTo>
                  <a:cubicBezTo>
                    <a:pt x="1528" y="1677"/>
                    <a:pt x="1331" y="1726"/>
                    <a:pt x="1035" y="1726"/>
                  </a:cubicBezTo>
                  <a:lnTo>
                    <a:pt x="542" y="1726"/>
                  </a:lnTo>
                  <a:lnTo>
                    <a:pt x="542" y="395"/>
                  </a:lnTo>
                  <a:close/>
                  <a:moveTo>
                    <a:pt x="0" y="1"/>
                  </a:moveTo>
                  <a:lnTo>
                    <a:pt x="0" y="3698"/>
                  </a:lnTo>
                  <a:lnTo>
                    <a:pt x="542" y="3698"/>
                  </a:lnTo>
                  <a:lnTo>
                    <a:pt x="542" y="2120"/>
                  </a:lnTo>
                  <a:lnTo>
                    <a:pt x="1085" y="2120"/>
                  </a:lnTo>
                  <a:lnTo>
                    <a:pt x="1972" y="3698"/>
                  </a:lnTo>
                  <a:lnTo>
                    <a:pt x="2613" y="3698"/>
                  </a:lnTo>
                  <a:lnTo>
                    <a:pt x="1578" y="2022"/>
                  </a:lnTo>
                  <a:cubicBezTo>
                    <a:pt x="1873" y="1973"/>
                    <a:pt x="2071" y="1825"/>
                    <a:pt x="2218" y="1677"/>
                  </a:cubicBezTo>
                  <a:cubicBezTo>
                    <a:pt x="2317" y="1529"/>
                    <a:pt x="2416" y="1282"/>
                    <a:pt x="2416" y="1036"/>
                  </a:cubicBezTo>
                  <a:cubicBezTo>
                    <a:pt x="2416" y="691"/>
                    <a:pt x="2268" y="444"/>
                    <a:pt x="2021" y="247"/>
                  </a:cubicBezTo>
                  <a:cubicBezTo>
                    <a:pt x="1824" y="50"/>
                    <a:pt x="1430" y="1"/>
                    <a:pt x="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8"/>
            <p:cNvSpPr/>
            <p:nvPr/>
          </p:nvSpPr>
          <p:spPr>
            <a:xfrm>
              <a:off x="4603600" y="5112616"/>
              <a:ext cx="12350" cy="92450"/>
            </a:xfrm>
            <a:custGeom>
              <a:avLst/>
              <a:gdLst/>
              <a:ahLst/>
              <a:cxnLst/>
              <a:rect l="l" t="t" r="r" b="b"/>
              <a:pathLst>
                <a:path w="494" h="3698" extrusionOk="0">
                  <a:moveTo>
                    <a:pt x="1" y="1"/>
                  </a:moveTo>
                  <a:lnTo>
                    <a:pt x="1" y="3698"/>
                  </a:lnTo>
                  <a:lnTo>
                    <a:pt x="494" y="3698"/>
                  </a:lnTo>
                  <a:lnTo>
                    <a:pt x="4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8"/>
            <p:cNvSpPr/>
            <p:nvPr/>
          </p:nvSpPr>
          <p:spPr>
            <a:xfrm>
              <a:off x="4636875" y="5110166"/>
              <a:ext cx="65350" cy="96150"/>
            </a:xfrm>
            <a:custGeom>
              <a:avLst/>
              <a:gdLst/>
              <a:ahLst/>
              <a:cxnLst/>
              <a:rect l="l" t="t" r="r" b="b"/>
              <a:pathLst>
                <a:path w="2614" h="3846" extrusionOk="0">
                  <a:moveTo>
                    <a:pt x="1529" y="0"/>
                  </a:moveTo>
                  <a:cubicBezTo>
                    <a:pt x="1233" y="0"/>
                    <a:pt x="987" y="99"/>
                    <a:pt x="740" y="247"/>
                  </a:cubicBezTo>
                  <a:cubicBezTo>
                    <a:pt x="543" y="394"/>
                    <a:pt x="346" y="592"/>
                    <a:pt x="198" y="887"/>
                  </a:cubicBezTo>
                  <a:cubicBezTo>
                    <a:pt x="50" y="1183"/>
                    <a:pt x="1" y="1528"/>
                    <a:pt x="1" y="1923"/>
                  </a:cubicBezTo>
                  <a:cubicBezTo>
                    <a:pt x="1" y="2366"/>
                    <a:pt x="50" y="2711"/>
                    <a:pt x="198" y="3007"/>
                  </a:cubicBezTo>
                  <a:cubicBezTo>
                    <a:pt x="346" y="3254"/>
                    <a:pt x="494" y="3500"/>
                    <a:pt x="740" y="3648"/>
                  </a:cubicBezTo>
                  <a:cubicBezTo>
                    <a:pt x="987" y="3796"/>
                    <a:pt x="1233" y="3845"/>
                    <a:pt x="1529" y="3845"/>
                  </a:cubicBezTo>
                  <a:cubicBezTo>
                    <a:pt x="1775" y="3845"/>
                    <a:pt x="1973" y="3845"/>
                    <a:pt x="2170" y="3747"/>
                  </a:cubicBezTo>
                  <a:cubicBezTo>
                    <a:pt x="2367" y="3648"/>
                    <a:pt x="2515" y="3549"/>
                    <a:pt x="2613" y="3451"/>
                  </a:cubicBezTo>
                  <a:lnTo>
                    <a:pt x="2367" y="3106"/>
                  </a:lnTo>
                  <a:cubicBezTo>
                    <a:pt x="2219" y="3204"/>
                    <a:pt x="2121" y="3303"/>
                    <a:pt x="1973" y="3352"/>
                  </a:cubicBezTo>
                  <a:cubicBezTo>
                    <a:pt x="1874" y="3401"/>
                    <a:pt x="1726" y="3451"/>
                    <a:pt x="1578" y="3451"/>
                  </a:cubicBezTo>
                  <a:cubicBezTo>
                    <a:pt x="1233" y="3451"/>
                    <a:pt x="987" y="3303"/>
                    <a:pt x="839" y="3056"/>
                  </a:cubicBezTo>
                  <a:cubicBezTo>
                    <a:pt x="642" y="2810"/>
                    <a:pt x="543" y="2465"/>
                    <a:pt x="543" y="1923"/>
                  </a:cubicBezTo>
                  <a:cubicBezTo>
                    <a:pt x="543" y="1430"/>
                    <a:pt x="642" y="1035"/>
                    <a:pt x="839" y="789"/>
                  </a:cubicBezTo>
                  <a:cubicBezTo>
                    <a:pt x="1036" y="542"/>
                    <a:pt x="1283" y="444"/>
                    <a:pt x="1578" y="444"/>
                  </a:cubicBezTo>
                  <a:cubicBezTo>
                    <a:pt x="1825" y="444"/>
                    <a:pt x="2071" y="542"/>
                    <a:pt x="2268" y="690"/>
                  </a:cubicBezTo>
                  <a:lnTo>
                    <a:pt x="2564" y="394"/>
                  </a:lnTo>
                  <a:cubicBezTo>
                    <a:pt x="2416" y="247"/>
                    <a:pt x="2268" y="148"/>
                    <a:pt x="2121" y="99"/>
                  </a:cubicBezTo>
                  <a:cubicBezTo>
                    <a:pt x="1973" y="49"/>
                    <a:pt x="1775" y="0"/>
                    <a:pt x="15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8"/>
            <p:cNvSpPr/>
            <p:nvPr/>
          </p:nvSpPr>
          <p:spPr>
            <a:xfrm>
              <a:off x="4705900" y="5112616"/>
              <a:ext cx="75200" cy="92450"/>
            </a:xfrm>
            <a:custGeom>
              <a:avLst/>
              <a:gdLst/>
              <a:ahLst/>
              <a:cxnLst/>
              <a:rect l="l" t="t" r="r" b="b"/>
              <a:pathLst>
                <a:path w="3008" h="3698" extrusionOk="0">
                  <a:moveTo>
                    <a:pt x="1479" y="395"/>
                  </a:moveTo>
                  <a:lnTo>
                    <a:pt x="2071" y="2367"/>
                  </a:lnTo>
                  <a:lnTo>
                    <a:pt x="937" y="2367"/>
                  </a:lnTo>
                  <a:lnTo>
                    <a:pt x="1479" y="395"/>
                  </a:lnTo>
                  <a:close/>
                  <a:moveTo>
                    <a:pt x="1183" y="1"/>
                  </a:moveTo>
                  <a:lnTo>
                    <a:pt x="0" y="3698"/>
                  </a:lnTo>
                  <a:lnTo>
                    <a:pt x="493" y="3698"/>
                  </a:lnTo>
                  <a:lnTo>
                    <a:pt x="789" y="2761"/>
                  </a:lnTo>
                  <a:lnTo>
                    <a:pt x="2219" y="2761"/>
                  </a:lnTo>
                  <a:lnTo>
                    <a:pt x="2465" y="3698"/>
                  </a:lnTo>
                  <a:lnTo>
                    <a:pt x="3007" y="3698"/>
                  </a:lnTo>
                  <a:lnTo>
                    <a:pt x="182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8"/>
            <p:cNvSpPr/>
            <p:nvPr/>
          </p:nvSpPr>
          <p:spPr>
            <a:xfrm>
              <a:off x="3467375" y="3648591"/>
              <a:ext cx="76425" cy="92450"/>
            </a:xfrm>
            <a:custGeom>
              <a:avLst/>
              <a:gdLst/>
              <a:ahLst/>
              <a:cxnLst/>
              <a:rect l="l" t="t" r="r" b="b"/>
              <a:pathLst>
                <a:path w="3057" h="3698" extrusionOk="0">
                  <a:moveTo>
                    <a:pt x="1529" y="444"/>
                  </a:moveTo>
                  <a:lnTo>
                    <a:pt x="2120" y="2366"/>
                  </a:lnTo>
                  <a:lnTo>
                    <a:pt x="937" y="2366"/>
                  </a:lnTo>
                  <a:lnTo>
                    <a:pt x="1529" y="444"/>
                  </a:lnTo>
                  <a:close/>
                  <a:moveTo>
                    <a:pt x="1184" y="0"/>
                  </a:moveTo>
                  <a:lnTo>
                    <a:pt x="1" y="3697"/>
                  </a:lnTo>
                  <a:lnTo>
                    <a:pt x="543" y="3697"/>
                  </a:lnTo>
                  <a:lnTo>
                    <a:pt x="789" y="2761"/>
                  </a:lnTo>
                  <a:lnTo>
                    <a:pt x="2219" y="2761"/>
                  </a:lnTo>
                  <a:lnTo>
                    <a:pt x="2515" y="3697"/>
                  </a:lnTo>
                  <a:lnTo>
                    <a:pt x="3057" y="3697"/>
                  </a:lnTo>
                  <a:lnTo>
                    <a:pt x="187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8"/>
            <p:cNvSpPr/>
            <p:nvPr/>
          </p:nvSpPr>
          <p:spPr>
            <a:xfrm>
              <a:off x="3557350" y="3648591"/>
              <a:ext cx="65325" cy="92450"/>
            </a:xfrm>
            <a:custGeom>
              <a:avLst/>
              <a:gdLst/>
              <a:ahLst/>
              <a:cxnLst/>
              <a:rect l="l" t="t" r="r" b="b"/>
              <a:pathLst>
                <a:path w="2613" h="3698" extrusionOk="0">
                  <a:moveTo>
                    <a:pt x="0" y="0"/>
                  </a:moveTo>
                  <a:lnTo>
                    <a:pt x="0" y="3697"/>
                  </a:lnTo>
                  <a:lnTo>
                    <a:pt x="493" y="3697"/>
                  </a:lnTo>
                  <a:lnTo>
                    <a:pt x="493" y="2021"/>
                  </a:lnTo>
                  <a:cubicBezTo>
                    <a:pt x="493" y="1725"/>
                    <a:pt x="493" y="1479"/>
                    <a:pt x="493" y="1232"/>
                  </a:cubicBezTo>
                  <a:cubicBezTo>
                    <a:pt x="444" y="1035"/>
                    <a:pt x="444" y="789"/>
                    <a:pt x="444" y="542"/>
                  </a:cubicBezTo>
                  <a:lnTo>
                    <a:pt x="444" y="542"/>
                  </a:lnTo>
                  <a:lnTo>
                    <a:pt x="1923" y="3697"/>
                  </a:lnTo>
                  <a:lnTo>
                    <a:pt x="2613" y="3697"/>
                  </a:lnTo>
                  <a:lnTo>
                    <a:pt x="2613" y="0"/>
                  </a:lnTo>
                  <a:lnTo>
                    <a:pt x="2120" y="0"/>
                  </a:lnTo>
                  <a:lnTo>
                    <a:pt x="2120" y="2021"/>
                  </a:lnTo>
                  <a:cubicBezTo>
                    <a:pt x="2120" y="2218"/>
                    <a:pt x="2169" y="2416"/>
                    <a:pt x="2169" y="2662"/>
                  </a:cubicBezTo>
                  <a:cubicBezTo>
                    <a:pt x="2169" y="2908"/>
                    <a:pt x="2218" y="3056"/>
                    <a:pt x="2218" y="3155"/>
                  </a:cubicBezTo>
                  <a:lnTo>
                    <a:pt x="69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8"/>
            <p:cNvSpPr/>
            <p:nvPr/>
          </p:nvSpPr>
          <p:spPr>
            <a:xfrm>
              <a:off x="3643600" y="3647341"/>
              <a:ext cx="69050" cy="96150"/>
            </a:xfrm>
            <a:custGeom>
              <a:avLst/>
              <a:gdLst/>
              <a:ahLst/>
              <a:cxnLst/>
              <a:rect l="l" t="t" r="r" b="b"/>
              <a:pathLst>
                <a:path w="2762" h="3846" extrusionOk="0">
                  <a:moveTo>
                    <a:pt x="1628" y="1"/>
                  </a:moveTo>
                  <a:cubicBezTo>
                    <a:pt x="1332" y="1"/>
                    <a:pt x="1085" y="50"/>
                    <a:pt x="790" y="198"/>
                  </a:cubicBezTo>
                  <a:cubicBezTo>
                    <a:pt x="592" y="346"/>
                    <a:pt x="395" y="592"/>
                    <a:pt x="247" y="888"/>
                  </a:cubicBezTo>
                  <a:cubicBezTo>
                    <a:pt x="99" y="1135"/>
                    <a:pt x="1" y="1480"/>
                    <a:pt x="1" y="1923"/>
                  </a:cubicBezTo>
                  <a:cubicBezTo>
                    <a:pt x="1" y="2515"/>
                    <a:pt x="149" y="3008"/>
                    <a:pt x="395" y="3353"/>
                  </a:cubicBezTo>
                  <a:cubicBezTo>
                    <a:pt x="691" y="3649"/>
                    <a:pt x="1085" y="3846"/>
                    <a:pt x="1578" y="3846"/>
                  </a:cubicBezTo>
                  <a:cubicBezTo>
                    <a:pt x="1973" y="3846"/>
                    <a:pt x="2416" y="3698"/>
                    <a:pt x="2761" y="3501"/>
                  </a:cubicBezTo>
                  <a:lnTo>
                    <a:pt x="2761" y="1726"/>
                  </a:lnTo>
                  <a:lnTo>
                    <a:pt x="1578" y="1726"/>
                  </a:lnTo>
                  <a:lnTo>
                    <a:pt x="1628" y="2120"/>
                  </a:lnTo>
                  <a:lnTo>
                    <a:pt x="2268" y="2120"/>
                  </a:lnTo>
                  <a:lnTo>
                    <a:pt x="2268" y="3254"/>
                  </a:lnTo>
                  <a:cubicBezTo>
                    <a:pt x="2071" y="3353"/>
                    <a:pt x="1825" y="3402"/>
                    <a:pt x="1578" y="3402"/>
                  </a:cubicBezTo>
                  <a:cubicBezTo>
                    <a:pt x="1233" y="3402"/>
                    <a:pt x="987" y="3304"/>
                    <a:pt x="790" y="3057"/>
                  </a:cubicBezTo>
                  <a:cubicBezTo>
                    <a:pt x="642" y="2811"/>
                    <a:pt x="543" y="2416"/>
                    <a:pt x="543" y="1923"/>
                  </a:cubicBezTo>
                  <a:cubicBezTo>
                    <a:pt x="543" y="1578"/>
                    <a:pt x="592" y="1282"/>
                    <a:pt x="691" y="1036"/>
                  </a:cubicBezTo>
                  <a:cubicBezTo>
                    <a:pt x="790" y="839"/>
                    <a:pt x="937" y="642"/>
                    <a:pt x="1085" y="543"/>
                  </a:cubicBezTo>
                  <a:cubicBezTo>
                    <a:pt x="1233" y="444"/>
                    <a:pt x="1430" y="395"/>
                    <a:pt x="1628" y="395"/>
                  </a:cubicBezTo>
                  <a:cubicBezTo>
                    <a:pt x="1775" y="395"/>
                    <a:pt x="1923" y="444"/>
                    <a:pt x="2071" y="494"/>
                  </a:cubicBezTo>
                  <a:cubicBezTo>
                    <a:pt x="2170" y="543"/>
                    <a:pt x="2318" y="592"/>
                    <a:pt x="2416" y="691"/>
                  </a:cubicBezTo>
                  <a:lnTo>
                    <a:pt x="2761" y="395"/>
                  </a:lnTo>
                  <a:cubicBezTo>
                    <a:pt x="2564" y="247"/>
                    <a:pt x="2416" y="149"/>
                    <a:pt x="2219" y="99"/>
                  </a:cubicBezTo>
                  <a:cubicBezTo>
                    <a:pt x="2071" y="1"/>
                    <a:pt x="1874" y="1"/>
                    <a:pt x="1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8"/>
            <p:cNvSpPr/>
            <p:nvPr/>
          </p:nvSpPr>
          <p:spPr>
            <a:xfrm>
              <a:off x="3728650" y="3647341"/>
              <a:ext cx="78875" cy="96150"/>
            </a:xfrm>
            <a:custGeom>
              <a:avLst/>
              <a:gdLst/>
              <a:ahLst/>
              <a:cxnLst/>
              <a:rect l="l" t="t" r="r" b="b"/>
              <a:pathLst>
                <a:path w="3155" h="3846" extrusionOk="0">
                  <a:moveTo>
                    <a:pt x="1578" y="395"/>
                  </a:moveTo>
                  <a:cubicBezTo>
                    <a:pt x="2268" y="395"/>
                    <a:pt x="2613" y="888"/>
                    <a:pt x="2613" y="1923"/>
                  </a:cubicBezTo>
                  <a:cubicBezTo>
                    <a:pt x="2613" y="2909"/>
                    <a:pt x="2268" y="3402"/>
                    <a:pt x="1578" y="3402"/>
                  </a:cubicBezTo>
                  <a:cubicBezTo>
                    <a:pt x="1282" y="3402"/>
                    <a:pt x="1035" y="3304"/>
                    <a:pt x="838" y="3057"/>
                  </a:cubicBezTo>
                  <a:cubicBezTo>
                    <a:pt x="641" y="2811"/>
                    <a:pt x="542" y="2416"/>
                    <a:pt x="542" y="1923"/>
                  </a:cubicBezTo>
                  <a:cubicBezTo>
                    <a:pt x="542" y="1381"/>
                    <a:pt x="641" y="1036"/>
                    <a:pt x="838" y="790"/>
                  </a:cubicBezTo>
                  <a:cubicBezTo>
                    <a:pt x="986" y="543"/>
                    <a:pt x="1282" y="395"/>
                    <a:pt x="1578" y="395"/>
                  </a:cubicBezTo>
                  <a:close/>
                  <a:moveTo>
                    <a:pt x="1578" y="1"/>
                  </a:moveTo>
                  <a:cubicBezTo>
                    <a:pt x="1282" y="1"/>
                    <a:pt x="986" y="50"/>
                    <a:pt x="740" y="198"/>
                  </a:cubicBezTo>
                  <a:cubicBezTo>
                    <a:pt x="542" y="346"/>
                    <a:pt x="345" y="592"/>
                    <a:pt x="197" y="888"/>
                  </a:cubicBezTo>
                  <a:cubicBezTo>
                    <a:pt x="99" y="1184"/>
                    <a:pt x="0" y="1529"/>
                    <a:pt x="0" y="1923"/>
                  </a:cubicBezTo>
                  <a:cubicBezTo>
                    <a:pt x="0" y="2318"/>
                    <a:pt x="99" y="2663"/>
                    <a:pt x="197" y="2958"/>
                  </a:cubicBezTo>
                  <a:cubicBezTo>
                    <a:pt x="345" y="3254"/>
                    <a:pt x="542" y="3451"/>
                    <a:pt x="740" y="3599"/>
                  </a:cubicBezTo>
                  <a:cubicBezTo>
                    <a:pt x="986" y="3747"/>
                    <a:pt x="1282" y="3846"/>
                    <a:pt x="1578" y="3846"/>
                  </a:cubicBezTo>
                  <a:cubicBezTo>
                    <a:pt x="1873" y="3846"/>
                    <a:pt x="2169" y="3747"/>
                    <a:pt x="2416" y="3599"/>
                  </a:cubicBezTo>
                  <a:cubicBezTo>
                    <a:pt x="2662" y="3451"/>
                    <a:pt x="2810" y="3254"/>
                    <a:pt x="2958" y="2958"/>
                  </a:cubicBezTo>
                  <a:cubicBezTo>
                    <a:pt x="3106" y="2663"/>
                    <a:pt x="3155" y="2318"/>
                    <a:pt x="3155" y="1923"/>
                  </a:cubicBezTo>
                  <a:cubicBezTo>
                    <a:pt x="3155" y="1480"/>
                    <a:pt x="3106" y="1135"/>
                    <a:pt x="2958" y="839"/>
                  </a:cubicBezTo>
                  <a:cubicBezTo>
                    <a:pt x="2810" y="592"/>
                    <a:pt x="2662" y="346"/>
                    <a:pt x="2416" y="198"/>
                  </a:cubicBezTo>
                  <a:cubicBezTo>
                    <a:pt x="2169" y="50"/>
                    <a:pt x="1873" y="1"/>
                    <a:pt x="15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8"/>
            <p:cNvSpPr/>
            <p:nvPr/>
          </p:nvSpPr>
          <p:spPr>
            <a:xfrm>
              <a:off x="3828450" y="3648591"/>
              <a:ext cx="50550" cy="92450"/>
            </a:xfrm>
            <a:custGeom>
              <a:avLst/>
              <a:gdLst/>
              <a:ahLst/>
              <a:cxnLst/>
              <a:rect l="l" t="t" r="r" b="b"/>
              <a:pathLst>
                <a:path w="2022" h="3698" extrusionOk="0">
                  <a:moveTo>
                    <a:pt x="1" y="0"/>
                  </a:moveTo>
                  <a:lnTo>
                    <a:pt x="1" y="3697"/>
                  </a:lnTo>
                  <a:lnTo>
                    <a:pt x="1973" y="3697"/>
                  </a:lnTo>
                  <a:lnTo>
                    <a:pt x="2022" y="3254"/>
                  </a:lnTo>
                  <a:lnTo>
                    <a:pt x="494" y="3254"/>
                  </a:lnTo>
                  <a:lnTo>
                    <a:pt x="49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8"/>
            <p:cNvSpPr/>
            <p:nvPr/>
          </p:nvSpPr>
          <p:spPr>
            <a:xfrm>
              <a:off x="3882675" y="3648591"/>
              <a:ext cx="76450" cy="92450"/>
            </a:xfrm>
            <a:custGeom>
              <a:avLst/>
              <a:gdLst/>
              <a:ahLst/>
              <a:cxnLst/>
              <a:rect l="l" t="t" r="r" b="b"/>
              <a:pathLst>
                <a:path w="3058" h="3698" extrusionOk="0">
                  <a:moveTo>
                    <a:pt x="1529" y="444"/>
                  </a:moveTo>
                  <a:lnTo>
                    <a:pt x="2071" y="2366"/>
                  </a:lnTo>
                  <a:lnTo>
                    <a:pt x="937" y="2366"/>
                  </a:lnTo>
                  <a:lnTo>
                    <a:pt x="1529" y="444"/>
                  </a:lnTo>
                  <a:close/>
                  <a:moveTo>
                    <a:pt x="1184" y="0"/>
                  </a:moveTo>
                  <a:lnTo>
                    <a:pt x="1" y="3697"/>
                  </a:lnTo>
                  <a:lnTo>
                    <a:pt x="543" y="3697"/>
                  </a:lnTo>
                  <a:lnTo>
                    <a:pt x="790" y="2761"/>
                  </a:lnTo>
                  <a:lnTo>
                    <a:pt x="2219" y="2761"/>
                  </a:lnTo>
                  <a:lnTo>
                    <a:pt x="2515" y="3697"/>
                  </a:lnTo>
                  <a:lnTo>
                    <a:pt x="3057" y="3697"/>
                  </a:lnTo>
                  <a:lnTo>
                    <a:pt x="182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8"/>
            <p:cNvSpPr/>
            <p:nvPr/>
          </p:nvSpPr>
          <p:spPr>
            <a:xfrm>
              <a:off x="2375525" y="2354616"/>
              <a:ext cx="53000" cy="73950"/>
            </a:xfrm>
            <a:custGeom>
              <a:avLst/>
              <a:gdLst/>
              <a:ahLst/>
              <a:cxnLst/>
              <a:rect l="l" t="t" r="r" b="b"/>
              <a:pathLst>
                <a:path w="2120" h="2958" extrusionOk="0">
                  <a:moveTo>
                    <a:pt x="1232" y="0"/>
                  </a:moveTo>
                  <a:cubicBezTo>
                    <a:pt x="986" y="0"/>
                    <a:pt x="789" y="49"/>
                    <a:pt x="592" y="148"/>
                  </a:cubicBezTo>
                  <a:cubicBezTo>
                    <a:pt x="394" y="296"/>
                    <a:pt x="247" y="444"/>
                    <a:pt x="148" y="690"/>
                  </a:cubicBezTo>
                  <a:cubicBezTo>
                    <a:pt x="49" y="887"/>
                    <a:pt x="0" y="1134"/>
                    <a:pt x="0" y="1479"/>
                  </a:cubicBezTo>
                  <a:cubicBezTo>
                    <a:pt x="0" y="1972"/>
                    <a:pt x="99" y="2317"/>
                    <a:pt x="296" y="2563"/>
                  </a:cubicBezTo>
                  <a:cubicBezTo>
                    <a:pt x="493" y="2810"/>
                    <a:pt x="789" y="2958"/>
                    <a:pt x="1183" y="2958"/>
                  </a:cubicBezTo>
                  <a:cubicBezTo>
                    <a:pt x="1528" y="2958"/>
                    <a:pt x="1824" y="2859"/>
                    <a:pt x="2120" y="2711"/>
                  </a:cubicBezTo>
                  <a:lnTo>
                    <a:pt x="2120" y="1331"/>
                  </a:lnTo>
                  <a:lnTo>
                    <a:pt x="1183" y="1331"/>
                  </a:lnTo>
                  <a:lnTo>
                    <a:pt x="1232" y="1627"/>
                  </a:lnTo>
                  <a:lnTo>
                    <a:pt x="1725" y="1627"/>
                  </a:lnTo>
                  <a:lnTo>
                    <a:pt x="1725" y="2514"/>
                  </a:lnTo>
                  <a:cubicBezTo>
                    <a:pt x="1578" y="2613"/>
                    <a:pt x="1380" y="2613"/>
                    <a:pt x="1183" y="2613"/>
                  </a:cubicBezTo>
                  <a:cubicBezTo>
                    <a:pt x="937" y="2613"/>
                    <a:pt x="740" y="2563"/>
                    <a:pt x="592" y="2366"/>
                  </a:cubicBezTo>
                  <a:cubicBezTo>
                    <a:pt x="444" y="2169"/>
                    <a:pt x="394" y="1873"/>
                    <a:pt x="394" y="1479"/>
                  </a:cubicBezTo>
                  <a:cubicBezTo>
                    <a:pt x="394" y="1183"/>
                    <a:pt x="444" y="986"/>
                    <a:pt x="493" y="789"/>
                  </a:cubicBezTo>
                  <a:cubicBezTo>
                    <a:pt x="592" y="641"/>
                    <a:pt x="690" y="493"/>
                    <a:pt x="838" y="444"/>
                  </a:cubicBezTo>
                  <a:cubicBezTo>
                    <a:pt x="937" y="345"/>
                    <a:pt x="1085" y="296"/>
                    <a:pt x="1232" y="296"/>
                  </a:cubicBezTo>
                  <a:cubicBezTo>
                    <a:pt x="1331" y="296"/>
                    <a:pt x="1479" y="345"/>
                    <a:pt x="1578" y="345"/>
                  </a:cubicBezTo>
                  <a:cubicBezTo>
                    <a:pt x="1676" y="394"/>
                    <a:pt x="1775" y="444"/>
                    <a:pt x="1873" y="542"/>
                  </a:cubicBezTo>
                  <a:lnTo>
                    <a:pt x="2070" y="296"/>
                  </a:lnTo>
                  <a:cubicBezTo>
                    <a:pt x="1972" y="197"/>
                    <a:pt x="1824" y="99"/>
                    <a:pt x="1676" y="49"/>
                  </a:cubicBezTo>
                  <a:cubicBezTo>
                    <a:pt x="1578" y="0"/>
                    <a:pt x="1380" y="0"/>
                    <a:pt x="12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8"/>
            <p:cNvSpPr/>
            <p:nvPr/>
          </p:nvSpPr>
          <p:spPr>
            <a:xfrm>
              <a:off x="2445750" y="2355841"/>
              <a:ext cx="49325" cy="71500"/>
            </a:xfrm>
            <a:custGeom>
              <a:avLst/>
              <a:gdLst/>
              <a:ahLst/>
              <a:cxnLst/>
              <a:rect l="l" t="t" r="r" b="b"/>
              <a:pathLst>
                <a:path w="1973" h="2860" extrusionOk="0">
                  <a:moveTo>
                    <a:pt x="1" y="0"/>
                  </a:moveTo>
                  <a:lnTo>
                    <a:pt x="1" y="2859"/>
                  </a:lnTo>
                  <a:lnTo>
                    <a:pt x="395" y="2859"/>
                  </a:lnTo>
                  <a:lnTo>
                    <a:pt x="395" y="1529"/>
                  </a:lnTo>
                  <a:lnTo>
                    <a:pt x="1578" y="1529"/>
                  </a:lnTo>
                  <a:lnTo>
                    <a:pt x="1578" y="2859"/>
                  </a:lnTo>
                  <a:lnTo>
                    <a:pt x="1973" y="2859"/>
                  </a:lnTo>
                  <a:lnTo>
                    <a:pt x="1973" y="0"/>
                  </a:lnTo>
                  <a:lnTo>
                    <a:pt x="1578" y="0"/>
                  </a:lnTo>
                  <a:lnTo>
                    <a:pt x="1578" y="1183"/>
                  </a:lnTo>
                  <a:lnTo>
                    <a:pt x="395" y="1183"/>
                  </a:lnTo>
                  <a:lnTo>
                    <a:pt x="39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8"/>
            <p:cNvSpPr/>
            <p:nvPr/>
          </p:nvSpPr>
          <p:spPr>
            <a:xfrm>
              <a:off x="2506150" y="2355841"/>
              <a:ext cx="59175" cy="71500"/>
            </a:xfrm>
            <a:custGeom>
              <a:avLst/>
              <a:gdLst/>
              <a:ahLst/>
              <a:cxnLst/>
              <a:rect l="l" t="t" r="r" b="b"/>
              <a:pathLst>
                <a:path w="2367" h="2860" extrusionOk="0">
                  <a:moveTo>
                    <a:pt x="1183" y="296"/>
                  </a:moveTo>
                  <a:lnTo>
                    <a:pt x="1627" y="1824"/>
                  </a:lnTo>
                  <a:lnTo>
                    <a:pt x="740" y="1824"/>
                  </a:lnTo>
                  <a:lnTo>
                    <a:pt x="1183" y="296"/>
                  </a:lnTo>
                  <a:close/>
                  <a:moveTo>
                    <a:pt x="937" y="0"/>
                  </a:moveTo>
                  <a:lnTo>
                    <a:pt x="0" y="2859"/>
                  </a:lnTo>
                  <a:lnTo>
                    <a:pt x="395" y="2859"/>
                  </a:lnTo>
                  <a:lnTo>
                    <a:pt x="641" y="2120"/>
                  </a:lnTo>
                  <a:lnTo>
                    <a:pt x="1726" y="2120"/>
                  </a:lnTo>
                  <a:lnTo>
                    <a:pt x="1923" y="2859"/>
                  </a:lnTo>
                  <a:lnTo>
                    <a:pt x="2366" y="2859"/>
                  </a:lnTo>
                  <a:lnTo>
                    <a:pt x="143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8"/>
            <p:cNvSpPr/>
            <p:nvPr/>
          </p:nvSpPr>
          <p:spPr>
            <a:xfrm>
              <a:off x="2576400" y="2355841"/>
              <a:ext cx="50550" cy="71500"/>
            </a:xfrm>
            <a:custGeom>
              <a:avLst/>
              <a:gdLst/>
              <a:ahLst/>
              <a:cxnLst/>
              <a:rect l="l" t="t" r="r" b="b"/>
              <a:pathLst>
                <a:path w="2022" h="2860" extrusionOk="0">
                  <a:moveTo>
                    <a:pt x="0" y="0"/>
                  </a:moveTo>
                  <a:lnTo>
                    <a:pt x="0" y="2859"/>
                  </a:lnTo>
                  <a:lnTo>
                    <a:pt x="345" y="2859"/>
                  </a:lnTo>
                  <a:lnTo>
                    <a:pt x="345" y="1529"/>
                  </a:lnTo>
                  <a:cubicBezTo>
                    <a:pt x="345" y="1331"/>
                    <a:pt x="345" y="1134"/>
                    <a:pt x="345" y="937"/>
                  </a:cubicBezTo>
                  <a:cubicBezTo>
                    <a:pt x="345" y="789"/>
                    <a:pt x="296" y="592"/>
                    <a:pt x="296" y="395"/>
                  </a:cubicBezTo>
                  <a:lnTo>
                    <a:pt x="296" y="395"/>
                  </a:lnTo>
                  <a:lnTo>
                    <a:pt x="1479" y="2859"/>
                  </a:lnTo>
                  <a:lnTo>
                    <a:pt x="2021" y="2859"/>
                  </a:lnTo>
                  <a:lnTo>
                    <a:pt x="2021" y="0"/>
                  </a:lnTo>
                  <a:lnTo>
                    <a:pt x="1627" y="0"/>
                  </a:lnTo>
                  <a:lnTo>
                    <a:pt x="1627" y="1578"/>
                  </a:lnTo>
                  <a:cubicBezTo>
                    <a:pt x="1627" y="1726"/>
                    <a:pt x="1627" y="1874"/>
                    <a:pt x="1627" y="2071"/>
                  </a:cubicBezTo>
                  <a:cubicBezTo>
                    <a:pt x="1676" y="2219"/>
                    <a:pt x="1676" y="2367"/>
                    <a:pt x="1676" y="2416"/>
                  </a:cubicBezTo>
                  <a:lnTo>
                    <a:pt x="49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8"/>
            <p:cNvSpPr/>
            <p:nvPr/>
          </p:nvSpPr>
          <p:spPr>
            <a:xfrm>
              <a:off x="2638000" y="2355841"/>
              <a:ext cx="57950" cy="71500"/>
            </a:xfrm>
            <a:custGeom>
              <a:avLst/>
              <a:gdLst/>
              <a:ahLst/>
              <a:cxnLst/>
              <a:rect l="l" t="t" r="r" b="b"/>
              <a:pathLst>
                <a:path w="2318" h="2860" extrusionOk="0">
                  <a:moveTo>
                    <a:pt x="1135" y="296"/>
                  </a:moveTo>
                  <a:lnTo>
                    <a:pt x="1578" y="1824"/>
                  </a:lnTo>
                  <a:lnTo>
                    <a:pt x="691" y="1824"/>
                  </a:lnTo>
                  <a:lnTo>
                    <a:pt x="1135" y="296"/>
                  </a:lnTo>
                  <a:close/>
                  <a:moveTo>
                    <a:pt x="888" y="0"/>
                  </a:moveTo>
                  <a:lnTo>
                    <a:pt x="1" y="2859"/>
                  </a:lnTo>
                  <a:lnTo>
                    <a:pt x="395" y="2859"/>
                  </a:lnTo>
                  <a:lnTo>
                    <a:pt x="592" y="2120"/>
                  </a:lnTo>
                  <a:lnTo>
                    <a:pt x="1677" y="2120"/>
                  </a:lnTo>
                  <a:lnTo>
                    <a:pt x="1923" y="2859"/>
                  </a:lnTo>
                  <a:lnTo>
                    <a:pt x="2318" y="2859"/>
                  </a:lnTo>
                  <a:lnTo>
                    <a:pt x="13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8"/>
            <p:cNvSpPr/>
            <p:nvPr/>
          </p:nvSpPr>
          <p:spPr>
            <a:xfrm>
              <a:off x="1622550" y="2131541"/>
              <a:ext cx="54250" cy="75200"/>
            </a:xfrm>
            <a:custGeom>
              <a:avLst/>
              <a:gdLst/>
              <a:ahLst/>
              <a:cxnLst/>
              <a:rect l="l" t="t" r="r" b="b"/>
              <a:pathLst>
                <a:path w="2170" h="3008" extrusionOk="0">
                  <a:moveTo>
                    <a:pt x="1282" y="1"/>
                  </a:moveTo>
                  <a:cubicBezTo>
                    <a:pt x="1036" y="1"/>
                    <a:pt x="838" y="50"/>
                    <a:pt x="641" y="198"/>
                  </a:cubicBezTo>
                  <a:cubicBezTo>
                    <a:pt x="444" y="297"/>
                    <a:pt x="296" y="445"/>
                    <a:pt x="198" y="691"/>
                  </a:cubicBezTo>
                  <a:cubicBezTo>
                    <a:pt x="99" y="937"/>
                    <a:pt x="0" y="1184"/>
                    <a:pt x="0" y="1480"/>
                  </a:cubicBezTo>
                  <a:cubicBezTo>
                    <a:pt x="0" y="1973"/>
                    <a:pt x="148" y="2367"/>
                    <a:pt x="345" y="2613"/>
                  </a:cubicBezTo>
                  <a:cubicBezTo>
                    <a:pt x="543" y="2860"/>
                    <a:pt x="838" y="3008"/>
                    <a:pt x="1233" y="3008"/>
                  </a:cubicBezTo>
                  <a:cubicBezTo>
                    <a:pt x="1578" y="3008"/>
                    <a:pt x="1874" y="2909"/>
                    <a:pt x="2169" y="2712"/>
                  </a:cubicBezTo>
                  <a:lnTo>
                    <a:pt x="2169" y="1332"/>
                  </a:lnTo>
                  <a:lnTo>
                    <a:pt x="1233" y="1332"/>
                  </a:lnTo>
                  <a:lnTo>
                    <a:pt x="1282" y="1677"/>
                  </a:lnTo>
                  <a:lnTo>
                    <a:pt x="1775" y="1677"/>
                  </a:lnTo>
                  <a:lnTo>
                    <a:pt x="1775" y="2515"/>
                  </a:lnTo>
                  <a:cubicBezTo>
                    <a:pt x="1627" y="2613"/>
                    <a:pt x="1430" y="2663"/>
                    <a:pt x="1233" y="2663"/>
                  </a:cubicBezTo>
                  <a:cubicBezTo>
                    <a:pt x="986" y="2663"/>
                    <a:pt x="789" y="2564"/>
                    <a:pt x="641" y="2367"/>
                  </a:cubicBezTo>
                  <a:cubicBezTo>
                    <a:pt x="493" y="2170"/>
                    <a:pt x="444" y="1874"/>
                    <a:pt x="444" y="1480"/>
                  </a:cubicBezTo>
                  <a:cubicBezTo>
                    <a:pt x="444" y="1233"/>
                    <a:pt x="493" y="987"/>
                    <a:pt x="543" y="839"/>
                  </a:cubicBezTo>
                  <a:cubicBezTo>
                    <a:pt x="641" y="642"/>
                    <a:pt x="740" y="543"/>
                    <a:pt x="838" y="445"/>
                  </a:cubicBezTo>
                  <a:cubicBezTo>
                    <a:pt x="986" y="395"/>
                    <a:pt x="1134" y="346"/>
                    <a:pt x="1282" y="346"/>
                  </a:cubicBezTo>
                  <a:cubicBezTo>
                    <a:pt x="1381" y="346"/>
                    <a:pt x="1529" y="346"/>
                    <a:pt x="1578" y="395"/>
                  </a:cubicBezTo>
                  <a:cubicBezTo>
                    <a:pt x="1676" y="445"/>
                    <a:pt x="1775" y="494"/>
                    <a:pt x="1874" y="592"/>
                  </a:cubicBezTo>
                  <a:lnTo>
                    <a:pt x="2120" y="346"/>
                  </a:lnTo>
                  <a:cubicBezTo>
                    <a:pt x="2021" y="198"/>
                    <a:pt x="1874" y="149"/>
                    <a:pt x="1726" y="99"/>
                  </a:cubicBezTo>
                  <a:cubicBezTo>
                    <a:pt x="1627" y="50"/>
                    <a:pt x="1430" y="1"/>
                    <a:pt x="1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8"/>
            <p:cNvSpPr/>
            <p:nvPr/>
          </p:nvSpPr>
          <p:spPr>
            <a:xfrm>
              <a:off x="1692800" y="2132791"/>
              <a:ext cx="50550" cy="73950"/>
            </a:xfrm>
            <a:custGeom>
              <a:avLst/>
              <a:gdLst/>
              <a:ahLst/>
              <a:cxnLst/>
              <a:rect l="l" t="t" r="r" b="b"/>
              <a:pathLst>
                <a:path w="2022" h="2958" extrusionOk="0">
                  <a:moveTo>
                    <a:pt x="0" y="0"/>
                  </a:moveTo>
                  <a:lnTo>
                    <a:pt x="0" y="1972"/>
                  </a:lnTo>
                  <a:cubicBezTo>
                    <a:pt x="0" y="2268"/>
                    <a:pt x="99" y="2514"/>
                    <a:pt x="247" y="2662"/>
                  </a:cubicBezTo>
                  <a:cubicBezTo>
                    <a:pt x="444" y="2859"/>
                    <a:pt x="690" y="2958"/>
                    <a:pt x="986" y="2958"/>
                  </a:cubicBezTo>
                  <a:cubicBezTo>
                    <a:pt x="1183" y="2958"/>
                    <a:pt x="1380" y="2909"/>
                    <a:pt x="1528" y="2810"/>
                  </a:cubicBezTo>
                  <a:cubicBezTo>
                    <a:pt x="1676" y="2711"/>
                    <a:pt x="1824" y="2613"/>
                    <a:pt x="1873" y="2465"/>
                  </a:cubicBezTo>
                  <a:cubicBezTo>
                    <a:pt x="1972" y="2317"/>
                    <a:pt x="2021" y="2169"/>
                    <a:pt x="2021" y="1972"/>
                  </a:cubicBezTo>
                  <a:lnTo>
                    <a:pt x="2021" y="0"/>
                  </a:lnTo>
                  <a:lnTo>
                    <a:pt x="1578" y="0"/>
                  </a:lnTo>
                  <a:lnTo>
                    <a:pt x="1578" y="1923"/>
                  </a:lnTo>
                  <a:cubicBezTo>
                    <a:pt x="1578" y="2169"/>
                    <a:pt x="1528" y="2317"/>
                    <a:pt x="1430" y="2416"/>
                  </a:cubicBezTo>
                  <a:cubicBezTo>
                    <a:pt x="1331" y="2563"/>
                    <a:pt x="1183" y="2613"/>
                    <a:pt x="986" y="2613"/>
                  </a:cubicBezTo>
                  <a:cubicBezTo>
                    <a:pt x="789" y="2613"/>
                    <a:pt x="641" y="2563"/>
                    <a:pt x="542" y="2416"/>
                  </a:cubicBezTo>
                  <a:cubicBezTo>
                    <a:pt x="444" y="2317"/>
                    <a:pt x="395" y="2169"/>
                    <a:pt x="395" y="1923"/>
                  </a:cubicBezTo>
                  <a:lnTo>
                    <a:pt x="39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8"/>
            <p:cNvSpPr/>
            <p:nvPr/>
          </p:nvSpPr>
          <p:spPr>
            <a:xfrm>
              <a:off x="1763025" y="2132791"/>
              <a:ext cx="9900" cy="72725"/>
            </a:xfrm>
            <a:custGeom>
              <a:avLst/>
              <a:gdLst/>
              <a:ahLst/>
              <a:cxnLst/>
              <a:rect l="l" t="t" r="r" b="b"/>
              <a:pathLst>
                <a:path w="396" h="2909" extrusionOk="0">
                  <a:moveTo>
                    <a:pt x="1" y="0"/>
                  </a:moveTo>
                  <a:lnTo>
                    <a:pt x="1" y="2909"/>
                  </a:lnTo>
                  <a:lnTo>
                    <a:pt x="395" y="2909"/>
                  </a:lnTo>
                  <a:lnTo>
                    <a:pt x="39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8"/>
            <p:cNvSpPr/>
            <p:nvPr/>
          </p:nvSpPr>
          <p:spPr>
            <a:xfrm>
              <a:off x="1793850" y="2132791"/>
              <a:ext cx="49325" cy="72725"/>
            </a:xfrm>
            <a:custGeom>
              <a:avLst/>
              <a:gdLst/>
              <a:ahLst/>
              <a:cxnLst/>
              <a:rect l="l" t="t" r="r" b="b"/>
              <a:pathLst>
                <a:path w="1973" h="2909" extrusionOk="0">
                  <a:moveTo>
                    <a:pt x="0" y="0"/>
                  </a:moveTo>
                  <a:lnTo>
                    <a:pt x="0" y="2909"/>
                  </a:lnTo>
                  <a:lnTo>
                    <a:pt x="345" y="2909"/>
                  </a:lnTo>
                  <a:lnTo>
                    <a:pt x="345" y="1578"/>
                  </a:lnTo>
                  <a:cubicBezTo>
                    <a:pt x="345" y="1331"/>
                    <a:pt x="345" y="1134"/>
                    <a:pt x="345" y="986"/>
                  </a:cubicBezTo>
                  <a:cubicBezTo>
                    <a:pt x="345" y="789"/>
                    <a:pt x="296" y="641"/>
                    <a:pt x="296" y="444"/>
                  </a:cubicBezTo>
                  <a:lnTo>
                    <a:pt x="296" y="444"/>
                  </a:lnTo>
                  <a:lnTo>
                    <a:pt x="1479" y="2909"/>
                  </a:lnTo>
                  <a:lnTo>
                    <a:pt x="1972" y="2909"/>
                  </a:lnTo>
                  <a:lnTo>
                    <a:pt x="1972" y="0"/>
                  </a:lnTo>
                  <a:lnTo>
                    <a:pt x="1627" y="0"/>
                  </a:lnTo>
                  <a:lnTo>
                    <a:pt x="1627" y="1578"/>
                  </a:lnTo>
                  <a:cubicBezTo>
                    <a:pt x="1627" y="1725"/>
                    <a:pt x="1627" y="1873"/>
                    <a:pt x="1627" y="2071"/>
                  </a:cubicBezTo>
                  <a:cubicBezTo>
                    <a:pt x="1676" y="2268"/>
                    <a:pt x="1676" y="2366"/>
                    <a:pt x="1676" y="2465"/>
                  </a:cubicBezTo>
                  <a:lnTo>
                    <a:pt x="49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8"/>
            <p:cNvSpPr/>
            <p:nvPr/>
          </p:nvSpPr>
          <p:spPr>
            <a:xfrm>
              <a:off x="1864100" y="2132791"/>
              <a:ext cx="40675" cy="72725"/>
            </a:xfrm>
            <a:custGeom>
              <a:avLst/>
              <a:gdLst/>
              <a:ahLst/>
              <a:cxnLst/>
              <a:rect l="l" t="t" r="r" b="b"/>
              <a:pathLst>
                <a:path w="1627" h="2909" extrusionOk="0">
                  <a:moveTo>
                    <a:pt x="0" y="0"/>
                  </a:moveTo>
                  <a:lnTo>
                    <a:pt x="0" y="2909"/>
                  </a:lnTo>
                  <a:lnTo>
                    <a:pt x="1627" y="2909"/>
                  </a:lnTo>
                  <a:lnTo>
                    <a:pt x="1627" y="2563"/>
                  </a:lnTo>
                  <a:lnTo>
                    <a:pt x="394" y="2563"/>
                  </a:lnTo>
                  <a:lnTo>
                    <a:pt x="394" y="1578"/>
                  </a:lnTo>
                  <a:lnTo>
                    <a:pt x="1380" y="1578"/>
                  </a:lnTo>
                  <a:lnTo>
                    <a:pt x="1380" y="1282"/>
                  </a:lnTo>
                  <a:lnTo>
                    <a:pt x="394" y="1282"/>
                  </a:lnTo>
                  <a:lnTo>
                    <a:pt x="394" y="345"/>
                  </a:lnTo>
                  <a:lnTo>
                    <a:pt x="1528" y="345"/>
                  </a:lnTo>
                  <a:lnTo>
                    <a:pt x="157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8"/>
            <p:cNvSpPr/>
            <p:nvPr/>
          </p:nvSpPr>
          <p:spPr>
            <a:xfrm>
              <a:off x="1910925" y="2132791"/>
              <a:ext cx="57950" cy="72725"/>
            </a:xfrm>
            <a:custGeom>
              <a:avLst/>
              <a:gdLst/>
              <a:ahLst/>
              <a:cxnLst/>
              <a:rect l="l" t="t" r="r" b="b"/>
              <a:pathLst>
                <a:path w="2318" h="2909" extrusionOk="0">
                  <a:moveTo>
                    <a:pt x="1134" y="345"/>
                  </a:moveTo>
                  <a:lnTo>
                    <a:pt x="1578" y="1824"/>
                  </a:lnTo>
                  <a:lnTo>
                    <a:pt x="690" y="1824"/>
                  </a:lnTo>
                  <a:lnTo>
                    <a:pt x="1134" y="345"/>
                  </a:lnTo>
                  <a:close/>
                  <a:moveTo>
                    <a:pt x="888" y="0"/>
                  </a:moveTo>
                  <a:lnTo>
                    <a:pt x="0" y="2909"/>
                  </a:lnTo>
                  <a:lnTo>
                    <a:pt x="395" y="2909"/>
                  </a:lnTo>
                  <a:lnTo>
                    <a:pt x="592" y="2169"/>
                  </a:lnTo>
                  <a:lnTo>
                    <a:pt x="1676" y="2169"/>
                  </a:lnTo>
                  <a:lnTo>
                    <a:pt x="1923" y="2909"/>
                  </a:lnTo>
                  <a:lnTo>
                    <a:pt x="2317" y="2909"/>
                  </a:lnTo>
                  <a:lnTo>
                    <a:pt x="143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8"/>
            <p:cNvSpPr/>
            <p:nvPr/>
          </p:nvSpPr>
          <p:spPr>
            <a:xfrm>
              <a:off x="2221475" y="1963941"/>
              <a:ext cx="48075" cy="72750"/>
            </a:xfrm>
            <a:custGeom>
              <a:avLst/>
              <a:gdLst/>
              <a:ahLst/>
              <a:cxnLst/>
              <a:rect l="l" t="t" r="r" b="b"/>
              <a:pathLst>
                <a:path w="1923" h="2910" extrusionOk="0">
                  <a:moveTo>
                    <a:pt x="740" y="346"/>
                  </a:moveTo>
                  <a:cubicBezTo>
                    <a:pt x="937" y="346"/>
                    <a:pt x="1134" y="346"/>
                    <a:pt x="1233" y="444"/>
                  </a:cubicBezTo>
                  <a:cubicBezTo>
                    <a:pt x="1331" y="494"/>
                    <a:pt x="1381" y="592"/>
                    <a:pt x="1381" y="790"/>
                  </a:cubicBezTo>
                  <a:cubicBezTo>
                    <a:pt x="1381" y="937"/>
                    <a:pt x="1331" y="1036"/>
                    <a:pt x="1233" y="1135"/>
                  </a:cubicBezTo>
                  <a:cubicBezTo>
                    <a:pt x="1134" y="1184"/>
                    <a:pt x="986" y="1233"/>
                    <a:pt x="838" y="1233"/>
                  </a:cubicBezTo>
                  <a:lnTo>
                    <a:pt x="395" y="1233"/>
                  </a:lnTo>
                  <a:lnTo>
                    <a:pt x="395" y="346"/>
                  </a:lnTo>
                  <a:close/>
                  <a:moveTo>
                    <a:pt x="888" y="1529"/>
                  </a:moveTo>
                  <a:cubicBezTo>
                    <a:pt x="1036" y="1529"/>
                    <a:pt x="1233" y="1578"/>
                    <a:pt x="1331" y="1677"/>
                  </a:cubicBezTo>
                  <a:cubicBezTo>
                    <a:pt x="1430" y="1726"/>
                    <a:pt x="1528" y="1874"/>
                    <a:pt x="1528" y="2071"/>
                  </a:cubicBezTo>
                  <a:cubicBezTo>
                    <a:pt x="1528" y="2268"/>
                    <a:pt x="1430" y="2416"/>
                    <a:pt x="1331" y="2466"/>
                  </a:cubicBezTo>
                  <a:cubicBezTo>
                    <a:pt x="1183" y="2515"/>
                    <a:pt x="1036" y="2564"/>
                    <a:pt x="789" y="2564"/>
                  </a:cubicBezTo>
                  <a:lnTo>
                    <a:pt x="395" y="2564"/>
                  </a:lnTo>
                  <a:lnTo>
                    <a:pt x="395" y="1529"/>
                  </a:lnTo>
                  <a:close/>
                  <a:moveTo>
                    <a:pt x="0" y="1"/>
                  </a:moveTo>
                  <a:lnTo>
                    <a:pt x="0" y="2909"/>
                  </a:lnTo>
                  <a:lnTo>
                    <a:pt x="789" y="2909"/>
                  </a:lnTo>
                  <a:cubicBezTo>
                    <a:pt x="1528" y="2909"/>
                    <a:pt x="1923" y="2613"/>
                    <a:pt x="1923" y="2071"/>
                  </a:cubicBezTo>
                  <a:cubicBezTo>
                    <a:pt x="1923" y="1874"/>
                    <a:pt x="1874" y="1677"/>
                    <a:pt x="1726" y="1578"/>
                  </a:cubicBezTo>
                  <a:cubicBezTo>
                    <a:pt x="1627" y="1480"/>
                    <a:pt x="1479" y="1381"/>
                    <a:pt x="1282" y="1381"/>
                  </a:cubicBezTo>
                  <a:cubicBezTo>
                    <a:pt x="1430" y="1332"/>
                    <a:pt x="1528" y="1282"/>
                    <a:pt x="1627" y="1184"/>
                  </a:cubicBezTo>
                  <a:cubicBezTo>
                    <a:pt x="1775" y="1036"/>
                    <a:pt x="1824" y="888"/>
                    <a:pt x="1824" y="740"/>
                  </a:cubicBezTo>
                  <a:cubicBezTo>
                    <a:pt x="1824" y="494"/>
                    <a:pt x="1726" y="297"/>
                    <a:pt x="1528" y="198"/>
                  </a:cubicBezTo>
                  <a:cubicBezTo>
                    <a:pt x="1331" y="99"/>
                    <a:pt x="1036" y="1"/>
                    <a:pt x="6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8"/>
            <p:cNvSpPr/>
            <p:nvPr/>
          </p:nvSpPr>
          <p:spPr>
            <a:xfrm>
              <a:off x="2284325" y="1963941"/>
              <a:ext cx="49325" cy="73975"/>
            </a:xfrm>
            <a:custGeom>
              <a:avLst/>
              <a:gdLst/>
              <a:ahLst/>
              <a:cxnLst/>
              <a:rect l="l" t="t" r="r" b="b"/>
              <a:pathLst>
                <a:path w="1973" h="2959" extrusionOk="0">
                  <a:moveTo>
                    <a:pt x="0" y="1"/>
                  </a:moveTo>
                  <a:lnTo>
                    <a:pt x="0" y="1973"/>
                  </a:lnTo>
                  <a:cubicBezTo>
                    <a:pt x="0" y="2268"/>
                    <a:pt x="50" y="2515"/>
                    <a:pt x="247" y="2663"/>
                  </a:cubicBezTo>
                  <a:cubicBezTo>
                    <a:pt x="395" y="2860"/>
                    <a:pt x="641" y="2958"/>
                    <a:pt x="986" y="2958"/>
                  </a:cubicBezTo>
                  <a:cubicBezTo>
                    <a:pt x="1183" y="2958"/>
                    <a:pt x="1381" y="2909"/>
                    <a:pt x="1528" y="2811"/>
                  </a:cubicBezTo>
                  <a:cubicBezTo>
                    <a:pt x="1676" y="2712"/>
                    <a:pt x="1775" y="2613"/>
                    <a:pt x="1874" y="2466"/>
                  </a:cubicBezTo>
                  <a:cubicBezTo>
                    <a:pt x="1923" y="2318"/>
                    <a:pt x="1972" y="2170"/>
                    <a:pt x="1972" y="1973"/>
                  </a:cubicBezTo>
                  <a:lnTo>
                    <a:pt x="1972" y="1"/>
                  </a:lnTo>
                  <a:lnTo>
                    <a:pt x="1578" y="1"/>
                  </a:lnTo>
                  <a:lnTo>
                    <a:pt x="1578" y="1923"/>
                  </a:lnTo>
                  <a:cubicBezTo>
                    <a:pt x="1578" y="2170"/>
                    <a:pt x="1528" y="2318"/>
                    <a:pt x="1430" y="2466"/>
                  </a:cubicBezTo>
                  <a:cubicBezTo>
                    <a:pt x="1331" y="2564"/>
                    <a:pt x="1183" y="2613"/>
                    <a:pt x="986" y="2613"/>
                  </a:cubicBezTo>
                  <a:cubicBezTo>
                    <a:pt x="789" y="2613"/>
                    <a:pt x="641" y="2564"/>
                    <a:pt x="543" y="2416"/>
                  </a:cubicBezTo>
                  <a:cubicBezTo>
                    <a:pt x="444" y="2318"/>
                    <a:pt x="395" y="2170"/>
                    <a:pt x="395" y="1923"/>
                  </a:cubicBezTo>
                  <a:lnTo>
                    <a:pt x="3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8"/>
            <p:cNvSpPr/>
            <p:nvPr/>
          </p:nvSpPr>
          <p:spPr>
            <a:xfrm>
              <a:off x="2353325" y="1963941"/>
              <a:ext cx="50550" cy="72750"/>
            </a:xfrm>
            <a:custGeom>
              <a:avLst/>
              <a:gdLst/>
              <a:ahLst/>
              <a:cxnLst/>
              <a:rect l="l" t="t" r="r" b="b"/>
              <a:pathLst>
                <a:path w="2022" h="2910" extrusionOk="0">
                  <a:moveTo>
                    <a:pt x="790" y="346"/>
                  </a:moveTo>
                  <a:cubicBezTo>
                    <a:pt x="987" y="346"/>
                    <a:pt x="1184" y="346"/>
                    <a:pt x="1282" y="444"/>
                  </a:cubicBezTo>
                  <a:cubicBezTo>
                    <a:pt x="1381" y="543"/>
                    <a:pt x="1430" y="642"/>
                    <a:pt x="1430" y="839"/>
                  </a:cubicBezTo>
                  <a:cubicBezTo>
                    <a:pt x="1430" y="1036"/>
                    <a:pt x="1381" y="1135"/>
                    <a:pt x="1282" y="1233"/>
                  </a:cubicBezTo>
                  <a:cubicBezTo>
                    <a:pt x="1184" y="1332"/>
                    <a:pt x="1036" y="1381"/>
                    <a:pt x="839" y="1381"/>
                  </a:cubicBezTo>
                  <a:lnTo>
                    <a:pt x="395" y="1381"/>
                  </a:lnTo>
                  <a:lnTo>
                    <a:pt x="395" y="346"/>
                  </a:lnTo>
                  <a:close/>
                  <a:moveTo>
                    <a:pt x="1" y="1"/>
                  </a:moveTo>
                  <a:lnTo>
                    <a:pt x="1" y="2909"/>
                  </a:lnTo>
                  <a:lnTo>
                    <a:pt x="395" y="2909"/>
                  </a:lnTo>
                  <a:lnTo>
                    <a:pt x="395" y="1677"/>
                  </a:lnTo>
                  <a:lnTo>
                    <a:pt x="839" y="1677"/>
                  </a:lnTo>
                  <a:lnTo>
                    <a:pt x="1529" y="2909"/>
                  </a:lnTo>
                  <a:lnTo>
                    <a:pt x="2022" y="2909"/>
                  </a:lnTo>
                  <a:lnTo>
                    <a:pt x="1233" y="1578"/>
                  </a:lnTo>
                  <a:cubicBezTo>
                    <a:pt x="1480" y="1529"/>
                    <a:pt x="1628" y="1430"/>
                    <a:pt x="1726" y="1332"/>
                  </a:cubicBezTo>
                  <a:cubicBezTo>
                    <a:pt x="1825" y="1184"/>
                    <a:pt x="1874" y="1036"/>
                    <a:pt x="1874" y="839"/>
                  </a:cubicBezTo>
                  <a:cubicBezTo>
                    <a:pt x="1874" y="543"/>
                    <a:pt x="1775" y="346"/>
                    <a:pt x="1578" y="198"/>
                  </a:cubicBezTo>
                  <a:cubicBezTo>
                    <a:pt x="1381" y="99"/>
                    <a:pt x="1135" y="1"/>
                    <a:pt x="7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8"/>
            <p:cNvSpPr/>
            <p:nvPr/>
          </p:nvSpPr>
          <p:spPr>
            <a:xfrm>
              <a:off x="2417425" y="1963941"/>
              <a:ext cx="50550" cy="72750"/>
            </a:xfrm>
            <a:custGeom>
              <a:avLst/>
              <a:gdLst/>
              <a:ahLst/>
              <a:cxnLst/>
              <a:rect l="l" t="t" r="r" b="b"/>
              <a:pathLst>
                <a:path w="2022" h="2910" extrusionOk="0">
                  <a:moveTo>
                    <a:pt x="0" y="1"/>
                  </a:moveTo>
                  <a:lnTo>
                    <a:pt x="0" y="2909"/>
                  </a:lnTo>
                  <a:lnTo>
                    <a:pt x="394" y="2909"/>
                  </a:lnTo>
                  <a:lnTo>
                    <a:pt x="394" y="1"/>
                  </a:lnTo>
                  <a:close/>
                  <a:moveTo>
                    <a:pt x="1479" y="1"/>
                  </a:moveTo>
                  <a:lnTo>
                    <a:pt x="394" y="1332"/>
                  </a:lnTo>
                  <a:lnTo>
                    <a:pt x="1528" y="2909"/>
                  </a:lnTo>
                  <a:lnTo>
                    <a:pt x="2021" y="2909"/>
                  </a:lnTo>
                  <a:lnTo>
                    <a:pt x="838" y="1332"/>
                  </a:lnTo>
                  <a:lnTo>
                    <a:pt x="19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8"/>
            <p:cNvSpPr/>
            <p:nvPr/>
          </p:nvSpPr>
          <p:spPr>
            <a:xfrm>
              <a:off x="2479025" y="1963941"/>
              <a:ext cx="9900" cy="72750"/>
            </a:xfrm>
            <a:custGeom>
              <a:avLst/>
              <a:gdLst/>
              <a:ahLst/>
              <a:cxnLst/>
              <a:rect l="l" t="t" r="r" b="b"/>
              <a:pathLst>
                <a:path w="396" h="2910" extrusionOk="0">
                  <a:moveTo>
                    <a:pt x="1" y="1"/>
                  </a:moveTo>
                  <a:lnTo>
                    <a:pt x="1" y="2909"/>
                  </a:lnTo>
                  <a:lnTo>
                    <a:pt x="395" y="2909"/>
                  </a:lnTo>
                  <a:lnTo>
                    <a:pt x="3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8"/>
            <p:cNvSpPr/>
            <p:nvPr/>
          </p:nvSpPr>
          <p:spPr>
            <a:xfrm>
              <a:off x="2509850" y="1963941"/>
              <a:ext cx="49300" cy="72750"/>
            </a:xfrm>
            <a:custGeom>
              <a:avLst/>
              <a:gdLst/>
              <a:ahLst/>
              <a:cxnLst/>
              <a:rect l="l" t="t" r="r" b="b"/>
              <a:pathLst>
                <a:path w="1972" h="2910" extrusionOk="0">
                  <a:moveTo>
                    <a:pt x="0" y="1"/>
                  </a:moveTo>
                  <a:lnTo>
                    <a:pt x="0" y="2909"/>
                  </a:lnTo>
                  <a:lnTo>
                    <a:pt x="345" y="2909"/>
                  </a:lnTo>
                  <a:lnTo>
                    <a:pt x="345" y="1578"/>
                  </a:lnTo>
                  <a:cubicBezTo>
                    <a:pt x="345" y="1332"/>
                    <a:pt x="345" y="1135"/>
                    <a:pt x="345" y="987"/>
                  </a:cubicBezTo>
                  <a:cubicBezTo>
                    <a:pt x="345" y="839"/>
                    <a:pt x="296" y="642"/>
                    <a:pt x="296" y="444"/>
                  </a:cubicBezTo>
                  <a:lnTo>
                    <a:pt x="296" y="444"/>
                  </a:lnTo>
                  <a:lnTo>
                    <a:pt x="1479" y="2909"/>
                  </a:lnTo>
                  <a:lnTo>
                    <a:pt x="1972" y="2909"/>
                  </a:lnTo>
                  <a:lnTo>
                    <a:pt x="1972" y="1"/>
                  </a:lnTo>
                  <a:lnTo>
                    <a:pt x="1627" y="1"/>
                  </a:lnTo>
                  <a:lnTo>
                    <a:pt x="1627" y="1578"/>
                  </a:lnTo>
                  <a:cubicBezTo>
                    <a:pt x="1627" y="1726"/>
                    <a:pt x="1627" y="1923"/>
                    <a:pt x="1627" y="2071"/>
                  </a:cubicBezTo>
                  <a:cubicBezTo>
                    <a:pt x="1676" y="2268"/>
                    <a:pt x="1676" y="2367"/>
                    <a:pt x="1676" y="2466"/>
                  </a:cubicBezTo>
                  <a:lnTo>
                    <a:pt x="49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8"/>
            <p:cNvSpPr/>
            <p:nvPr/>
          </p:nvSpPr>
          <p:spPr>
            <a:xfrm>
              <a:off x="2570225" y="1963941"/>
              <a:ext cx="59175" cy="72750"/>
            </a:xfrm>
            <a:custGeom>
              <a:avLst/>
              <a:gdLst/>
              <a:ahLst/>
              <a:cxnLst/>
              <a:rect l="l" t="t" r="r" b="b"/>
              <a:pathLst>
                <a:path w="2367" h="2910" extrusionOk="0">
                  <a:moveTo>
                    <a:pt x="1184" y="346"/>
                  </a:moveTo>
                  <a:lnTo>
                    <a:pt x="1627" y="1825"/>
                  </a:lnTo>
                  <a:lnTo>
                    <a:pt x="740" y="1825"/>
                  </a:lnTo>
                  <a:lnTo>
                    <a:pt x="1184" y="346"/>
                  </a:lnTo>
                  <a:close/>
                  <a:moveTo>
                    <a:pt x="937" y="1"/>
                  </a:moveTo>
                  <a:lnTo>
                    <a:pt x="1" y="2909"/>
                  </a:lnTo>
                  <a:lnTo>
                    <a:pt x="444" y="2909"/>
                  </a:lnTo>
                  <a:lnTo>
                    <a:pt x="641" y="2170"/>
                  </a:lnTo>
                  <a:lnTo>
                    <a:pt x="1726" y="2170"/>
                  </a:lnTo>
                  <a:lnTo>
                    <a:pt x="1923" y="2909"/>
                  </a:lnTo>
                  <a:lnTo>
                    <a:pt x="2367" y="2909"/>
                  </a:lnTo>
                  <a:lnTo>
                    <a:pt x="14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8"/>
            <p:cNvSpPr/>
            <p:nvPr/>
          </p:nvSpPr>
          <p:spPr>
            <a:xfrm>
              <a:off x="2326225" y="2068691"/>
              <a:ext cx="38225" cy="72750"/>
            </a:xfrm>
            <a:custGeom>
              <a:avLst/>
              <a:gdLst/>
              <a:ahLst/>
              <a:cxnLst/>
              <a:rect l="l" t="t" r="r" b="b"/>
              <a:pathLst>
                <a:path w="1529" h="2910" extrusionOk="0">
                  <a:moveTo>
                    <a:pt x="0" y="1"/>
                  </a:moveTo>
                  <a:lnTo>
                    <a:pt x="0" y="2909"/>
                  </a:lnTo>
                  <a:lnTo>
                    <a:pt x="395" y="2909"/>
                  </a:lnTo>
                  <a:lnTo>
                    <a:pt x="395" y="1628"/>
                  </a:lnTo>
                  <a:lnTo>
                    <a:pt x="1331" y="1628"/>
                  </a:lnTo>
                  <a:lnTo>
                    <a:pt x="1331" y="1332"/>
                  </a:lnTo>
                  <a:lnTo>
                    <a:pt x="395" y="1332"/>
                  </a:lnTo>
                  <a:lnTo>
                    <a:pt x="395" y="346"/>
                  </a:lnTo>
                  <a:lnTo>
                    <a:pt x="1479" y="346"/>
                  </a:lnTo>
                  <a:lnTo>
                    <a:pt x="15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8"/>
            <p:cNvSpPr/>
            <p:nvPr/>
          </p:nvSpPr>
          <p:spPr>
            <a:xfrm>
              <a:off x="2361950" y="2068691"/>
              <a:ext cx="57950" cy="72750"/>
            </a:xfrm>
            <a:custGeom>
              <a:avLst/>
              <a:gdLst/>
              <a:ahLst/>
              <a:cxnLst/>
              <a:rect l="l" t="t" r="r" b="b"/>
              <a:pathLst>
                <a:path w="2318" h="2910" extrusionOk="0">
                  <a:moveTo>
                    <a:pt x="1184" y="346"/>
                  </a:moveTo>
                  <a:lnTo>
                    <a:pt x="1628" y="1874"/>
                  </a:lnTo>
                  <a:lnTo>
                    <a:pt x="691" y="1874"/>
                  </a:lnTo>
                  <a:lnTo>
                    <a:pt x="1184" y="346"/>
                  </a:lnTo>
                  <a:close/>
                  <a:moveTo>
                    <a:pt x="937" y="1"/>
                  </a:moveTo>
                  <a:lnTo>
                    <a:pt x="1" y="2909"/>
                  </a:lnTo>
                  <a:lnTo>
                    <a:pt x="395" y="2909"/>
                  </a:lnTo>
                  <a:lnTo>
                    <a:pt x="642" y="2170"/>
                  </a:lnTo>
                  <a:lnTo>
                    <a:pt x="1726" y="2170"/>
                  </a:lnTo>
                  <a:lnTo>
                    <a:pt x="1923" y="2909"/>
                  </a:lnTo>
                  <a:lnTo>
                    <a:pt x="2318" y="2909"/>
                  </a:lnTo>
                  <a:lnTo>
                    <a:pt x="14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8"/>
            <p:cNvSpPr/>
            <p:nvPr/>
          </p:nvSpPr>
          <p:spPr>
            <a:xfrm>
              <a:off x="2423575" y="2067466"/>
              <a:ext cx="50550" cy="75200"/>
            </a:xfrm>
            <a:custGeom>
              <a:avLst/>
              <a:gdLst/>
              <a:ahLst/>
              <a:cxnLst/>
              <a:rect l="l" t="t" r="r" b="b"/>
              <a:pathLst>
                <a:path w="2022" h="3008" extrusionOk="0">
                  <a:moveTo>
                    <a:pt x="1036" y="1"/>
                  </a:moveTo>
                  <a:cubicBezTo>
                    <a:pt x="839" y="1"/>
                    <a:pt x="691" y="50"/>
                    <a:pt x="543" y="99"/>
                  </a:cubicBezTo>
                  <a:cubicBezTo>
                    <a:pt x="395" y="198"/>
                    <a:pt x="296" y="247"/>
                    <a:pt x="247" y="395"/>
                  </a:cubicBezTo>
                  <a:cubicBezTo>
                    <a:pt x="148" y="493"/>
                    <a:pt x="99" y="641"/>
                    <a:pt x="99" y="789"/>
                  </a:cubicBezTo>
                  <a:cubicBezTo>
                    <a:pt x="99" y="986"/>
                    <a:pt x="198" y="1134"/>
                    <a:pt x="346" y="1282"/>
                  </a:cubicBezTo>
                  <a:cubicBezTo>
                    <a:pt x="444" y="1430"/>
                    <a:pt x="691" y="1529"/>
                    <a:pt x="986" y="1627"/>
                  </a:cubicBezTo>
                  <a:cubicBezTo>
                    <a:pt x="1134" y="1677"/>
                    <a:pt x="1282" y="1726"/>
                    <a:pt x="1332" y="1775"/>
                  </a:cubicBezTo>
                  <a:cubicBezTo>
                    <a:pt x="1430" y="1824"/>
                    <a:pt x="1479" y="1874"/>
                    <a:pt x="1529" y="1923"/>
                  </a:cubicBezTo>
                  <a:cubicBezTo>
                    <a:pt x="1578" y="1972"/>
                    <a:pt x="1578" y="2071"/>
                    <a:pt x="1578" y="2170"/>
                  </a:cubicBezTo>
                  <a:cubicBezTo>
                    <a:pt x="1578" y="2317"/>
                    <a:pt x="1529" y="2465"/>
                    <a:pt x="1430" y="2564"/>
                  </a:cubicBezTo>
                  <a:cubicBezTo>
                    <a:pt x="1282" y="2613"/>
                    <a:pt x="1134" y="2662"/>
                    <a:pt x="986" y="2662"/>
                  </a:cubicBezTo>
                  <a:cubicBezTo>
                    <a:pt x="839" y="2662"/>
                    <a:pt x="691" y="2662"/>
                    <a:pt x="592" y="2613"/>
                  </a:cubicBezTo>
                  <a:cubicBezTo>
                    <a:pt x="444" y="2564"/>
                    <a:pt x="346" y="2465"/>
                    <a:pt x="198" y="2367"/>
                  </a:cubicBezTo>
                  <a:lnTo>
                    <a:pt x="1" y="2613"/>
                  </a:lnTo>
                  <a:cubicBezTo>
                    <a:pt x="247" y="2860"/>
                    <a:pt x="592" y="3008"/>
                    <a:pt x="986" y="3008"/>
                  </a:cubicBezTo>
                  <a:cubicBezTo>
                    <a:pt x="1184" y="3008"/>
                    <a:pt x="1381" y="2958"/>
                    <a:pt x="1529" y="2909"/>
                  </a:cubicBezTo>
                  <a:cubicBezTo>
                    <a:pt x="1677" y="2810"/>
                    <a:pt x="1775" y="2712"/>
                    <a:pt x="1874" y="2564"/>
                  </a:cubicBezTo>
                  <a:cubicBezTo>
                    <a:pt x="1972" y="2465"/>
                    <a:pt x="2022" y="2317"/>
                    <a:pt x="2022" y="2170"/>
                  </a:cubicBezTo>
                  <a:cubicBezTo>
                    <a:pt x="2022" y="1972"/>
                    <a:pt x="1972" y="1824"/>
                    <a:pt x="1874" y="1726"/>
                  </a:cubicBezTo>
                  <a:cubicBezTo>
                    <a:pt x="1824" y="1627"/>
                    <a:pt x="1726" y="1529"/>
                    <a:pt x="1627" y="1430"/>
                  </a:cubicBezTo>
                  <a:cubicBezTo>
                    <a:pt x="1479" y="1381"/>
                    <a:pt x="1332" y="1331"/>
                    <a:pt x="1134" y="1282"/>
                  </a:cubicBezTo>
                  <a:cubicBezTo>
                    <a:pt x="986" y="1233"/>
                    <a:pt x="839" y="1184"/>
                    <a:pt x="740" y="1134"/>
                  </a:cubicBezTo>
                  <a:cubicBezTo>
                    <a:pt x="691" y="1085"/>
                    <a:pt x="592" y="1036"/>
                    <a:pt x="592" y="986"/>
                  </a:cubicBezTo>
                  <a:cubicBezTo>
                    <a:pt x="543" y="888"/>
                    <a:pt x="543" y="839"/>
                    <a:pt x="543" y="740"/>
                  </a:cubicBezTo>
                  <a:cubicBezTo>
                    <a:pt x="543" y="641"/>
                    <a:pt x="592" y="543"/>
                    <a:pt x="691" y="444"/>
                  </a:cubicBezTo>
                  <a:cubicBezTo>
                    <a:pt x="789" y="395"/>
                    <a:pt x="888" y="346"/>
                    <a:pt x="1036" y="346"/>
                  </a:cubicBezTo>
                  <a:cubicBezTo>
                    <a:pt x="1184" y="346"/>
                    <a:pt x="1282" y="346"/>
                    <a:pt x="1381" y="395"/>
                  </a:cubicBezTo>
                  <a:cubicBezTo>
                    <a:pt x="1479" y="444"/>
                    <a:pt x="1578" y="493"/>
                    <a:pt x="1677" y="592"/>
                  </a:cubicBezTo>
                  <a:lnTo>
                    <a:pt x="1923" y="346"/>
                  </a:lnTo>
                  <a:cubicBezTo>
                    <a:pt x="1775" y="247"/>
                    <a:pt x="1677" y="148"/>
                    <a:pt x="1529" y="99"/>
                  </a:cubicBezTo>
                  <a:cubicBezTo>
                    <a:pt x="1381" y="50"/>
                    <a:pt x="1233" y="1"/>
                    <a:pt x="10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8"/>
            <p:cNvSpPr/>
            <p:nvPr/>
          </p:nvSpPr>
          <p:spPr>
            <a:xfrm>
              <a:off x="2483975" y="2067466"/>
              <a:ext cx="60400" cy="75200"/>
            </a:xfrm>
            <a:custGeom>
              <a:avLst/>
              <a:gdLst/>
              <a:ahLst/>
              <a:cxnLst/>
              <a:rect l="l" t="t" r="r" b="b"/>
              <a:pathLst>
                <a:path w="2416" h="3008" extrusionOk="0">
                  <a:moveTo>
                    <a:pt x="1183" y="346"/>
                  </a:moveTo>
                  <a:cubicBezTo>
                    <a:pt x="1725" y="346"/>
                    <a:pt x="1972" y="740"/>
                    <a:pt x="1972" y="1529"/>
                  </a:cubicBezTo>
                  <a:cubicBezTo>
                    <a:pt x="1972" y="2268"/>
                    <a:pt x="1725" y="2662"/>
                    <a:pt x="1183" y="2662"/>
                  </a:cubicBezTo>
                  <a:cubicBezTo>
                    <a:pt x="937" y="2662"/>
                    <a:pt x="739" y="2564"/>
                    <a:pt x="592" y="2367"/>
                  </a:cubicBezTo>
                  <a:cubicBezTo>
                    <a:pt x="493" y="2219"/>
                    <a:pt x="394" y="1923"/>
                    <a:pt x="394" y="1529"/>
                  </a:cubicBezTo>
                  <a:cubicBezTo>
                    <a:pt x="394" y="1134"/>
                    <a:pt x="493" y="839"/>
                    <a:pt x="592" y="641"/>
                  </a:cubicBezTo>
                  <a:cubicBezTo>
                    <a:pt x="739" y="444"/>
                    <a:pt x="937" y="346"/>
                    <a:pt x="1183" y="346"/>
                  </a:cubicBezTo>
                  <a:close/>
                  <a:moveTo>
                    <a:pt x="1183" y="1"/>
                  </a:moveTo>
                  <a:cubicBezTo>
                    <a:pt x="937" y="1"/>
                    <a:pt x="739" y="99"/>
                    <a:pt x="542" y="198"/>
                  </a:cubicBezTo>
                  <a:cubicBezTo>
                    <a:pt x="394" y="296"/>
                    <a:pt x="246" y="493"/>
                    <a:pt x="148" y="691"/>
                  </a:cubicBezTo>
                  <a:cubicBezTo>
                    <a:pt x="49" y="937"/>
                    <a:pt x="0" y="1184"/>
                    <a:pt x="0" y="1529"/>
                  </a:cubicBezTo>
                  <a:cubicBezTo>
                    <a:pt x="0" y="1824"/>
                    <a:pt x="49" y="2120"/>
                    <a:pt x="148" y="2317"/>
                  </a:cubicBezTo>
                  <a:cubicBezTo>
                    <a:pt x="246" y="2564"/>
                    <a:pt x="394" y="2712"/>
                    <a:pt x="542" y="2810"/>
                  </a:cubicBezTo>
                  <a:cubicBezTo>
                    <a:pt x="739" y="2958"/>
                    <a:pt x="937" y="3008"/>
                    <a:pt x="1183" y="3008"/>
                  </a:cubicBezTo>
                  <a:cubicBezTo>
                    <a:pt x="1430" y="3008"/>
                    <a:pt x="1676" y="2958"/>
                    <a:pt x="1824" y="2810"/>
                  </a:cubicBezTo>
                  <a:cubicBezTo>
                    <a:pt x="2021" y="2712"/>
                    <a:pt x="2169" y="2515"/>
                    <a:pt x="2268" y="2317"/>
                  </a:cubicBezTo>
                  <a:cubicBezTo>
                    <a:pt x="2366" y="2071"/>
                    <a:pt x="2415" y="1824"/>
                    <a:pt x="2415" y="1529"/>
                  </a:cubicBezTo>
                  <a:cubicBezTo>
                    <a:pt x="2415" y="1184"/>
                    <a:pt x="2366" y="937"/>
                    <a:pt x="2268" y="691"/>
                  </a:cubicBezTo>
                  <a:cubicBezTo>
                    <a:pt x="2169" y="493"/>
                    <a:pt x="2021" y="296"/>
                    <a:pt x="1824" y="198"/>
                  </a:cubicBezTo>
                  <a:cubicBezTo>
                    <a:pt x="1676" y="99"/>
                    <a:pt x="1430" y="1"/>
                    <a:pt x="11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8"/>
            <p:cNvSpPr/>
            <p:nvPr/>
          </p:nvSpPr>
          <p:spPr>
            <a:xfrm>
              <a:off x="3148200" y="1663266"/>
              <a:ext cx="50550" cy="71500"/>
            </a:xfrm>
            <a:custGeom>
              <a:avLst/>
              <a:gdLst/>
              <a:ahLst/>
              <a:cxnLst/>
              <a:rect l="l" t="t" r="r" b="b"/>
              <a:pathLst>
                <a:path w="2022" h="2860" extrusionOk="0">
                  <a:moveTo>
                    <a:pt x="1" y="0"/>
                  </a:moveTo>
                  <a:lnTo>
                    <a:pt x="1" y="2859"/>
                  </a:lnTo>
                  <a:lnTo>
                    <a:pt x="395" y="2859"/>
                  </a:lnTo>
                  <a:lnTo>
                    <a:pt x="395" y="1577"/>
                  </a:lnTo>
                  <a:cubicBezTo>
                    <a:pt x="395" y="1331"/>
                    <a:pt x="395" y="1134"/>
                    <a:pt x="346" y="986"/>
                  </a:cubicBezTo>
                  <a:cubicBezTo>
                    <a:pt x="346" y="789"/>
                    <a:pt x="346" y="641"/>
                    <a:pt x="346" y="444"/>
                  </a:cubicBezTo>
                  <a:lnTo>
                    <a:pt x="1479" y="2859"/>
                  </a:lnTo>
                  <a:lnTo>
                    <a:pt x="2022" y="2859"/>
                  </a:lnTo>
                  <a:lnTo>
                    <a:pt x="2022" y="0"/>
                  </a:lnTo>
                  <a:lnTo>
                    <a:pt x="1627" y="0"/>
                  </a:lnTo>
                  <a:lnTo>
                    <a:pt x="1627" y="1577"/>
                  </a:lnTo>
                  <a:cubicBezTo>
                    <a:pt x="1627" y="1725"/>
                    <a:pt x="1677" y="1873"/>
                    <a:pt x="1677" y="2070"/>
                  </a:cubicBezTo>
                  <a:cubicBezTo>
                    <a:pt x="1677" y="2260"/>
                    <a:pt x="1677" y="2358"/>
                    <a:pt x="1720" y="2453"/>
                  </a:cubicBezTo>
                  <a:lnTo>
                    <a:pt x="1720" y="2453"/>
                  </a:lnTo>
                  <a:lnTo>
                    <a:pt x="54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8"/>
            <p:cNvSpPr/>
            <p:nvPr/>
          </p:nvSpPr>
          <p:spPr>
            <a:xfrm>
              <a:off x="3219675" y="1663266"/>
              <a:ext cx="9875" cy="71500"/>
            </a:xfrm>
            <a:custGeom>
              <a:avLst/>
              <a:gdLst/>
              <a:ahLst/>
              <a:cxnLst/>
              <a:rect l="l" t="t" r="r" b="b"/>
              <a:pathLst>
                <a:path w="395" h="2860" extrusionOk="0">
                  <a:moveTo>
                    <a:pt x="1" y="0"/>
                  </a:moveTo>
                  <a:lnTo>
                    <a:pt x="1" y="2859"/>
                  </a:lnTo>
                  <a:lnTo>
                    <a:pt x="395" y="2859"/>
                  </a:lnTo>
                  <a:lnTo>
                    <a:pt x="39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8"/>
            <p:cNvSpPr/>
            <p:nvPr/>
          </p:nvSpPr>
          <p:spPr>
            <a:xfrm>
              <a:off x="3245550" y="1662016"/>
              <a:ext cx="54250" cy="73975"/>
            </a:xfrm>
            <a:custGeom>
              <a:avLst/>
              <a:gdLst/>
              <a:ahLst/>
              <a:cxnLst/>
              <a:rect l="l" t="t" r="r" b="b"/>
              <a:pathLst>
                <a:path w="2170" h="2959" extrusionOk="0">
                  <a:moveTo>
                    <a:pt x="1233" y="1"/>
                  </a:moveTo>
                  <a:cubicBezTo>
                    <a:pt x="1036" y="1"/>
                    <a:pt x="839" y="50"/>
                    <a:pt x="642" y="198"/>
                  </a:cubicBezTo>
                  <a:cubicBezTo>
                    <a:pt x="444" y="296"/>
                    <a:pt x="297" y="444"/>
                    <a:pt x="149" y="691"/>
                  </a:cubicBezTo>
                  <a:cubicBezTo>
                    <a:pt x="50" y="888"/>
                    <a:pt x="1" y="1184"/>
                    <a:pt x="1" y="1480"/>
                  </a:cubicBezTo>
                  <a:cubicBezTo>
                    <a:pt x="1" y="1973"/>
                    <a:pt x="99" y="2367"/>
                    <a:pt x="346" y="2613"/>
                  </a:cubicBezTo>
                  <a:cubicBezTo>
                    <a:pt x="543" y="2860"/>
                    <a:pt x="839" y="2958"/>
                    <a:pt x="1233" y="2958"/>
                  </a:cubicBezTo>
                  <a:cubicBezTo>
                    <a:pt x="1529" y="2958"/>
                    <a:pt x="1874" y="2909"/>
                    <a:pt x="2170" y="2712"/>
                  </a:cubicBezTo>
                  <a:lnTo>
                    <a:pt x="2170" y="1332"/>
                  </a:lnTo>
                  <a:lnTo>
                    <a:pt x="1184" y="1332"/>
                  </a:lnTo>
                  <a:lnTo>
                    <a:pt x="1233" y="1677"/>
                  </a:lnTo>
                  <a:lnTo>
                    <a:pt x="1775" y="1677"/>
                  </a:lnTo>
                  <a:lnTo>
                    <a:pt x="1775" y="2515"/>
                  </a:lnTo>
                  <a:cubicBezTo>
                    <a:pt x="1628" y="2613"/>
                    <a:pt x="1430" y="2663"/>
                    <a:pt x="1233" y="2663"/>
                  </a:cubicBezTo>
                  <a:cubicBezTo>
                    <a:pt x="937" y="2663"/>
                    <a:pt x="740" y="2564"/>
                    <a:pt x="642" y="2367"/>
                  </a:cubicBezTo>
                  <a:cubicBezTo>
                    <a:pt x="494" y="2170"/>
                    <a:pt x="444" y="1874"/>
                    <a:pt x="444" y="1480"/>
                  </a:cubicBezTo>
                  <a:cubicBezTo>
                    <a:pt x="444" y="1233"/>
                    <a:pt x="444" y="987"/>
                    <a:pt x="543" y="839"/>
                  </a:cubicBezTo>
                  <a:cubicBezTo>
                    <a:pt x="642" y="642"/>
                    <a:pt x="740" y="543"/>
                    <a:pt x="839" y="444"/>
                  </a:cubicBezTo>
                  <a:cubicBezTo>
                    <a:pt x="987" y="346"/>
                    <a:pt x="1085" y="346"/>
                    <a:pt x="1233" y="346"/>
                  </a:cubicBezTo>
                  <a:cubicBezTo>
                    <a:pt x="1381" y="346"/>
                    <a:pt x="1480" y="346"/>
                    <a:pt x="1578" y="395"/>
                  </a:cubicBezTo>
                  <a:cubicBezTo>
                    <a:pt x="1677" y="395"/>
                    <a:pt x="1775" y="494"/>
                    <a:pt x="1874" y="543"/>
                  </a:cubicBezTo>
                  <a:lnTo>
                    <a:pt x="2120" y="296"/>
                  </a:lnTo>
                  <a:cubicBezTo>
                    <a:pt x="1973" y="198"/>
                    <a:pt x="1874" y="149"/>
                    <a:pt x="1726" y="99"/>
                  </a:cubicBezTo>
                  <a:cubicBezTo>
                    <a:pt x="1578" y="50"/>
                    <a:pt x="1430" y="1"/>
                    <a:pt x="12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8"/>
            <p:cNvSpPr/>
            <p:nvPr/>
          </p:nvSpPr>
          <p:spPr>
            <a:xfrm>
              <a:off x="3315800" y="1663266"/>
              <a:ext cx="40700" cy="71500"/>
            </a:xfrm>
            <a:custGeom>
              <a:avLst/>
              <a:gdLst/>
              <a:ahLst/>
              <a:cxnLst/>
              <a:rect l="l" t="t" r="r" b="b"/>
              <a:pathLst>
                <a:path w="1628" h="2860" extrusionOk="0">
                  <a:moveTo>
                    <a:pt x="1" y="0"/>
                  </a:moveTo>
                  <a:lnTo>
                    <a:pt x="1" y="2859"/>
                  </a:lnTo>
                  <a:lnTo>
                    <a:pt x="1627" y="2859"/>
                  </a:lnTo>
                  <a:lnTo>
                    <a:pt x="1627" y="2563"/>
                  </a:lnTo>
                  <a:lnTo>
                    <a:pt x="395" y="2563"/>
                  </a:lnTo>
                  <a:lnTo>
                    <a:pt x="395" y="1577"/>
                  </a:lnTo>
                  <a:lnTo>
                    <a:pt x="1381" y="1577"/>
                  </a:lnTo>
                  <a:lnTo>
                    <a:pt x="1381" y="1282"/>
                  </a:lnTo>
                  <a:lnTo>
                    <a:pt x="395" y="1282"/>
                  </a:lnTo>
                  <a:lnTo>
                    <a:pt x="395" y="296"/>
                  </a:lnTo>
                  <a:lnTo>
                    <a:pt x="1529" y="296"/>
                  </a:lnTo>
                  <a:lnTo>
                    <a:pt x="15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8"/>
            <p:cNvSpPr/>
            <p:nvPr/>
          </p:nvSpPr>
          <p:spPr>
            <a:xfrm>
              <a:off x="3372500" y="1663266"/>
              <a:ext cx="49300" cy="71500"/>
            </a:xfrm>
            <a:custGeom>
              <a:avLst/>
              <a:gdLst/>
              <a:ahLst/>
              <a:cxnLst/>
              <a:rect l="l" t="t" r="r" b="b"/>
              <a:pathLst>
                <a:path w="1972" h="2860" extrusionOk="0">
                  <a:moveTo>
                    <a:pt x="740" y="296"/>
                  </a:moveTo>
                  <a:cubicBezTo>
                    <a:pt x="986" y="296"/>
                    <a:pt x="1134" y="345"/>
                    <a:pt x="1232" y="444"/>
                  </a:cubicBezTo>
                  <a:cubicBezTo>
                    <a:pt x="1331" y="493"/>
                    <a:pt x="1430" y="641"/>
                    <a:pt x="1430" y="838"/>
                  </a:cubicBezTo>
                  <a:cubicBezTo>
                    <a:pt x="1430" y="986"/>
                    <a:pt x="1331" y="1134"/>
                    <a:pt x="1232" y="1232"/>
                  </a:cubicBezTo>
                  <a:cubicBezTo>
                    <a:pt x="1134" y="1331"/>
                    <a:pt x="986" y="1331"/>
                    <a:pt x="789" y="1331"/>
                  </a:cubicBezTo>
                  <a:lnTo>
                    <a:pt x="394" y="1331"/>
                  </a:lnTo>
                  <a:lnTo>
                    <a:pt x="394" y="296"/>
                  </a:lnTo>
                  <a:close/>
                  <a:moveTo>
                    <a:pt x="0" y="0"/>
                  </a:moveTo>
                  <a:lnTo>
                    <a:pt x="0" y="2859"/>
                  </a:lnTo>
                  <a:lnTo>
                    <a:pt x="394" y="2859"/>
                  </a:lnTo>
                  <a:lnTo>
                    <a:pt x="394" y="1676"/>
                  </a:lnTo>
                  <a:lnTo>
                    <a:pt x="838" y="1676"/>
                  </a:lnTo>
                  <a:lnTo>
                    <a:pt x="1528" y="2859"/>
                  </a:lnTo>
                  <a:lnTo>
                    <a:pt x="1972" y="2859"/>
                  </a:lnTo>
                  <a:lnTo>
                    <a:pt x="1183" y="1577"/>
                  </a:lnTo>
                  <a:cubicBezTo>
                    <a:pt x="1430" y="1528"/>
                    <a:pt x="1578" y="1430"/>
                    <a:pt x="1676" y="1282"/>
                  </a:cubicBezTo>
                  <a:cubicBezTo>
                    <a:pt x="1775" y="1183"/>
                    <a:pt x="1824" y="1035"/>
                    <a:pt x="1824" y="838"/>
                  </a:cubicBezTo>
                  <a:cubicBezTo>
                    <a:pt x="1824" y="542"/>
                    <a:pt x="1725" y="345"/>
                    <a:pt x="1528" y="197"/>
                  </a:cubicBezTo>
                  <a:cubicBezTo>
                    <a:pt x="1380" y="49"/>
                    <a:pt x="1085" y="0"/>
                    <a:pt x="7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4" name="Google Shape;2784;p18"/>
          <p:cNvSpPr txBox="1"/>
          <p:nvPr/>
        </p:nvSpPr>
        <p:spPr>
          <a:xfrm>
            <a:off x="75950" y="799975"/>
            <a:ext cx="6163500" cy="456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latin typeface="Roboto"/>
                <a:ea typeface="Roboto"/>
                <a:cs typeface="Roboto"/>
                <a:sym typeface="Roboto"/>
              </a:rPr>
              <a:t>I paesi che hanno questa </a:t>
            </a:r>
            <a:r>
              <a:rPr lang="en" sz="1300" dirty="0" smtClean="0">
                <a:latin typeface="Roboto"/>
                <a:ea typeface="Roboto"/>
                <a:cs typeface="Roboto"/>
                <a:sym typeface="Roboto"/>
              </a:rPr>
              <a:t>repubblica sono:</a:t>
            </a:r>
            <a:endParaRPr sz="1300" dirty="0">
              <a:latin typeface="Roboto"/>
              <a:ea typeface="Roboto"/>
              <a:cs typeface="Roboto"/>
              <a:sym typeface="Roboto"/>
            </a:endParaRPr>
          </a:p>
          <a:p>
            <a:pPr marL="0" lvl="0" indent="0" algn="l" rtl="0">
              <a:spcBef>
                <a:spcPts val="0"/>
              </a:spcBef>
              <a:spcAft>
                <a:spcPts val="0"/>
              </a:spcAft>
              <a:buNone/>
            </a:pPr>
            <a:r>
              <a:rPr lang="en" sz="1300" dirty="0">
                <a:latin typeface="Roboto"/>
                <a:ea typeface="Roboto"/>
                <a:cs typeface="Roboto"/>
                <a:sym typeface="Roboto"/>
              </a:rPr>
              <a:t>Gibuti, Mauritius, Sud Africa, Tanzania.</a:t>
            </a:r>
            <a:endParaRPr sz="1300" dirty="0">
              <a:latin typeface="Roboto"/>
              <a:ea typeface="Roboto"/>
              <a:cs typeface="Roboto"/>
              <a:sym typeface="Roboto"/>
            </a:endParaRPr>
          </a:p>
          <a:p>
            <a:pPr marL="0" lvl="0" indent="0" algn="l" rtl="0">
              <a:spcBef>
                <a:spcPts val="0"/>
              </a:spcBef>
              <a:spcAft>
                <a:spcPts val="0"/>
              </a:spcAft>
              <a:buNone/>
            </a:pPr>
            <a:r>
              <a:rPr lang="en" sz="1300" dirty="0">
                <a:latin typeface="Roboto"/>
                <a:ea typeface="Roboto"/>
                <a:cs typeface="Roboto"/>
                <a:sym typeface="Roboto"/>
              </a:rPr>
              <a:t>La Repubblica Parlamentare è una forma di governo in cui la rappresentanza democratica della volontà popolare è affidata, tramite elezioni politiche, al Parlamento </a:t>
            </a:r>
            <a:r>
              <a:rPr lang="en" sz="1300" dirty="0" smtClean="0">
                <a:latin typeface="Roboto"/>
                <a:ea typeface="Roboto"/>
                <a:cs typeface="Roboto"/>
                <a:sym typeface="Roboto"/>
              </a:rPr>
              <a:t>che, </a:t>
            </a:r>
            <a:r>
              <a:rPr lang="en" sz="1300" dirty="0">
                <a:latin typeface="Roboto"/>
                <a:ea typeface="Roboto"/>
                <a:cs typeface="Roboto"/>
                <a:sym typeface="Roboto"/>
              </a:rPr>
              <a:t>in quanto </a:t>
            </a:r>
            <a:r>
              <a:rPr lang="en" sz="1300" dirty="0" smtClean="0">
                <a:latin typeface="Roboto"/>
                <a:ea typeface="Roboto"/>
                <a:cs typeface="Roboto"/>
                <a:sym typeface="Roboto"/>
              </a:rPr>
              <a:t>tale, </a:t>
            </a:r>
            <a:r>
              <a:rPr lang="en" sz="1300" dirty="0">
                <a:latin typeface="Roboto"/>
                <a:ea typeface="Roboto"/>
                <a:cs typeface="Roboto"/>
                <a:sym typeface="Roboto"/>
              </a:rPr>
              <a:t>elegge sia il Governo </a:t>
            </a:r>
            <a:r>
              <a:rPr lang="en" sz="1300" dirty="0" smtClean="0">
                <a:latin typeface="Roboto"/>
                <a:ea typeface="Roboto"/>
                <a:cs typeface="Roboto"/>
                <a:sym typeface="Roboto"/>
              </a:rPr>
              <a:t>sia </a:t>
            </a:r>
            <a:r>
              <a:rPr lang="en" sz="1300" dirty="0">
                <a:latin typeface="Roboto"/>
                <a:ea typeface="Roboto"/>
                <a:cs typeface="Roboto"/>
                <a:sym typeface="Roboto"/>
              </a:rPr>
              <a:t>il Presidente della Repubblica.</a:t>
            </a:r>
            <a:endParaRPr sz="1300" dirty="0">
              <a:latin typeface="Roboto"/>
              <a:ea typeface="Roboto"/>
              <a:cs typeface="Roboto"/>
              <a:sym typeface="Roboto"/>
            </a:endParaRPr>
          </a:p>
          <a:p>
            <a:pPr marL="0" lvl="0" indent="0" algn="l" rtl="0">
              <a:spcBef>
                <a:spcPts val="0"/>
              </a:spcBef>
              <a:spcAft>
                <a:spcPts val="0"/>
              </a:spcAft>
              <a:buNone/>
            </a:pPr>
            <a:r>
              <a:rPr lang="en" sz="1300" dirty="0">
                <a:solidFill>
                  <a:schemeClr val="dk1"/>
                </a:solidFill>
                <a:highlight>
                  <a:srgbClr val="FFFFFF"/>
                </a:highlight>
                <a:latin typeface="Roboto"/>
                <a:ea typeface="Roboto"/>
                <a:cs typeface="Roboto"/>
                <a:sym typeface="Roboto"/>
              </a:rPr>
              <a:t>I vantaggi di questo sistema di governo sono:</a:t>
            </a:r>
            <a:endParaRPr sz="1300" dirty="0">
              <a:solidFill>
                <a:schemeClr val="dk1"/>
              </a:solidFill>
              <a:highlight>
                <a:srgbClr val="FFFFFF"/>
              </a:highlight>
              <a:latin typeface="Roboto"/>
              <a:ea typeface="Roboto"/>
              <a:cs typeface="Roboto"/>
              <a:sym typeface="Roboto"/>
            </a:endParaRPr>
          </a:p>
          <a:p>
            <a:pPr marL="685800" lvl="0" indent="-311150" algn="l" rtl="0">
              <a:lnSpc>
                <a:spcPct val="115000"/>
              </a:lnSpc>
              <a:spcBef>
                <a:spcPts val="600"/>
              </a:spcBef>
              <a:spcAft>
                <a:spcPts val="0"/>
              </a:spcAft>
              <a:buClr>
                <a:schemeClr val="dk1"/>
              </a:buClr>
              <a:buSzPts val="1300"/>
              <a:buFont typeface="Roboto"/>
              <a:buChar char="●"/>
            </a:pPr>
            <a:r>
              <a:rPr lang="en" sz="1300" dirty="0">
                <a:solidFill>
                  <a:schemeClr val="dk1"/>
                </a:solidFill>
                <a:highlight>
                  <a:srgbClr val="FFFFFF"/>
                </a:highlight>
                <a:latin typeface="Roboto"/>
                <a:ea typeface="Roboto"/>
                <a:cs typeface="Roboto"/>
                <a:sym typeface="Roboto"/>
              </a:rPr>
              <a:t>Equa divisione dei poteri senza alcun rischio di possibili derive </a:t>
            </a:r>
            <a:r>
              <a:rPr lang="en" sz="1300" dirty="0">
                <a:solidFill>
                  <a:schemeClr val="dk1"/>
                </a:solidFill>
                <a:highlight>
                  <a:srgbClr val="FFFFFF"/>
                </a:highlight>
                <a:uFill>
                  <a:noFill/>
                </a:u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autoritarie</a:t>
            </a:r>
            <a:r>
              <a:rPr lang="en" sz="1300" dirty="0">
                <a:solidFill>
                  <a:schemeClr val="dk1"/>
                </a:solidFill>
                <a:highlight>
                  <a:srgbClr val="FFFFFF"/>
                </a:highlight>
                <a:latin typeface="Roboto"/>
                <a:ea typeface="Roboto"/>
                <a:cs typeface="Roboto"/>
                <a:sym typeface="Roboto"/>
              </a:rPr>
              <a:t> da parte di alcun organo statale.</a:t>
            </a:r>
            <a:endParaRPr sz="1300" dirty="0">
              <a:solidFill>
                <a:schemeClr val="dk1"/>
              </a:solidFill>
              <a:highlight>
                <a:srgbClr val="FFFFFF"/>
              </a:highlight>
              <a:latin typeface="Roboto"/>
              <a:ea typeface="Roboto"/>
              <a:cs typeface="Roboto"/>
              <a:sym typeface="Roboto"/>
            </a:endParaRPr>
          </a:p>
          <a:p>
            <a:pPr marL="685800" lvl="0" indent="-311150" algn="l" rtl="0">
              <a:lnSpc>
                <a:spcPct val="115000"/>
              </a:lnSpc>
              <a:spcBef>
                <a:spcPts val="0"/>
              </a:spcBef>
              <a:spcAft>
                <a:spcPts val="0"/>
              </a:spcAft>
              <a:buClr>
                <a:schemeClr val="dk1"/>
              </a:buClr>
              <a:buSzPts val="1300"/>
              <a:buFont typeface="Roboto"/>
              <a:buChar char="●"/>
            </a:pPr>
            <a:r>
              <a:rPr lang="en" sz="1300" dirty="0">
                <a:solidFill>
                  <a:schemeClr val="dk1"/>
                </a:solidFill>
                <a:highlight>
                  <a:srgbClr val="FFFFFF"/>
                </a:highlight>
                <a:latin typeface="Roboto"/>
                <a:ea typeface="Roboto"/>
                <a:cs typeface="Roboto"/>
                <a:sym typeface="Roboto"/>
              </a:rPr>
              <a:t>Più poteri al </a:t>
            </a:r>
            <a:r>
              <a:rPr lang="en" sz="1300" dirty="0" smtClean="0">
                <a:solidFill>
                  <a:schemeClr val="dk1"/>
                </a:solidFill>
                <a:highlight>
                  <a:srgbClr val="FFFFFF"/>
                </a:highlight>
                <a:latin typeface="Roboto"/>
                <a:ea typeface="Roboto"/>
                <a:cs typeface="Roboto"/>
                <a:sym typeface="Roboto"/>
              </a:rPr>
              <a:t>Parlamento</a:t>
            </a:r>
            <a:r>
              <a:rPr lang="en" sz="1300" dirty="0">
                <a:solidFill>
                  <a:schemeClr val="dk1"/>
                </a:solidFill>
                <a:highlight>
                  <a:srgbClr val="FFFFFF"/>
                </a:highlight>
                <a:latin typeface="Roboto"/>
                <a:ea typeface="Roboto"/>
                <a:cs typeface="Roboto"/>
                <a:sym typeface="Roboto"/>
              </a:rPr>
              <a:t>.</a:t>
            </a:r>
            <a:endParaRPr sz="1300" dirty="0">
              <a:solidFill>
                <a:schemeClr val="dk1"/>
              </a:solidFill>
              <a:highlight>
                <a:srgbClr val="FFFFFF"/>
              </a:highlight>
              <a:latin typeface="Roboto"/>
              <a:ea typeface="Roboto"/>
              <a:cs typeface="Roboto"/>
              <a:sym typeface="Roboto"/>
            </a:endParaRPr>
          </a:p>
          <a:p>
            <a:pPr marL="685800" lvl="0" indent="-311150" algn="l" rtl="0">
              <a:lnSpc>
                <a:spcPct val="115000"/>
              </a:lnSpc>
              <a:spcBef>
                <a:spcPts val="0"/>
              </a:spcBef>
              <a:spcAft>
                <a:spcPts val="0"/>
              </a:spcAft>
              <a:buClr>
                <a:schemeClr val="dk1"/>
              </a:buClr>
              <a:buSzPts val="1300"/>
              <a:buFont typeface="Roboto"/>
              <a:buChar char="●"/>
            </a:pPr>
            <a:r>
              <a:rPr lang="en" sz="1300" dirty="0">
                <a:solidFill>
                  <a:schemeClr val="dk1"/>
                </a:solidFill>
                <a:highlight>
                  <a:srgbClr val="FFFFFF"/>
                </a:highlight>
                <a:latin typeface="Roboto"/>
                <a:ea typeface="Roboto"/>
                <a:cs typeface="Roboto"/>
                <a:sym typeface="Roboto"/>
              </a:rPr>
              <a:t>Nel caso in cui il Capo del Governo non risponda più alle esigenze dei cittadini, il </a:t>
            </a:r>
            <a:r>
              <a:rPr lang="en" sz="1300" dirty="0" smtClean="0">
                <a:solidFill>
                  <a:schemeClr val="dk1"/>
                </a:solidFill>
                <a:highlight>
                  <a:srgbClr val="FFFFFF"/>
                </a:highlight>
                <a:latin typeface="Roboto"/>
                <a:ea typeface="Roboto"/>
                <a:cs typeface="Roboto"/>
                <a:sym typeface="Roboto"/>
              </a:rPr>
              <a:t>Parlamento</a:t>
            </a:r>
            <a:r>
              <a:rPr lang="en" sz="1300" dirty="0">
                <a:solidFill>
                  <a:schemeClr val="dk1"/>
                </a:solidFill>
                <a:highlight>
                  <a:srgbClr val="FFFFFF"/>
                </a:highlight>
                <a:latin typeface="Roboto"/>
                <a:ea typeface="Roboto"/>
                <a:cs typeface="Roboto"/>
                <a:sym typeface="Roboto"/>
              </a:rPr>
              <a:t>, cioè la rappresentanza di questi ultimi, può facilmente destituire il Premier per nominare un altro.</a:t>
            </a:r>
            <a:endParaRPr sz="1300" dirty="0">
              <a:solidFill>
                <a:schemeClr val="dk1"/>
              </a:solidFill>
              <a:highlight>
                <a:srgbClr val="FFFFFF"/>
              </a:highlight>
              <a:latin typeface="Roboto"/>
              <a:ea typeface="Roboto"/>
              <a:cs typeface="Roboto"/>
              <a:sym typeface="Roboto"/>
            </a:endParaRPr>
          </a:p>
          <a:p>
            <a:pPr marL="0" lvl="0" indent="0" algn="l" rtl="0">
              <a:lnSpc>
                <a:spcPct val="115000"/>
              </a:lnSpc>
              <a:spcBef>
                <a:spcPts val="500"/>
              </a:spcBef>
              <a:spcAft>
                <a:spcPts val="0"/>
              </a:spcAft>
              <a:buClr>
                <a:schemeClr val="dk1"/>
              </a:buClr>
              <a:buSzPts val="1100"/>
              <a:buFont typeface="Arial"/>
              <a:buNone/>
            </a:pPr>
            <a:r>
              <a:rPr lang="en" sz="1300" dirty="0">
                <a:solidFill>
                  <a:schemeClr val="dk1"/>
                </a:solidFill>
                <a:highlight>
                  <a:srgbClr val="FFFFFF"/>
                </a:highlight>
                <a:latin typeface="Roboto"/>
                <a:ea typeface="Roboto"/>
                <a:cs typeface="Roboto"/>
                <a:sym typeface="Roboto"/>
              </a:rPr>
              <a:t>Gli svantaggi sono:</a:t>
            </a:r>
            <a:endParaRPr sz="1300" dirty="0">
              <a:solidFill>
                <a:schemeClr val="dk1"/>
              </a:solidFill>
              <a:highlight>
                <a:srgbClr val="FFFFFF"/>
              </a:highlight>
              <a:latin typeface="Roboto"/>
              <a:ea typeface="Roboto"/>
              <a:cs typeface="Roboto"/>
              <a:sym typeface="Roboto"/>
            </a:endParaRPr>
          </a:p>
          <a:p>
            <a:pPr marL="685800" lvl="0" indent="-311150" algn="l" rtl="0">
              <a:lnSpc>
                <a:spcPct val="115000"/>
              </a:lnSpc>
              <a:spcBef>
                <a:spcPts val="600"/>
              </a:spcBef>
              <a:spcAft>
                <a:spcPts val="0"/>
              </a:spcAft>
              <a:buClr>
                <a:schemeClr val="dk1"/>
              </a:buClr>
              <a:buSzPts val="1300"/>
              <a:buFont typeface="Roboto"/>
              <a:buChar char="●"/>
            </a:pPr>
            <a:r>
              <a:rPr lang="en" sz="1300" dirty="0">
                <a:solidFill>
                  <a:schemeClr val="dk1"/>
                </a:solidFill>
                <a:highlight>
                  <a:srgbClr val="FFFFFF"/>
                </a:highlight>
                <a:latin typeface="Roboto"/>
                <a:ea typeface="Roboto"/>
                <a:cs typeface="Roboto"/>
                <a:sym typeface="Roboto"/>
              </a:rPr>
              <a:t>Il capo dello Stato non ha sostanziali poteri propri: rappresenta l’unità nazionale ma non detiene poteri politici.</a:t>
            </a:r>
            <a:endParaRPr sz="1300" dirty="0">
              <a:solidFill>
                <a:schemeClr val="dk1"/>
              </a:solidFill>
              <a:highlight>
                <a:srgbClr val="FFFFFF"/>
              </a:highlight>
              <a:latin typeface="Roboto"/>
              <a:ea typeface="Roboto"/>
              <a:cs typeface="Roboto"/>
              <a:sym typeface="Roboto"/>
            </a:endParaRPr>
          </a:p>
          <a:p>
            <a:pPr marL="685800" lvl="0" indent="-311150" algn="l" rtl="0">
              <a:lnSpc>
                <a:spcPct val="115000"/>
              </a:lnSpc>
              <a:spcBef>
                <a:spcPts val="0"/>
              </a:spcBef>
              <a:spcAft>
                <a:spcPts val="0"/>
              </a:spcAft>
              <a:buClr>
                <a:schemeClr val="dk1"/>
              </a:buClr>
              <a:buSzPts val="1300"/>
              <a:buFont typeface="Roboto"/>
              <a:buChar char="●"/>
            </a:pPr>
            <a:r>
              <a:rPr lang="en" sz="1300" dirty="0">
                <a:solidFill>
                  <a:schemeClr val="dk1"/>
                </a:solidFill>
                <a:highlight>
                  <a:srgbClr val="FFFFFF"/>
                </a:highlight>
                <a:latin typeface="Roboto"/>
                <a:ea typeface="Roboto"/>
                <a:cs typeface="Roboto"/>
                <a:sym typeface="Roboto"/>
              </a:rPr>
              <a:t>Il capo del governo, nelle Repubbliche parlamentari, non è eletto dai cittadini, mettendo quindi a rischio il concetto di “potere del popolo”.</a:t>
            </a:r>
            <a:endParaRPr sz="1300" dirty="0">
              <a:solidFill>
                <a:schemeClr val="dk1"/>
              </a:solidFill>
              <a:highlight>
                <a:srgbClr val="FFFFFF"/>
              </a:highlight>
              <a:latin typeface="Roboto"/>
              <a:ea typeface="Roboto"/>
              <a:cs typeface="Roboto"/>
              <a:sym typeface="Roboto"/>
            </a:endParaRPr>
          </a:p>
          <a:p>
            <a:pPr marL="0" lvl="0" indent="0" algn="l" rtl="0">
              <a:spcBef>
                <a:spcPts val="100"/>
              </a:spcBef>
              <a:spcAft>
                <a:spcPts val="0"/>
              </a:spcAft>
              <a:buNone/>
            </a:pPr>
            <a:endParaRPr dirty="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88"/>
        <p:cNvGrpSpPr/>
        <p:nvPr/>
      </p:nvGrpSpPr>
      <p:grpSpPr>
        <a:xfrm>
          <a:off x="0" y="0"/>
          <a:ext cx="0" cy="0"/>
          <a:chOff x="0" y="0"/>
          <a:chExt cx="0" cy="0"/>
        </a:xfrm>
      </p:grpSpPr>
      <p:sp>
        <p:nvSpPr>
          <p:cNvPr id="2789" name="Google Shape;2789;p19"/>
          <p:cNvSpPr txBox="1">
            <a:spLocks noGrp="1"/>
          </p:cNvSpPr>
          <p:nvPr>
            <p:ph type="title"/>
          </p:nvPr>
        </p:nvSpPr>
        <p:spPr>
          <a:xfrm>
            <a:off x="457200" y="411475"/>
            <a:ext cx="8229600" cy="3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Repubblica Federale</a:t>
            </a:r>
            <a:endParaRPr/>
          </a:p>
        </p:txBody>
      </p:sp>
      <p:sp>
        <p:nvSpPr>
          <p:cNvPr id="2790" name="Google Shape;2790;p19"/>
          <p:cNvSpPr txBox="1"/>
          <p:nvPr/>
        </p:nvSpPr>
        <p:spPr>
          <a:xfrm>
            <a:off x="3540675" y="693684"/>
            <a:ext cx="5394900" cy="44498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dk1"/>
                </a:solidFill>
                <a:latin typeface="Roboto"/>
                <a:ea typeface="Roboto"/>
                <a:cs typeface="Roboto"/>
                <a:sym typeface="Roboto"/>
              </a:rPr>
              <a:t>Il paese che ha questa repubblica </a:t>
            </a:r>
            <a:r>
              <a:rPr lang="en" dirty="0" smtClean="0">
                <a:solidFill>
                  <a:schemeClr val="dk1"/>
                </a:solidFill>
                <a:latin typeface="Roboto"/>
                <a:ea typeface="Roboto"/>
                <a:cs typeface="Roboto"/>
                <a:sym typeface="Roboto"/>
              </a:rPr>
              <a:t>è l’Etiopia</a:t>
            </a:r>
            <a:endParaRPr dirty="0">
              <a:solidFill>
                <a:schemeClr val="dk1"/>
              </a:solidFill>
              <a:latin typeface="Roboto"/>
              <a:ea typeface="Roboto"/>
              <a:cs typeface="Roboto"/>
              <a:sym typeface="Roboto"/>
            </a:endParaRPr>
          </a:p>
          <a:p>
            <a:pPr marL="0" lvl="0" indent="0" algn="l" rtl="0">
              <a:lnSpc>
                <a:spcPct val="115000"/>
              </a:lnSpc>
              <a:spcBef>
                <a:spcPts val="800"/>
              </a:spcBef>
              <a:spcAft>
                <a:spcPts val="0"/>
              </a:spcAft>
              <a:buNone/>
            </a:pPr>
            <a:r>
              <a:rPr lang="en" dirty="0">
                <a:latin typeface="Roboto"/>
                <a:ea typeface="Roboto"/>
                <a:cs typeface="Roboto"/>
                <a:sym typeface="Roboto"/>
              </a:rPr>
              <a:t>La Repubblica Federale è una forma di governo che prevede un sistema di suddivisione al proprio interno, ovvero uno stato che è formato a sua volta da altre entità che conservano un certo grado di autonomia perché detengono ancora una parte di potere sovrano. In questo modo, il potere di uno stato federale non è diviso solo seguendo la classica suddivisione funzionale (potere esecutivo, legislativo e giudiziario) ma anche a livello territoriale, stabilendo una serie di centri di potere che sono posti su piani paralleli e sono al tempo stesso indipendenti e coordinati.</a:t>
            </a:r>
            <a:endParaRPr dirty="0">
              <a:latin typeface="Roboto"/>
              <a:ea typeface="Roboto"/>
              <a:cs typeface="Roboto"/>
              <a:sym typeface="Roboto"/>
            </a:endParaRPr>
          </a:p>
          <a:p>
            <a:pPr marL="0" lvl="0" indent="0" algn="l" rtl="0">
              <a:spcBef>
                <a:spcPts val="800"/>
              </a:spcBef>
              <a:spcAft>
                <a:spcPts val="0"/>
              </a:spcAft>
              <a:buNone/>
            </a:pPr>
            <a:r>
              <a:rPr lang="en" dirty="0">
                <a:latin typeface="Roboto"/>
                <a:ea typeface="Roboto"/>
                <a:cs typeface="Roboto"/>
                <a:sym typeface="Roboto"/>
              </a:rPr>
              <a:t>Lo stato membro di uno stato federale ha anche il potere di darsi una propria Costituzione senza bisogno dell’approvazione del potere centrale. Di solito, il grado di autonomia degli Stati membri viene stabilito direttamente dalla Costituzione e non può essere modificato in maniera unilaterale dal governo centrale.</a:t>
            </a:r>
            <a:endParaRPr dirty="0">
              <a:latin typeface="Roboto"/>
              <a:ea typeface="Roboto"/>
              <a:cs typeface="Roboto"/>
              <a:sym typeface="Roboto"/>
            </a:endParaRPr>
          </a:p>
        </p:txBody>
      </p:sp>
      <p:pic>
        <p:nvPicPr>
          <p:cNvPr id="2791" name="Google Shape;2791;p19"/>
          <p:cNvPicPr preferRelativeResize="0"/>
          <p:nvPr/>
        </p:nvPicPr>
        <p:blipFill>
          <a:blip r:embed="rId3">
            <a:alphaModFix/>
          </a:blip>
          <a:stretch>
            <a:fillRect/>
          </a:stretch>
        </p:blipFill>
        <p:spPr>
          <a:xfrm>
            <a:off x="152400" y="952375"/>
            <a:ext cx="3388275" cy="29647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5"/>
        <p:cNvGrpSpPr/>
        <p:nvPr/>
      </p:nvGrpSpPr>
      <p:grpSpPr>
        <a:xfrm>
          <a:off x="0" y="0"/>
          <a:ext cx="0" cy="0"/>
          <a:chOff x="0" y="0"/>
          <a:chExt cx="0" cy="0"/>
        </a:xfrm>
      </p:grpSpPr>
      <p:sp>
        <p:nvSpPr>
          <p:cNvPr id="2796" name="Google Shape;2796;p20"/>
          <p:cNvSpPr txBox="1">
            <a:spLocks noGrp="1"/>
          </p:cNvSpPr>
          <p:nvPr>
            <p:ph type="title"/>
          </p:nvPr>
        </p:nvSpPr>
        <p:spPr>
          <a:xfrm>
            <a:off x="1564650" y="609950"/>
            <a:ext cx="6014700" cy="45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Monarchia Costituzionale</a:t>
            </a:r>
            <a:endParaRPr/>
          </a:p>
        </p:txBody>
      </p:sp>
      <p:sp>
        <p:nvSpPr>
          <p:cNvPr id="2797" name="Google Shape;2797;p20"/>
          <p:cNvSpPr txBox="1">
            <a:spLocks noGrp="1"/>
          </p:cNvSpPr>
          <p:nvPr>
            <p:ph type="body" idx="1"/>
          </p:nvPr>
        </p:nvSpPr>
        <p:spPr>
          <a:xfrm>
            <a:off x="322550" y="1630475"/>
            <a:ext cx="50487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Il Marocco è l’unico paese con la </a:t>
            </a:r>
            <a:r>
              <a:rPr lang="en" sz="1400" dirty="0" smtClean="0"/>
              <a:t>monarchia costituzionale.</a:t>
            </a:r>
            <a:endParaRPr sz="1400" dirty="0"/>
          </a:p>
          <a:p>
            <a:pPr marL="0" lvl="0" indent="0" algn="l" rtl="0">
              <a:spcBef>
                <a:spcPts val="1600"/>
              </a:spcBef>
              <a:spcAft>
                <a:spcPts val="1600"/>
              </a:spcAft>
              <a:buNone/>
            </a:pPr>
            <a:r>
              <a:rPr lang="en" sz="1400" dirty="0">
                <a:solidFill>
                  <a:srgbClr val="202122"/>
                </a:solidFill>
                <a:highlight>
                  <a:srgbClr val="FFFFFF"/>
                </a:highlight>
              </a:rPr>
              <a:t>La monarchia costituzionale è una forma di monarchia. Il sovrano regna, ma ha poteri limitati e stabiliti da una costituzione, che sono tuttavia più vasti di quelli di cui godrebbe in una monarchia parlamentare. La funzione legislativa è esercitata collettivamente dal sovrano e dal Parlamento; il sovrano è anche titolare del potere esecutivo, che viene però affidato a un Governo, che dipende dal volere del monarca.</a:t>
            </a:r>
            <a:endParaRPr sz="1400" dirty="0"/>
          </a:p>
        </p:txBody>
      </p:sp>
      <p:grpSp>
        <p:nvGrpSpPr>
          <p:cNvPr id="2798" name="Google Shape;2798;p20"/>
          <p:cNvGrpSpPr/>
          <p:nvPr/>
        </p:nvGrpSpPr>
        <p:grpSpPr>
          <a:xfrm>
            <a:off x="5497361" y="1013873"/>
            <a:ext cx="3194556" cy="3555122"/>
            <a:chOff x="567500" y="1547851"/>
            <a:chExt cx="2500631" cy="2673627"/>
          </a:xfrm>
        </p:grpSpPr>
        <p:sp>
          <p:nvSpPr>
            <p:cNvPr id="2799" name="Google Shape;2799;p20"/>
            <p:cNvSpPr/>
            <p:nvPr/>
          </p:nvSpPr>
          <p:spPr>
            <a:xfrm>
              <a:off x="567500" y="1547851"/>
              <a:ext cx="2500245" cy="2673506"/>
            </a:xfrm>
            <a:custGeom>
              <a:avLst/>
              <a:gdLst/>
              <a:ahLst/>
              <a:cxnLst/>
              <a:rect l="l" t="t" r="r" b="b"/>
              <a:pathLst>
                <a:path w="194307" h="207772" extrusionOk="0">
                  <a:moveTo>
                    <a:pt x="138531" y="23750"/>
                  </a:moveTo>
                  <a:lnTo>
                    <a:pt x="138612" y="23790"/>
                  </a:lnTo>
                  <a:lnTo>
                    <a:pt x="139176" y="24355"/>
                  </a:lnTo>
                  <a:cubicBezTo>
                    <a:pt x="139176" y="24556"/>
                    <a:pt x="139217" y="24798"/>
                    <a:pt x="139257" y="25000"/>
                  </a:cubicBezTo>
                  <a:lnTo>
                    <a:pt x="139217" y="24960"/>
                  </a:lnTo>
                  <a:cubicBezTo>
                    <a:pt x="139217" y="24758"/>
                    <a:pt x="139136" y="24556"/>
                    <a:pt x="138975" y="24435"/>
                  </a:cubicBezTo>
                  <a:cubicBezTo>
                    <a:pt x="138733" y="24274"/>
                    <a:pt x="138571" y="24032"/>
                    <a:pt x="138531" y="23750"/>
                  </a:cubicBezTo>
                  <a:close/>
                  <a:moveTo>
                    <a:pt x="4195" y="55852"/>
                  </a:moveTo>
                  <a:lnTo>
                    <a:pt x="4235" y="55973"/>
                  </a:lnTo>
                  <a:lnTo>
                    <a:pt x="4114" y="55932"/>
                  </a:lnTo>
                  <a:cubicBezTo>
                    <a:pt x="4155" y="55892"/>
                    <a:pt x="4155" y="55852"/>
                    <a:pt x="4195" y="55852"/>
                  </a:cubicBezTo>
                  <a:close/>
                  <a:moveTo>
                    <a:pt x="79755" y="1"/>
                  </a:moveTo>
                  <a:cubicBezTo>
                    <a:pt x="79235" y="1"/>
                    <a:pt x="78693" y="124"/>
                    <a:pt x="78199" y="480"/>
                  </a:cubicBezTo>
                  <a:cubicBezTo>
                    <a:pt x="77715" y="803"/>
                    <a:pt x="77150" y="964"/>
                    <a:pt x="76586" y="964"/>
                  </a:cubicBezTo>
                  <a:cubicBezTo>
                    <a:pt x="76263" y="964"/>
                    <a:pt x="75900" y="1004"/>
                    <a:pt x="75577" y="1085"/>
                  </a:cubicBezTo>
                  <a:cubicBezTo>
                    <a:pt x="75497" y="1004"/>
                    <a:pt x="75416" y="924"/>
                    <a:pt x="75335" y="883"/>
                  </a:cubicBezTo>
                  <a:cubicBezTo>
                    <a:pt x="75174" y="722"/>
                    <a:pt x="74972" y="641"/>
                    <a:pt x="74730" y="561"/>
                  </a:cubicBezTo>
                  <a:cubicBezTo>
                    <a:pt x="74650" y="561"/>
                    <a:pt x="74569" y="520"/>
                    <a:pt x="74488" y="480"/>
                  </a:cubicBezTo>
                  <a:cubicBezTo>
                    <a:pt x="74355" y="413"/>
                    <a:pt x="74210" y="383"/>
                    <a:pt x="74066" y="383"/>
                  </a:cubicBezTo>
                  <a:cubicBezTo>
                    <a:pt x="73948" y="383"/>
                    <a:pt x="73831" y="403"/>
                    <a:pt x="73722" y="440"/>
                  </a:cubicBezTo>
                  <a:cubicBezTo>
                    <a:pt x="73561" y="520"/>
                    <a:pt x="73480" y="641"/>
                    <a:pt x="73440" y="762"/>
                  </a:cubicBezTo>
                  <a:cubicBezTo>
                    <a:pt x="73440" y="803"/>
                    <a:pt x="73440" y="803"/>
                    <a:pt x="73440" y="843"/>
                  </a:cubicBezTo>
                  <a:lnTo>
                    <a:pt x="73359" y="803"/>
                  </a:lnTo>
                  <a:lnTo>
                    <a:pt x="73279" y="803"/>
                  </a:lnTo>
                  <a:cubicBezTo>
                    <a:pt x="73198" y="803"/>
                    <a:pt x="73117" y="803"/>
                    <a:pt x="72996" y="762"/>
                  </a:cubicBezTo>
                  <a:cubicBezTo>
                    <a:pt x="72916" y="762"/>
                    <a:pt x="72835" y="762"/>
                    <a:pt x="72795" y="722"/>
                  </a:cubicBezTo>
                  <a:cubicBezTo>
                    <a:pt x="72652" y="436"/>
                    <a:pt x="72388" y="272"/>
                    <a:pt x="72103" y="272"/>
                  </a:cubicBezTo>
                  <a:cubicBezTo>
                    <a:pt x="71985" y="272"/>
                    <a:pt x="71864" y="300"/>
                    <a:pt x="71746" y="359"/>
                  </a:cubicBezTo>
                  <a:lnTo>
                    <a:pt x="71665" y="278"/>
                  </a:lnTo>
                  <a:lnTo>
                    <a:pt x="71343" y="520"/>
                  </a:lnTo>
                  <a:lnTo>
                    <a:pt x="71262" y="561"/>
                  </a:lnTo>
                  <a:cubicBezTo>
                    <a:pt x="71141" y="641"/>
                    <a:pt x="71020" y="722"/>
                    <a:pt x="70980" y="883"/>
                  </a:cubicBezTo>
                  <a:cubicBezTo>
                    <a:pt x="70819" y="883"/>
                    <a:pt x="70698" y="924"/>
                    <a:pt x="70577" y="924"/>
                  </a:cubicBezTo>
                  <a:cubicBezTo>
                    <a:pt x="70399" y="983"/>
                    <a:pt x="70222" y="1020"/>
                    <a:pt x="70061" y="1020"/>
                  </a:cubicBezTo>
                  <a:cubicBezTo>
                    <a:pt x="70002" y="1020"/>
                    <a:pt x="69945" y="1015"/>
                    <a:pt x="69891" y="1004"/>
                  </a:cubicBezTo>
                  <a:cubicBezTo>
                    <a:pt x="69862" y="1000"/>
                    <a:pt x="69833" y="998"/>
                    <a:pt x="69805" y="998"/>
                  </a:cubicBezTo>
                  <a:cubicBezTo>
                    <a:pt x="69553" y="998"/>
                    <a:pt x="69318" y="1154"/>
                    <a:pt x="69246" y="1407"/>
                  </a:cubicBezTo>
                  <a:lnTo>
                    <a:pt x="69004" y="1407"/>
                  </a:lnTo>
                  <a:cubicBezTo>
                    <a:pt x="68963" y="1246"/>
                    <a:pt x="68883" y="1166"/>
                    <a:pt x="68802" y="1085"/>
                  </a:cubicBezTo>
                  <a:cubicBezTo>
                    <a:pt x="68721" y="1004"/>
                    <a:pt x="68600" y="924"/>
                    <a:pt x="68479" y="924"/>
                  </a:cubicBezTo>
                  <a:cubicBezTo>
                    <a:pt x="68399" y="803"/>
                    <a:pt x="68237" y="762"/>
                    <a:pt x="68076" y="762"/>
                  </a:cubicBezTo>
                  <a:cubicBezTo>
                    <a:pt x="67373" y="594"/>
                    <a:pt x="66670" y="523"/>
                    <a:pt x="65967" y="523"/>
                  </a:cubicBezTo>
                  <a:cubicBezTo>
                    <a:pt x="65662" y="523"/>
                    <a:pt x="65357" y="536"/>
                    <a:pt x="65051" y="561"/>
                  </a:cubicBezTo>
                  <a:cubicBezTo>
                    <a:pt x="64971" y="561"/>
                    <a:pt x="64890" y="641"/>
                    <a:pt x="64850" y="682"/>
                  </a:cubicBezTo>
                  <a:cubicBezTo>
                    <a:pt x="64677" y="768"/>
                    <a:pt x="64492" y="808"/>
                    <a:pt x="64309" y="808"/>
                  </a:cubicBezTo>
                  <a:cubicBezTo>
                    <a:pt x="64150" y="808"/>
                    <a:pt x="63991" y="778"/>
                    <a:pt x="63842" y="722"/>
                  </a:cubicBezTo>
                  <a:cubicBezTo>
                    <a:pt x="63697" y="656"/>
                    <a:pt x="63544" y="625"/>
                    <a:pt x="63394" y="625"/>
                  </a:cubicBezTo>
                  <a:cubicBezTo>
                    <a:pt x="63082" y="625"/>
                    <a:pt x="62782" y="759"/>
                    <a:pt x="62591" y="1004"/>
                  </a:cubicBezTo>
                  <a:lnTo>
                    <a:pt x="62551" y="1085"/>
                  </a:lnTo>
                  <a:lnTo>
                    <a:pt x="62470" y="1125"/>
                  </a:lnTo>
                  <a:lnTo>
                    <a:pt x="62390" y="1125"/>
                  </a:lnTo>
                  <a:cubicBezTo>
                    <a:pt x="62087" y="1085"/>
                    <a:pt x="61775" y="1065"/>
                    <a:pt x="61457" y="1065"/>
                  </a:cubicBezTo>
                  <a:cubicBezTo>
                    <a:pt x="61140" y="1065"/>
                    <a:pt x="60817" y="1085"/>
                    <a:pt x="60494" y="1125"/>
                  </a:cubicBezTo>
                  <a:cubicBezTo>
                    <a:pt x="60234" y="1172"/>
                    <a:pt x="59961" y="1192"/>
                    <a:pt x="59689" y="1192"/>
                  </a:cubicBezTo>
                  <a:cubicBezTo>
                    <a:pt x="59498" y="1192"/>
                    <a:pt x="59307" y="1182"/>
                    <a:pt x="59123" y="1166"/>
                  </a:cubicBezTo>
                  <a:lnTo>
                    <a:pt x="59042" y="1166"/>
                  </a:lnTo>
                  <a:cubicBezTo>
                    <a:pt x="58948" y="1139"/>
                    <a:pt x="58859" y="1125"/>
                    <a:pt x="58772" y="1125"/>
                  </a:cubicBezTo>
                  <a:cubicBezTo>
                    <a:pt x="58599" y="1125"/>
                    <a:pt x="58437" y="1179"/>
                    <a:pt x="58276" y="1287"/>
                  </a:cubicBezTo>
                  <a:cubicBezTo>
                    <a:pt x="58155" y="1287"/>
                    <a:pt x="58034" y="1367"/>
                    <a:pt x="57954" y="1448"/>
                  </a:cubicBezTo>
                  <a:lnTo>
                    <a:pt x="57792" y="1488"/>
                  </a:lnTo>
                  <a:cubicBezTo>
                    <a:pt x="57550" y="1488"/>
                    <a:pt x="57349" y="1569"/>
                    <a:pt x="57187" y="1730"/>
                  </a:cubicBezTo>
                  <a:lnTo>
                    <a:pt x="57026" y="1730"/>
                  </a:lnTo>
                  <a:cubicBezTo>
                    <a:pt x="56865" y="1770"/>
                    <a:pt x="56663" y="1851"/>
                    <a:pt x="56542" y="1932"/>
                  </a:cubicBezTo>
                  <a:cubicBezTo>
                    <a:pt x="56421" y="1972"/>
                    <a:pt x="56340" y="2012"/>
                    <a:pt x="56260" y="2053"/>
                  </a:cubicBezTo>
                  <a:cubicBezTo>
                    <a:pt x="56098" y="2093"/>
                    <a:pt x="55977" y="2214"/>
                    <a:pt x="55856" y="2335"/>
                  </a:cubicBezTo>
                  <a:cubicBezTo>
                    <a:pt x="55735" y="2416"/>
                    <a:pt x="55655" y="2577"/>
                    <a:pt x="55614" y="2738"/>
                  </a:cubicBezTo>
                  <a:lnTo>
                    <a:pt x="55574" y="2779"/>
                  </a:lnTo>
                  <a:cubicBezTo>
                    <a:pt x="55534" y="2819"/>
                    <a:pt x="55453" y="2859"/>
                    <a:pt x="55372" y="2900"/>
                  </a:cubicBezTo>
                  <a:cubicBezTo>
                    <a:pt x="55211" y="2698"/>
                    <a:pt x="55010" y="2617"/>
                    <a:pt x="54768" y="2577"/>
                  </a:cubicBezTo>
                  <a:cubicBezTo>
                    <a:pt x="54485" y="2617"/>
                    <a:pt x="54243" y="2738"/>
                    <a:pt x="54082" y="2980"/>
                  </a:cubicBezTo>
                  <a:cubicBezTo>
                    <a:pt x="54042" y="3021"/>
                    <a:pt x="53921" y="3021"/>
                    <a:pt x="53800" y="3021"/>
                  </a:cubicBezTo>
                  <a:lnTo>
                    <a:pt x="53517" y="3021"/>
                  </a:lnTo>
                  <a:cubicBezTo>
                    <a:pt x="53457" y="3003"/>
                    <a:pt x="53397" y="2995"/>
                    <a:pt x="53337" y="2995"/>
                  </a:cubicBezTo>
                  <a:cubicBezTo>
                    <a:pt x="53118" y="2995"/>
                    <a:pt x="52910" y="3104"/>
                    <a:pt x="52751" y="3263"/>
                  </a:cubicBezTo>
                  <a:cubicBezTo>
                    <a:pt x="52590" y="3303"/>
                    <a:pt x="52469" y="3384"/>
                    <a:pt x="52388" y="3545"/>
                  </a:cubicBezTo>
                  <a:cubicBezTo>
                    <a:pt x="52227" y="3626"/>
                    <a:pt x="52146" y="3747"/>
                    <a:pt x="52106" y="3908"/>
                  </a:cubicBezTo>
                  <a:lnTo>
                    <a:pt x="52065" y="3989"/>
                  </a:lnTo>
                  <a:lnTo>
                    <a:pt x="52065" y="4029"/>
                  </a:lnTo>
                  <a:cubicBezTo>
                    <a:pt x="51985" y="4069"/>
                    <a:pt x="51945" y="4069"/>
                    <a:pt x="51904" y="4069"/>
                  </a:cubicBezTo>
                  <a:cubicBezTo>
                    <a:pt x="51662" y="4069"/>
                    <a:pt x="51461" y="4150"/>
                    <a:pt x="51299" y="4352"/>
                  </a:cubicBezTo>
                  <a:cubicBezTo>
                    <a:pt x="51178" y="4352"/>
                    <a:pt x="51057" y="4432"/>
                    <a:pt x="50977" y="4513"/>
                  </a:cubicBezTo>
                  <a:cubicBezTo>
                    <a:pt x="50869" y="4544"/>
                    <a:pt x="50761" y="4557"/>
                    <a:pt x="50655" y="4557"/>
                  </a:cubicBezTo>
                  <a:cubicBezTo>
                    <a:pt x="50485" y="4557"/>
                    <a:pt x="50320" y="4522"/>
                    <a:pt x="50170" y="4473"/>
                  </a:cubicBezTo>
                  <a:cubicBezTo>
                    <a:pt x="49928" y="4432"/>
                    <a:pt x="49686" y="4392"/>
                    <a:pt x="49484" y="4392"/>
                  </a:cubicBezTo>
                  <a:cubicBezTo>
                    <a:pt x="49409" y="4397"/>
                    <a:pt x="49341" y="4399"/>
                    <a:pt x="49279" y="4399"/>
                  </a:cubicBezTo>
                  <a:cubicBezTo>
                    <a:pt x="48812" y="4399"/>
                    <a:pt x="48709" y="4255"/>
                    <a:pt x="48638" y="3827"/>
                  </a:cubicBezTo>
                  <a:cubicBezTo>
                    <a:pt x="48597" y="3585"/>
                    <a:pt x="48436" y="3424"/>
                    <a:pt x="48194" y="3384"/>
                  </a:cubicBezTo>
                  <a:cubicBezTo>
                    <a:pt x="47992" y="3384"/>
                    <a:pt x="47791" y="3505"/>
                    <a:pt x="47710" y="3706"/>
                  </a:cubicBezTo>
                  <a:cubicBezTo>
                    <a:pt x="47629" y="3827"/>
                    <a:pt x="47549" y="3868"/>
                    <a:pt x="47307" y="3948"/>
                  </a:cubicBezTo>
                  <a:cubicBezTo>
                    <a:pt x="47226" y="3948"/>
                    <a:pt x="47145" y="3989"/>
                    <a:pt x="47065" y="4029"/>
                  </a:cubicBezTo>
                  <a:cubicBezTo>
                    <a:pt x="46864" y="3895"/>
                    <a:pt x="46636" y="3817"/>
                    <a:pt x="46403" y="3817"/>
                  </a:cubicBezTo>
                  <a:cubicBezTo>
                    <a:pt x="46355" y="3817"/>
                    <a:pt x="46307" y="3820"/>
                    <a:pt x="46258" y="3827"/>
                  </a:cubicBezTo>
                  <a:lnTo>
                    <a:pt x="45452" y="3827"/>
                  </a:lnTo>
                  <a:cubicBezTo>
                    <a:pt x="45320" y="3837"/>
                    <a:pt x="45192" y="3842"/>
                    <a:pt x="45065" y="3842"/>
                  </a:cubicBezTo>
                  <a:cubicBezTo>
                    <a:pt x="44683" y="3842"/>
                    <a:pt x="44312" y="3797"/>
                    <a:pt x="43919" y="3706"/>
                  </a:cubicBezTo>
                  <a:lnTo>
                    <a:pt x="43717" y="3424"/>
                  </a:lnTo>
                  <a:cubicBezTo>
                    <a:pt x="43475" y="3182"/>
                    <a:pt x="43274" y="2940"/>
                    <a:pt x="43072" y="2658"/>
                  </a:cubicBezTo>
                  <a:cubicBezTo>
                    <a:pt x="43032" y="2537"/>
                    <a:pt x="43032" y="2456"/>
                    <a:pt x="43032" y="2375"/>
                  </a:cubicBezTo>
                  <a:cubicBezTo>
                    <a:pt x="43072" y="2012"/>
                    <a:pt x="42870" y="1690"/>
                    <a:pt x="42508" y="1569"/>
                  </a:cubicBezTo>
                  <a:cubicBezTo>
                    <a:pt x="42415" y="1538"/>
                    <a:pt x="42317" y="1525"/>
                    <a:pt x="42217" y="1525"/>
                  </a:cubicBezTo>
                  <a:cubicBezTo>
                    <a:pt x="42056" y="1525"/>
                    <a:pt x="41891" y="1559"/>
                    <a:pt x="41741" y="1609"/>
                  </a:cubicBezTo>
                  <a:cubicBezTo>
                    <a:pt x="41627" y="1638"/>
                    <a:pt x="41513" y="1666"/>
                    <a:pt x="41399" y="1666"/>
                  </a:cubicBezTo>
                  <a:cubicBezTo>
                    <a:pt x="41352" y="1666"/>
                    <a:pt x="41305" y="1661"/>
                    <a:pt x="41257" y="1649"/>
                  </a:cubicBezTo>
                  <a:cubicBezTo>
                    <a:pt x="41221" y="1644"/>
                    <a:pt x="41186" y="1642"/>
                    <a:pt x="41152" y="1642"/>
                  </a:cubicBezTo>
                  <a:cubicBezTo>
                    <a:pt x="40916" y="1642"/>
                    <a:pt x="40723" y="1761"/>
                    <a:pt x="40652" y="1972"/>
                  </a:cubicBezTo>
                  <a:cubicBezTo>
                    <a:pt x="40330" y="2617"/>
                    <a:pt x="40007" y="3222"/>
                    <a:pt x="39644" y="3827"/>
                  </a:cubicBezTo>
                  <a:cubicBezTo>
                    <a:pt x="39322" y="4311"/>
                    <a:pt x="39039" y="4755"/>
                    <a:pt x="38797" y="5279"/>
                  </a:cubicBezTo>
                  <a:cubicBezTo>
                    <a:pt x="38354" y="5561"/>
                    <a:pt x="38031" y="6005"/>
                    <a:pt x="37829" y="6489"/>
                  </a:cubicBezTo>
                  <a:cubicBezTo>
                    <a:pt x="37749" y="6529"/>
                    <a:pt x="37708" y="6570"/>
                    <a:pt x="37628" y="6650"/>
                  </a:cubicBezTo>
                  <a:cubicBezTo>
                    <a:pt x="37426" y="6731"/>
                    <a:pt x="37265" y="6892"/>
                    <a:pt x="37103" y="7054"/>
                  </a:cubicBezTo>
                  <a:cubicBezTo>
                    <a:pt x="36821" y="7094"/>
                    <a:pt x="36498" y="7215"/>
                    <a:pt x="36216" y="7376"/>
                  </a:cubicBezTo>
                  <a:cubicBezTo>
                    <a:pt x="36095" y="7457"/>
                    <a:pt x="35934" y="7497"/>
                    <a:pt x="35813" y="7578"/>
                  </a:cubicBezTo>
                  <a:cubicBezTo>
                    <a:pt x="35490" y="7699"/>
                    <a:pt x="35168" y="7779"/>
                    <a:pt x="34845" y="7860"/>
                  </a:cubicBezTo>
                  <a:cubicBezTo>
                    <a:pt x="33837" y="8142"/>
                    <a:pt x="32829" y="8384"/>
                    <a:pt x="32062" y="9312"/>
                  </a:cubicBezTo>
                  <a:cubicBezTo>
                    <a:pt x="31901" y="9514"/>
                    <a:pt x="31699" y="9675"/>
                    <a:pt x="31498" y="9796"/>
                  </a:cubicBezTo>
                  <a:cubicBezTo>
                    <a:pt x="31014" y="9998"/>
                    <a:pt x="30651" y="10401"/>
                    <a:pt x="30489" y="10885"/>
                  </a:cubicBezTo>
                  <a:lnTo>
                    <a:pt x="30409" y="11086"/>
                  </a:lnTo>
                  <a:cubicBezTo>
                    <a:pt x="30368" y="11369"/>
                    <a:pt x="30247" y="11611"/>
                    <a:pt x="30167" y="11893"/>
                  </a:cubicBezTo>
                  <a:lnTo>
                    <a:pt x="29159" y="12901"/>
                  </a:lnTo>
                  <a:cubicBezTo>
                    <a:pt x="28594" y="13426"/>
                    <a:pt x="28271" y="14111"/>
                    <a:pt x="28231" y="14837"/>
                  </a:cubicBezTo>
                  <a:cubicBezTo>
                    <a:pt x="28191" y="15039"/>
                    <a:pt x="28150" y="15240"/>
                    <a:pt x="28110" y="15402"/>
                  </a:cubicBezTo>
                  <a:lnTo>
                    <a:pt x="28110" y="15482"/>
                  </a:lnTo>
                  <a:cubicBezTo>
                    <a:pt x="27908" y="15926"/>
                    <a:pt x="27949" y="16450"/>
                    <a:pt x="28191" y="16854"/>
                  </a:cubicBezTo>
                  <a:cubicBezTo>
                    <a:pt x="28392" y="17055"/>
                    <a:pt x="28392" y="17337"/>
                    <a:pt x="28191" y="17539"/>
                  </a:cubicBezTo>
                  <a:cubicBezTo>
                    <a:pt x="27989" y="17821"/>
                    <a:pt x="27787" y="18063"/>
                    <a:pt x="27586" y="18346"/>
                  </a:cubicBezTo>
                  <a:cubicBezTo>
                    <a:pt x="26739" y="19354"/>
                    <a:pt x="25973" y="20362"/>
                    <a:pt x="24763" y="20846"/>
                  </a:cubicBezTo>
                  <a:lnTo>
                    <a:pt x="24521" y="20927"/>
                  </a:lnTo>
                  <a:cubicBezTo>
                    <a:pt x="24158" y="21048"/>
                    <a:pt x="23835" y="21209"/>
                    <a:pt x="23593" y="21451"/>
                  </a:cubicBezTo>
                  <a:cubicBezTo>
                    <a:pt x="22585" y="22379"/>
                    <a:pt x="21294" y="22943"/>
                    <a:pt x="19923" y="22984"/>
                  </a:cubicBezTo>
                  <a:lnTo>
                    <a:pt x="19560" y="22984"/>
                  </a:lnTo>
                  <a:cubicBezTo>
                    <a:pt x="19448" y="22975"/>
                    <a:pt x="19328" y="22966"/>
                    <a:pt x="19203" y="22966"/>
                  </a:cubicBezTo>
                  <a:cubicBezTo>
                    <a:pt x="18745" y="22966"/>
                    <a:pt x="18241" y="23083"/>
                    <a:pt x="17987" y="23750"/>
                  </a:cubicBezTo>
                  <a:lnTo>
                    <a:pt x="17745" y="23992"/>
                  </a:lnTo>
                  <a:cubicBezTo>
                    <a:pt x="17100" y="24798"/>
                    <a:pt x="16576" y="25686"/>
                    <a:pt x="16132" y="26654"/>
                  </a:cubicBezTo>
                  <a:lnTo>
                    <a:pt x="15810" y="26815"/>
                  </a:lnTo>
                  <a:cubicBezTo>
                    <a:pt x="15487" y="26976"/>
                    <a:pt x="15124" y="27137"/>
                    <a:pt x="14801" y="27258"/>
                  </a:cubicBezTo>
                  <a:lnTo>
                    <a:pt x="14600" y="27339"/>
                  </a:lnTo>
                  <a:cubicBezTo>
                    <a:pt x="14035" y="27500"/>
                    <a:pt x="13350" y="27742"/>
                    <a:pt x="13188" y="28630"/>
                  </a:cubicBezTo>
                  <a:cubicBezTo>
                    <a:pt x="13148" y="28670"/>
                    <a:pt x="13148" y="28751"/>
                    <a:pt x="13067" y="28791"/>
                  </a:cubicBezTo>
                  <a:cubicBezTo>
                    <a:pt x="13027" y="28872"/>
                    <a:pt x="12946" y="28952"/>
                    <a:pt x="12906" y="29033"/>
                  </a:cubicBezTo>
                  <a:cubicBezTo>
                    <a:pt x="12785" y="29275"/>
                    <a:pt x="12664" y="29477"/>
                    <a:pt x="12503" y="29719"/>
                  </a:cubicBezTo>
                  <a:cubicBezTo>
                    <a:pt x="12019" y="30283"/>
                    <a:pt x="11777" y="31009"/>
                    <a:pt x="11696" y="31735"/>
                  </a:cubicBezTo>
                  <a:cubicBezTo>
                    <a:pt x="11696" y="32179"/>
                    <a:pt x="11414" y="32582"/>
                    <a:pt x="11051" y="32743"/>
                  </a:cubicBezTo>
                  <a:cubicBezTo>
                    <a:pt x="10567" y="33026"/>
                    <a:pt x="10123" y="33348"/>
                    <a:pt x="9720" y="33751"/>
                  </a:cubicBezTo>
                  <a:cubicBezTo>
                    <a:pt x="9397" y="34034"/>
                    <a:pt x="9034" y="34316"/>
                    <a:pt x="8631" y="34558"/>
                  </a:cubicBezTo>
                  <a:lnTo>
                    <a:pt x="8349" y="34881"/>
                  </a:lnTo>
                  <a:cubicBezTo>
                    <a:pt x="8147" y="35002"/>
                    <a:pt x="7986" y="35244"/>
                    <a:pt x="7986" y="35486"/>
                  </a:cubicBezTo>
                  <a:cubicBezTo>
                    <a:pt x="7905" y="35889"/>
                    <a:pt x="7704" y="36252"/>
                    <a:pt x="7462" y="36574"/>
                  </a:cubicBezTo>
                  <a:cubicBezTo>
                    <a:pt x="7260" y="36897"/>
                    <a:pt x="7099" y="37260"/>
                    <a:pt x="6978" y="37583"/>
                  </a:cubicBezTo>
                  <a:cubicBezTo>
                    <a:pt x="6776" y="37704"/>
                    <a:pt x="6655" y="37905"/>
                    <a:pt x="6655" y="38107"/>
                  </a:cubicBezTo>
                  <a:lnTo>
                    <a:pt x="6534" y="38228"/>
                  </a:lnTo>
                  <a:cubicBezTo>
                    <a:pt x="6413" y="38430"/>
                    <a:pt x="6292" y="38591"/>
                    <a:pt x="6211" y="38793"/>
                  </a:cubicBezTo>
                  <a:cubicBezTo>
                    <a:pt x="6131" y="38833"/>
                    <a:pt x="6131" y="38954"/>
                    <a:pt x="6090" y="39035"/>
                  </a:cubicBezTo>
                  <a:cubicBezTo>
                    <a:pt x="6090" y="39075"/>
                    <a:pt x="6050" y="39115"/>
                    <a:pt x="6090" y="39115"/>
                  </a:cubicBezTo>
                  <a:lnTo>
                    <a:pt x="6050" y="39115"/>
                  </a:lnTo>
                  <a:cubicBezTo>
                    <a:pt x="5566" y="39115"/>
                    <a:pt x="5163" y="39398"/>
                    <a:pt x="4961" y="39841"/>
                  </a:cubicBezTo>
                  <a:lnTo>
                    <a:pt x="4921" y="39881"/>
                  </a:lnTo>
                  <a:cubicBezTo>
                    <a:pt x="4477" y="40688"/>
                    <a:pt x="4114" y="41575"/>
                    <a:pt x="3913" y="42503"/>
                  </a:cubicBezTo>
                  <a:cubicBezTo>
                    <a:pt x="3872" y="42745"/>
                    <a:pt x="3792" y="43027"/>
                    <a:pt x="3711" y="43229"/>
                  </a:cubicBezTo>
                  <a:cubicBezTo>
                    <a:pt x="3711" y="43269"/>
                    <a:pt x="3671" y="43350"/>
                    <a:pt x="3671" y="43390"/>
                  </a:cubicBezTo>
                  <a:cubicBezTo>
                    <a:pt x="3550" y="43592"/>
                    <a:pt x="3509" y="43874"/>
                    <a:pt x="3590" y="44116"/>
                  </a:cubicBezTo>
                  <a:cubicBezTo>
                    <a:pt x="3671" y="44277"/>
                    <a:pt x="3792" y="44358"/>
                    <a:pt x="3953" y="44398"/>
                  </a:cubicBezTo>
                  <a:cubicBezTo>
                    <a:pt x="3996" y="44409"/>
                    <a:pt x="4039" y="44414"/>
                    <a:pt x="4083" y="44414"/>
                  </a:cubicBezTo>
                  <a:cubicBezTo>
                    <a:pt x="4201" y="44414"/>
                    <a:pt x="4319" y="44377"/>
                    <a:pt x="4437" y="44318"/>
                  </a:cubicBezTo>
                  <a:cubicBezTo>
                    <a:pt x="4437" y="44277"/>
                    <a:pt x="4477" y="44277"/>
                    <a:pt x="4518" y="44237"/>
                  </a:cubicBezTo>
                  <a:cubicBezTo>
                    <a:pt x="4558" y="44600"/>
                    <a:pt x="4719" y="45084"/>
                    <a:pt x="5082" y="45165"/>
                  </a:cubicBezTo>
                  <a:cubicBezTo>
                    <a:pt x="5243" y="45165"/>
                    <a:pt x="5284" y="45245"/>
                    <a:pt x="5364" y="45407"/>
                  </a:cubicBezTo>
                  <a:cubicBezTo>
                    <a:pt x="5364" y="45487"/>
                    <a:pt x="5405" y="45528"/>
                    <a:pt x="5445" y="45608"/>
                  </a:cubicBezTo>
                  <a:cubicBezTo>
                    <a:pt x="5485" y="45649"/>
                    <a:pt x="5445" y="45729"/>
                    <a:pt x="5485" y="45810"/>
                  </a:cubicBezTo>
                  <a:cubicBezTo>
                    <a:pt x="5526" y="45971"/>
                    <a:pt x="5526" y="46132"/>
                    <a:pt x="5526" y="46294"/>
                  </a:cubicBezTo>
                  <a:cubicBezTo>
                    <a:pt x="5526" y="46415"/>
                    <a:pt x="5445" y="46455"/>
                    <a:pt x="5284" y="46576"/>
                  </a:cubicBezTo>
                  <a:cubicBezTo>
                    <a:pt x="5082" y="46697"/>
                    <a:pt x="4921" y="46899"/>
                    <a:pt x="4880" y="47141"/>
                  </a:cubicBezTo>
                  <a:cubicBezTo>
                    <a:pt x="4759" y="47342"/>
                    <a:pt x="4719" y="47544"/>
                    <a:pt x="4759" y="47786"/>
                  </a:cubicBezTo>
                  <a:lnTo>
                    <a:pt x="4759" y="47947"/>
                  </a:lnTo>
                  <a:cubicBezTo>
                    <a:pt x="4397" y="48270"/>
                    <a:pt x="4356" y="48835"/>
                    <a:pt x="4679" y="49238"/>
                  </a:cubicBezTo>
                  <a:cubicBezTo>
                    <a:pt x="4759" y="49318"/>
                    <a:pt x="4840" y="49439"/>
                    <a:pt x="4880" y="49560"/>
                  </a:cubicBezTo>
                  <a:cubicBezTo>
                    <a:pt x="4961" y="49681"/>
                    <a:pt x="5042" y="49843"/>
                    <a:pt x="5163" y="49964"/>
                  </a:cubicBezTo>
                  <a:cubicBezTo>
                    <a:pt x="5163" y="50327"/>
                    <a:pt x="5203" y="50730"/>
                    <a:pt x="5243" y="51133"/>
                  </a:cubicBezTo>
                  <a:cubicBezTo>
                    <a:pt x="5324" y="51577"/>
                    <a:pt x="5324" y="52061"/>
                    <a:pt x="5284" y="52545"/>
                  </a:cubicBezTo>
                  <a:cubicBezTo>
                    <a:pt x="5122" y="52908"/>
                    <a:pt x="5042" y="53311"/>
                    <a:pt x="5001" y="53714"/>
                  </a:cubicBezTo>
                  <a:cubicBezTo>
                    <a:pt x="4921" y="53835"/>
                    <a:pt x="4880" y="53997"/>
                    <a:pt x="4880" y="54118"/>
                  </a:cubicBezTo>
                  <a:cubicBezTo>
                    <a:pt x="4638" y="54521"/>
                    <a:pt x="4397" y="54924"/>
                    <a:pt x="4276" y="55368"/>
                  </a:cubicBezTo>
                  <a:cubicBezTo>
                    <a:pt x="4155" y="55448"/>
                    <a:pt x="4114" y="55569"/>
                    <a:pt x="4074" y="55690"/>
                  </a:cubicBezTo>
                  <a:cubicBezTo>
                    <a:pt x="3993" y="55771"/>
                    <a:pt x="3953" y="55892"/>
                    <a:pt x="3953" y="56013"/>
                  </a:cubicBezTo>
                  <a:cubicBezTo>
                    <a:pt x="3832" y="56134"/>
                    <a:pt x="3751" y="56295"/>
                    <a:pt x="3711" y="56497"/>
                  </a:cubicBezTo>
                  <a:cubicBezTo>
                    <a:pt x="3590" y="56618"/>
                    <a:pt x="3550" y="56779"/>
                    <a:pt x="3550" y="56941"/>
                  </a:cubicBezTo>
                  <a:cubicBezTo>
                    <a:pt x="3429" y="57021"/>
                    <a:pt x="3388" y="57183"/>
                    <a:pt x="3429" y="57344"/>
                  </a:cubicBezTo>
                  <a:cubicBezTo>
                    <a:pt x="3227" y="57586"/>
                    <a:pt x="3146" y="57828"/>
                    <a:pt x="3146" y="58110"/>
                  </a:cubicBezTo>
                  <a:cubicBezTo>
                    <a:pt x="3025" y="59723"/>
                    <a:pt x="2017" y="61175"/>
                    <a:pt x="525" y="61861"/>
                  </a:cubicBezTo>
                  <a:lnTo>
                    <a:pt x="485" y="61861"/>
                  </a:lnTo>
                  <a:cubicBezTo>
                    <a:pt x="202" y="61901"/>
                    <a:pt x="1" y="62143"/>
                    <a:pt x="41" y="62425"/>
                  </a:cubicBezTo>
                  <a:cubicBezTo>
                    <a:pt x="41" y="62627"/>
                    <a:pt x="122" y="62788"/>
                    <a:pt x="283" y="62950"/>
                  </a:cubicBezTo>
                  <a:cubicBezTo>
                    <a:pt x="404" y="63030"/>
                    <a:pt x="565" y="63071"/>
                    <a:pt x="727" y="63071"/>
                  </a:cubicBezTo>
                  <a:cubicBezTo>
                    <a:pt x="848" y="63071"/>
                    <a:pt x="888" y="63071"/>
                    <a:pt x="969" y="63353"/>
                  </a:cubicBezTo>
                  <a:cubicBezTo>
                    <a:pt x="1090" y="63635"/>
                    <a:pt x="1211" y="63877"/>
                    <a:pt x="1332" y="64119"/>
                  </a:cubicBezTo>
                  <a:cubicBezTo>
                    <a:pt x="1614" y="64442"/>
                    <a:pt x="1735" y="64885"/>
                    <a:pt x="1694" y="65289"/>
                  </a:cubicBezTo>
                  <a:lnTo>
                    <a:pt x="1614" y="65571"/>
                  </a:lnTo>
                  <a:lnTo>
                    <a:pt x="1936" y="65652"/>
                  </a:lnTo>
                  <a:cubicBezTo>
                    <a:pt x="1936" y="65652"/>
                    <a:pt x="1936" y="65692"/>
                    <a:pt x="1936" y="65732"/>
                  </a:cubicBezTo>
                  <a:cubicBezTo>
                    <a:pt x="1936" y="65853"/>
                    <a:pt x="1936" y="65974"/>
                    <a:pt x="1936" y="66095"/>
                  </a:cubicBezTo>
                  <a:cubicBezTo>
                    <a:pt x="1815" y="66095"/>
                    <a:pt x="1694" y="66136"/>
                    <a:pt x="1573" y="66216"/>
                  </a:cubicBezTo>
                  <a:cubicBezTo>
                    <a:pt x="1493" y="66297"/>
                    <a:pt x="1452" y="66418"/>
                    <a:pt x="1452" y="66499"/>
                  </a:cubicBezTo>
                  <a:cubicBezTo>
                    <a:pt x="1412" y="66620"/>
                    <a:pt x="1412" y="66700"/>
                    <a:pt x="1372" y="66821"/>
                  </a:cubicBezTo>
                  <a:lnTo>
                    <a:pt x="1372" y="66862"/>
                  </a:lnTo>
                  <a:cubicBezTo>
                    <a:pt x="1412" y="67467"/>
                    <a:pt x="1372" y="68031"/>
                    <a:pt x="1332" y="68636"/>
                  </a:cubicBezTo>
                  <a:cubicBezTo>
                    <a:pt x="1251" y="69120"/>
                    <a:pt x="1049" y="70370"/>
                    <a:pt x="2299" y="70854"/>
                  </a:cubicBezTo>
                  <a:cubicBezTo>
                    <a:pt x="2299" y="70895"/>
                    <a:pt x="2299" y="70895"/>
                    <a:pt x="2299" y="70935"/>
                  </a:cubicBezTo>
                  <a:cubicBezTo>
                    <a:pt x="2299" y="70975"/>
                    <a:pt x="2299" y="71016"/>
                    <a:pt x="2299" y="71016"/>
                  </a:cubicBezTo>
                  <a:cubicBezTo>
                    <a:pt x="2299" y="71338"/>
                    <a:pt x="2420" y="71620"/>
                    <a:pt x="2662" y="71862"/>
                  </a:cubicBezTo>
                  <a:cubicBezTo>
                    <a:pt x="2501" y="71862"/>
                    <a:pt x="2380" y="71903"/>
                    <a:pt x="2259" y="71983"/>
                  </a:cubicBezTo>
                  <a:cubicBezTo>
                    <a:pt x="2098" y="72064"/>
                    <a:pt x="1977" y="72225"/>
                    <a:pt x="1936" y="72387"/>
                  </a:cubicBezTo>
                  <a:cubicBezTo>
                    <a:pt x="1936" y="72508"/>
                    <a:pt x="1936" y="72629"/>
                    <a:pt x="1977" y="72709"/>
                  </a:cubicBezTo>
                  <a:cubicBezTo>
                    <a:pt x="1815" y="72750"/>
                    <a:pt x="1654" y="72951"/>
                    <a:pt x="1694" y="73153"/>
                  </a:cubicBezTo>
                  <a:cubicBezTo>
                    <a:pt x="1694" y="73395"/>
                    <a:pt x="1735" y="73637"/>
                    <a:pt x="2178" y="73718"/>
                  </a:cubicBezTo>
                  <a:lnTo>
                    <a:pt x="2219" y="73718"/>
                  </a:lnTo>
                  <a:cubicBezTo>
                    <a:pt x="2259" y="73758"/>
                    <a:pt x="2299" y="73798"/>
                    <a:pt x="2380" y="73798"/>
                  </a:cubicBezTo>
                  <a:cubicBezTo>
                    <a:pt x="2340" y="74000"/>
                    <a:pt x="2420" y="74202"/>
                    <a:pt x="2582" y="74363"/>
                  </a:cubicBezTo>
                  <a:cubicBezTo>
                    <a:pt x="2728" y="74461"/>
                    <a:pt x="2890" y="74514"/>
                    <a:pt x="3057" y="74514"/>
                  </a:cubicBezTo>
                  <a:cubicBezTo>
                    <a:pt x="3166" y="74514"/>
                    <a:pt x="3277" y="74491"/>
                    <a:pt x="3388" y="74443"/>
                  </a:cubicBezTo>
                  <a:lnTo>
                    <a:pt x="3509" y="74443"/>
                  </a:lnTo>
                  <a:cubicBezTo>
                    <a:pt x="3671" y="74403"/>
                    <a:pt x="3872" y="74323"/>
                    <a:pt x="3993" y="74202"/>
                  </a:cubicBezTo>
                  <a:cubicBezTo>
                    <a:pt x="4114" y="74081"/>
                    <a:pt x="4235" y="74040"/>
                    <a:pt x="4397" y="74000"/>
                  </a:cubicBezTo>
                  <a:cubicBezTo>
                    <a:pt x="4558" y="74000"/>
                    <a:pt x="4719" y="73919"/>
                    <a:pt x="4800" y="73798"/>
                  </a:cubicBezTo>
                  <a:cubicBezTo>
                    <a:pt x="4880" y="74081"/>
                    <a:pt x="5082" y="74363"/>
                    <a:pt x="5364" y="74524"/>
                  </a:cubicBezTo>
                  <a:cubicBezTo>
                    <a:pt x="5526" y="74685"/>
                    <a:pt x="5687" y="74806"/>
                    <a:pt x="5727" y="75008"/>
                  </a:cubicBezTo>
                  <a:cubicBezTo>
                    <a:pt x="5768" y="75129"/>
                    <a:pt x="5889" y="75250"/>
                    <a:pt x="6010" y="75290"/>
                  </a:cubicBezTo>
                  <a:cubicBezTo>
                    <a:pt x="6044" y="75297"/>
                    <a:pt x="6079" y="75301"/>
                    <a:pt x="6113" y="75301"/>
                  </a:cubicBezTo>
                  <a:cubicBezTo>
                    <a:pt x="6278" y="75301"/>
                    <a:pt x="6434" y="75222"/>
                    <a:pt x="6534" y="75089"/>
                  </a:cubicBezTo>
                  <a:lnTo>
                    <a:pt x="6574" y="75048"/>
                  </a:lnTo>
                  <a:cubicBezTo>
                    <a:pt x="6655" y="75331"/>
                    <a:pt x="6695" y="75613"/>
                    <a:pt x="6695" y="75895"/>
                  </a:cubicBezTo>
                  <a:cubicBezTo>
                    <a:pt x="6695" y="76016"/>
                    <a:pt x="6736" y="76137"/>
                    <a:pt x="6816" y="76178"/>
                  </a:cubicBezTo>
                  <a:cubicBezTo>
                    <a:pt x="6978" y="76339"/>
                    <a:pt x="7099" y="76460"/>
                    <a:pt x="7179" y="76621"/>
                  </a:cubicBezTo>
                  <a:cubicBezTo>
                    <a:pt x="7421" y="77025"/>
                    <a:pt x="7744" y="77347"/>
                    <a:pt x="8147" y="77549"/>
                  </a:cubicBezTo>
                  <a:cubicBezTo>
                    <a:pt x="8429" y="77710"/>
                    <a:pt x="8671" y="77912"/>
                    <a:pt x="8913" y="78113"/>
                  </a:cubicBezTo>
                  <a:cubicBezTo>
                    <a:pt x="8994" y="78234"/>
                    <a:pt x="9115" y="78355"/>
                    <a:pt x="9236" y="78476"/>
                  </a:cubicBezTo>
                  <a:cubicBezTo>
                    <a:pt x="9115" y="78476"/>
                    <a:pt x="8994" y="78557"/>
                    <a:pt x="8913" y="78678"/>
                  </a:cubicBezTo>
                  <a:cubicBezTo>
                    <a:pt x="8833" y="78799"/>
                    <a:pt x="8792" y="78960"/>
                    <a:pt x="8873" y="79122"/>
                  </a:cubicBezTo>
                  <a:lnTo>
                    <a:pt x="8913" y="79404"/>
                  </a:lnTo>
                  <a:lnTo>
                    <a:pt x="9236" y="79323"/>
                  </a:lnTo>
                  <a:cubicBezTo>
                    <a:pt x="9326" y="79301"/>
                    <a:pt x="9403" y="79290"/>
                    <a:pt x="9471" y="79290"/>
                  </a:cubicBezTo>
                  <a:cubicBezTo>
                    <a:pt x="9768" y="79290"/>
                    <a:pt x="9878" y="79509"/>
                    <a:pt x="10043" y="79969"/>
                  </a:cubicBezTo>
                  <a:lnTo>
                    <a:pt x="10164" y="80251"/>
                  </a:lnTo>
                  <a:cubicBezTo>
                    <a:pt x="10244" y="80493"/>
                    <a:pt x="10285" y="80695"/>
                    <a:pt x="10244" y="80936"/>
                  </a:cubicBezTo>
                  <a:cubicBezTo>
                    <a:pt x="10244" y="81219"/>
                    <a:pt x="10285" y="81501"/>
                    <a:pt x="10365" y="81783"/>
                  </a:cubicBezTo>
                  <a:cubicBezTo>
                    <a:pt x="10285" y="81824"/>
                    <a:pt x="10204" y="81864"/>
                    <a:pt x="10164" y="81945"/>
                  </a:cubicBezTo>
                  <a:cubicBezTo>
                    <a:pt x="10083" y="82187"/>
                    <a:pt x="10123" y="82429"/>
                    <a:pt x="10285" y="82590"/>
                  </a:cubicBezTo>
                  <a:cubicBezTo>
                    <a:pt x="10406" y="82671"/>
                    <a:pt x="10446" y="82711"/>
                    <a:pt x="10285" y="83114"/>
                  </a:cubicBezTo>
                  <a:lnTo>
                    <a:pt x="9962" y="83760"/>
                  </a:lnTo>
                  <a:lnTo>
                    <a:pt x="10648" y="83518"/>
                  </a:lnTo>
                  <a:cubicBezTo>
                    <a:pt x="10809" y="83477"/>
                    <a:pt x="11010" y="83397"/>
                    <a:pt x="11172" y="83397"/>
                  </a:cubicBezTo>
                  <a:cubicBezTo>
                    <a:pt x="11172" y="83518"/>
                    <a:pt x="11172" y="83598"/>
                    <a:pt x="11131" y="83719"/>
                  </a:cubicBezTo>
                  <a:cubicBezTo>
                    <a:pt x="11051" y="83840"/>
                    <a:pt x="11091" y="84001"/>
                    <a:pt x="11172" y="84122"/>
                  </a:cubicBezTo>
                  <a:cubicBezTo>
                    <a:pt x="11051" y="84163"/>
                    <a:pt x="10970" y="84163"/>
                    <a:pt x="10890" y="84203"/>
                  </a:cubicBezTo>
                  <a:lnTo>
                    <a:pt x="10648" y="84324"/>
                  </a:lnTo>
                  <a:lnTo>
                    <a:pt x="10728" y="84647"/>
                  </a:lnTo>
                  <a:cubicBezTo>
                    <a:pt x="10769" y="84808"/>
                    <a:pt x="10849" y="85211"/>
                    <a:pt x="11212" y="85252"/>
                  </a:cubicBezTo>
                  <a:cubicBezTo>
                    <a:pt x="11575" y="85332"/>
                    <a:pt x="11898" y="85453"/>
                    <a:pt x="12180" y="85655"/>
                  </a:cubicBezTo>
                  <a:cubicBezTo>
                    <a:pt x="12382" y="85776"/>
                    <a:pt x="12583" y="85857"/>
                    <a:pt x="12785" y="85937"/>
                  </a:cubicBezTo>
                  <a:lnTo>
                    <a:pt x="13269" y="86139"/>
                  </a:lnTo>
                  <a:cubicBezTo>
                    <a:pt x="13874" y="86341"/>
                    <a:pt x="14438" y="86663"/>
                    <a:pt x="14882" y="87107"/>
                  </a:cubicBezTo>
                  <a:cubicBezTo>
                    <a:pt x="15406" y="87792"/>
                    <a:pt x="16052" y="88276"/>
                    <a:pt x="16818" y="88639"/>
                  </a:cubicBezTo>
                  <a:cubicBezTo>
                    <a:pt x="16818" y="89123"/>
                    <a:pt x="17100" y="89406"/>
                    <a:pt x="17705" y="89527"/>
                  </a:cubicBezTo>
                  <a:cubicBezTo>
                    <a:pt x="18149" y="89648"/>
                    <a:pt x="18512" y="89890"/>
                    <a:pt x="18794" y="90212"/>
                  </a:cubicBezTo>
                  <a:cubicBezTo>
                    <a:pt x="18915" y="90333"/>
                    <a:pt x="19036" y="90454"/>
                    <a:pt x="19157" y="90535"/>
                  </a:cubicBezTo>
                  <a:cubicBezTo>
                    <a:pt x="19560" y="90857"/>
                    <a:pt x="19883" y="91220"/>
                    <a:pt x="20206" y="91624"/>
                  </a:cubicBezTo>
                  <a:cubicBezTo>
                    <a:pt x="20649" y="92148"/>
                    <a:pt x="21133" y="92632"/>
                    <a:pt x="21698" y="93035"/>
                  </a:cubicBezTo>
                  <a:cubicBezTo>
                    <a:pt x="22545" y="93559"/>
                    <a:pt x="23392" y="94043"/>
                    <a:pt x="24319" y="94406"/>
                  </a:cubicBezTo>
                  <a:cubicBezTo>
                    <a:pt x="24843" y="94648"/>
                    <a:pt x="25327" y="94890"/>
                    <a:pt x="25852" y="95132"/>
                  </a:cubicBezTo>
                  <a:cubicBezTo>
                    <a:pt x="26015" y="95223"/>
                    <a:pt x="26203" y="95265"/>
                    <a:pt x="26394" y="95265"/>
                  </a:cubicBezTo>
                  <a:cubicBezTo>
                    <a:pt x="26626" y="95265"/>
                    <a:pt x="26862" y="95203"/>
                    <a:pt x="27061" y="95092"/>
                  </a:cubicBezTo>
                  <a:lnTo>
                    <a:pt x="27586" y="94850"/>
                  </a:lnTo>
                  <a:cubicBezTo>
                    <a:pt x="28150" y="94568"/>
                    <a:pt x="28715" y="94326"/>
                    <a:pt x="29320" y="94124"/>
                  </a:cubicBezTo>
                  <a:cubicBezTo>
                    <a:pt x="29683" y="94003"/>
                    <a:pt x="30046" y="93842"/>
                    <a:pt x="30368" y="93680"/>
                  </a:cubicBezTo>
                  <a:cubicBezTo>
                    <a:pt x="30772" y="93519"/>
                    <a:pt x="31135" y="93358"/>
                    <a:pt x="31538" y="93237"/>
                  </a:cubicBezTo>
                  <a:cubicBezTo>
                    <a:pt x="32506" y="93076"/>
                    <a:pt x="33433" y="92995"/>
                    <a:pt x="34361" y="92914"/>
                  </a:cubicBezTo>
                  <a:cubicBezTo>
                    <a:pt x="34845" y="92874"/>
                    <a:pt x="35329" y="92874"/>
                    <a:pt x="35813" y="92793"/>
                  </a:cubicBezTo>
                  <a:cubicBezTo>
                    <a:pt x="35931" y="92788"/>
                    <a:pt x="36049" y="92786"/>
                    <a:pt x="36166" y="92786"/>
                  </a:cubicBezTo>
                  <a:cubicBezTo>
                    <a:pt x="36975" y="92786"/>
                    <a:pt x="37781" y="92905"/>
                    <a:pt x="38555" y="93116"/>
                  </a:cubicBezTo>
                  <a:lnTo>
                    <a:pt x="39281" y="93237"/>
                  </a:lnTo>
                  <a:lnTo>
                    <a:pt x="39765" y="93318"/>
                  </a:lnTo>
                  <a:cubicBezTo>
                    <a:pt x="40330" y="93358"/>
                    <a:pt x="40854" y="93559"/>
                    <a:pt x="41338" y="93842"/>
                  </a:cubicBezTo>
                  <a:cubicBezTo>
                    <a:pt x="41536" y="94039"/>
                    <a:pt x="41812" y="94138"/>
                    <a:pt x="42085" y="94138"/>
                  </a:cubicBezTo>
                  <a:cubicBezTo>
                    <a:pt x="42202" y="94138"/>
                    <a:pt x="42318" y="94120"/>
                    <a:pt x="42427" y="94084"/>
                  </a:cubicBezTo>
                  <a:lnTo>
                    <a:pt x="42548" y="94084"/>
                  </a:lnTo>
                  <a:cubicBezTo>
                    <a:pt x="42830" y="94003"/>
                    <a:pt x="43112" y="93842"/>
                    <a:pt x="43354" y="93640"/>
                  </a:cubicBezTo>
                  <a:cubicBezTo>
                    <a:pt x="43556" y="93519"/>
                    <a:pt x="43758" y="93398"/>
                    <a:pt x="43959" y="93318"/>
                  </a:cubicBezTo>
                  <a:cubicBezTo>
                    <a:pt x="44968" y="93197"/>
                    <a:pt x="45935" y="92874"/>
                    <a:pt x="46863" y="92430"/>
                  </a:cubicBezTo>
                  <a:lnTo>
                    <a:pt x="46944" y="92390"/>
                  </a:lnTo>
                  <a:cubicBezTo>
                    <a:pt x="47880" y="91835"/>
                    <a:pt x="48756" y="91340"/>
                    <a:pt x="49778" y="91340"/>
                  </a:cubicBezTo>
                  <a:cubicBezTo>
                    <a:pt x="49945" y="91340"/>
                    <a:pt x="50115" y="91353"/>
                    <a:pt x="50291" y="91382"/>
                  </a:cubicBezTo>
                  <a:cubicBezTo>
                    <a:pt x="50354" y="91398"/>
                    <a:pt x="50419" y="91405"/>
                    <a:pt x="50483" y="91405"/>
                  </a:cubicBezTo>
                  <a:cubicBezTo>
                    <a:pt x="50913" y="91405"/>
                    <a:pt x="51340" y="91071"/>
                    <a:pt x="51340" y="90615"/>
                  </a:cubicBezTo>
                  <a:cubicBezTo>
                    <a:pt x="51380" y="90454"/>
                    <a:pt x="51461" y="90333"/>
                    <a:pt x="51541" y="90333"/>
                  </a:cubicBezTo>
                  <a:cubicBezTo>
                    <a:pt x="51904" y="90293"/>
                    <a:pt x="52227" y="90212"/>
                    <a:pt x="52590" y="90091"/>
                  </a:cubicBezTo>
                  <a:cubicBezTo>
                    <a:pt x="52872" y="90011"/>
                    <a:pt x="53154" y="89930"/>
                    <a:pt x="53437" y="89890"/>
                  </a:cubicBezTo>
                  <a:lnTo>
                    <a:pt x="53800" y="89890"/>
                  </a:lnTo>
                  <a:cubicBezTo>
                    <a:pt x="55354" y="89687"/>
                    <a:pt x="56936" y="89597"/>
                    <a:pt x="58499" y="89597"/>
                  </a:cubicBezTo>
                  <a:cubicBezTo>
                    <a:pt x="58802" y="89597"/>
                    <a:pt x="59104" y="89601"/>
                    <a:pt x="59405" y="89607"/>
                  </a:cubicBezTo>
                  <a:cubicBezTo>
                    <a:pt x="60131" y="89607"/>
                    <a:pt x="60817" y="89890"/>
                    <a:pt x="61341" y="90373"/>
                  </a:cubicBezTo>
                  <a:cubicBezTo>
                    <a:pt x="62188" y="91422"/>
                    <a:pt x="62874" y="92632"/>
                    <a:pt x="63277" y="93922"/>
                  </a:cubicBezTo>
                  <a:cubicBezTo>
                    <a:pt x="63519" y="94890"/>
                    <a:pt x="64285" y="95616"/>
                    <a:pt x="65293" y="95778"/>
                  </a:cubicBezTo>
                  <a:cubicBezTo>
                    <a:pt x="65535" y="95804"/>
                    <a:pt x="65777" y="95818"/>
                    <a:pt x="66019" y="95818"/>
                  </a:cubicBezTo>
                  <a:cubicBezTo>
                    <a:pt x="66503" y="95818"/>
                    <a:pt x="66987" y="95764"/>
                    <a:pt x="67471" y="95657"/>
                  </a:cubicBezTo>
                  <a:cubicBezTo>
                    <a:pt x="67955" y="95576"/>
                    <a:pt x="68399" y="95536"/>
                    <a:pt x="68883" y="95495"/>
                  </a:cubicBezTo>
                  <a:cubicBezTo>
                    <a:pt x="69205" y="95495"/>
                    <a:pt x="69528" y="95415"/>
                    <a:pt x="69851" y="95294"/>
                  </a:cubicBezTo>
                  <a:cubicBezTo>
                    <a:pt x="70133" y="95213"/>
                    <a:pt x="70456" y="95173"/>
                    <a:pt x="70738" y="95132"/>
                  </a:cubicBezTo>
                  <a:lnTo>
                    <a:pt x="70940" y="95132"/>
                  </a:lnTo>
                  <a:cubicBezTo>
                    <a:pt x="71037" y="95154"/>
                    <a:pt x="71131" y="95164"/>
                    <a:pt x="71223" y="95164"/>
                  </a:cubicBezTo>
                  <a:cubicBezTo>
                    <a:pt x="71472" y="95164"/>
                    <a:pt x="71701" y="95089"/>
                    <a:pt x="71907" y="94971"/>
                  </a:cubicBezTo>
                  <a:cubicBezTo>
                    <a:pt x="71988" y="95092"/>
                    <a:pt x="72069" y="95173"/>
                    <a:pt x="72190" y="95213"/>
                  </a:cubicBezTo>
                  <a:cubicBezTo>
                    <a:pt x="72311" y="95273"/>
                    <a:pt x="72442" y="95304"/>
                    <a:pt x="72573" y="95304"/>
                  </a:cubicBezTo>
                  <a:cubicBezTo>
                    <a:pt x="72704" y="95304"/>
                    <a:pt x="72835" y="95273"/>
                    <a:pt x="72956" y="95213"/>
                  </a:cubicBezTo>
                  <a:cubicBezTo>
                    <a:pt x="72996" y="95334"/>
                    <a:pt x="73037" y="95455"/>
                    <a:pt x="73037" y="95576"/>
                  </a:cubicBezTo>
                  <a:cubicBezTo>
                    <a:pt x="73077" y="95939"/>
                    <a:pt x="73279" y="96302"/>
                    <a:pt x="73601" y="96463"/>
                  </a:cubicBezTo>
                  <a:cubicBezTo>
                    <a:pt x="73963" y="96717"/>
                    <a:pt x="74358" y="96873"/>
                    <a:pt x="74785" y="96873"/>
                  </a:cubicBezTo>
                  <a:cubicBezTo>
                    <a:pt x="74834" y="96873"/>
                    <a:pt x="74883" y="96871"/>
                    <a:pt x="74932" y="96866"/>
                  </a:cubicBezTo>
                  <a:lnTo>
                    <a:pt x="74932" y="96866"/>
                  </a:lnTo>
                  <a:cubicBezTo>
                    <a:pt x="74892" y="97350"/>
                    <a:pt x="75093" y="97794"/>
                    <a:pt x="75456" y="98117"/>
                  </a:cubicBezTo>
                  <a:cubicBezTo>
                    <a:pt x="75779" y="98359"/>
                    <a:pt x="75940" y="98762"/>
                    <a:pt x="75819" y="99125"/>
                  </a:cubicBezTo>
                  <a:cubicBezTo>
                    <a:pt x="75577" y="100012"/>
                    <a:pt x="75456" y="100940"/>
                    <a:pt x="75497" y="101827"/>
                  </a:cubicBezTo>
                  <a:cubicBezTo>
                    <a:pt x="75497" y="102029"/>
                    <a:pt x="75456" y="102271"/>
                    <a:pt x="75335" y="102432"/>
                  </a:cubicBezTo>
                  <a:cubicBezTo>
                    <a:pt x="75255" y="102593"/>
                    <a:pt x="75093" y="102795"/>
                    <a:pt x="74972" y="102956"/>
                  </a:cubicBezTo>
                  <a:cubicBezTo>
                    <a:pt x="74851" y="103158"/>
                    <a:pt x="74650" y="103480"/>
                    <a:pt x="74488" y="103722"/>
                  </a:cubicBezTo>
                  <a:lnTo>
                    <a:pt x="74448" y="103803"/>
                  </a:lnTo>
                  <a:cubicBezTo>
                    <a:pt x="74246" y="104005"/>
                    <a:pt x="74166" y="104327"/>
                    <a:pt x="74246" y="104610"/>
                  </a:cubicBezTo>
                  <a:cubicBezTo>
                    <a:pt x="74367" y="104811"/>
                    <a:pt x="74569" y="104932"/>
                    <a:pt x="74811" y="104932"/>
                  </a:cubicBezTo>
                  <a:cubicBezTo>
                    <a:pt x="74771" y="105134"/>
                    <a:pt x="74811" y="105295"/>
                    <a:pt x="74851" y="105457"/>
                  </a:cubicBezTo>
                  <a:cubicBezTo>
                    <a:pt x="74824" y="105453"/>
                    <a:pt x="74797" y="105451"/>
                    <a:pt x="74770" y="105451"/>
                  </a:cubicBezTo>
                  <a:cubicBezTo>
                    <a:pt x="74482" y="105451"/>
                    <a:pt x="74240" y="105645"/>
                    <a:pt x="74166" y="105941"/>
                  </a:cubicBezTo>
                  <a:cubicBezTo>
                    <a:pt x="74085" y="106223"/>
                    <a:pt x="74126" y="106545"/>
                    <a:pt x="74246" y="106787"/>
                  </a:cubicBezTo>
                  <a:lnTo>
                    <a:pt x="74126" y="106787"/>
                  </a:lnTo>
                  <a:lnTo>
                    <a:pt x="74126" y="107070"/>
                  </a:lnTo>
                  <a:lnTo>
                    <a:pt x="74126" y="107312"/>
                  </a:lnTo>
                  <a:cubicBezTo>
                    <a:pt x="74126" y="107513"/>
                    <a:pt x="74126" y="107675"/>
                    <a:pt x="74126" y="107836"/>
                  </a:cubicBezTo>
                  <a:cubicBezTo>
                    <a:pt x="74085" y="108522"/>
                    <a:pt x="73924" y="108965"/>
                    <a:pt x="73642" y="109127"/>
                  </a:cubicBezTo>
                  <a:cubicBezTo>
                    <a:pt x="73521" y="109187"/>
                    <a:pt x="73379" y="109217"/>
                    <a:pt x="73233" y="109217"/>
                  </a:cubicBezTo>
                  <a:cubicBezTo>
                    <a:pt x="73087" y="109217"/>
                    <a:pt x="72936" y="109187"/>
                    <a:pt x="72795" y="109127"/>
                  </a:cubicBezTo>
                  <a:lnTo>
                    <a:pt x="72553" y="109046"/>
                  </a:lnTo>
                  <a:lnTo>
                    <a:pt x="72432" y="109328"/>
                  </a:lnTo>
                  <a:cubicBezTo>
                    <a:pt x="72311" y="109691"/>
                    <a:pt x="72391" y="110135"/>
                    <a:pt x="72633" y="110457"/>
                  </a:cubicBezTo>
                  <a:cubicBezTo>
                    <a:pt x="73117" y="111143"/>
                    <a:pt x="73521" y="111909"/>
                    <a:pt x="73803" y="112675"/>
                  </a:cubicBezTo>
                  <a:cubicBezTo>
                    <a:pt x="74166" y="113643"/>
                    <a:pt x="74730" y="114490"/>
                    <a:pt x="75416" y="115216"/>
                  </a:cubicBezTo>
                  <a:lnTo>
                    <a:pt x="75577" y="115418"/>
                  </a:lnTo>
                  <a:cubicBezTo>
                    <a:pt x="75981" y="115821"/>
                    <a:pt x="76384" y="116184"/>
                    <a:pt x="76787" y="116547"/>
                  </a:cubicBezTo>
                  <a:cubicBezTo>
                    <a:pt x="77150" y="116829"/>
                    <a:pt x="77513" y="117112"/>
                    <a:pt x="77795" y="117434"/>
                  </a:cubicBezTo>
                  <a:cubicBezTo>
                    <a:pt x="78279" y="117918"/>
                    <a:pt x="78683" y="118402"/>
                    <a:pt x="79126" y="118886"/>
                  </a:cubicBezTo>
                  <a:cubicBezTo>
                    <a:pt x="79691" y="119531"/>
                    <a:pt x="80296" y="120177"/>
                    <a:pt x="80901" y="120822"/>
                  </a:cubicBezTo>
                  <a:cubicBezTo>
                    <a:pt x="81143" y="121104"/>
                    <a:pt x="81344" y="121387"/>
                    <a:pt x="81465" y="121709"/>
                  </a:cubicBezTo>
                  <a:cubicBezTo>
                    <a:pt x="81627" y="122032"/>
                    <a:pt x="81788" y="122314"/>
                    <a:pt x="82030" y="122596"/>
                  </a:cubicBezTo>
                  <a:cubicBezTo>
                    <a:pt x="82191" y="122838"/>
                    <a:pt x="82353" y="123121"/>
                    <a:pt x="82433" y="123403"/>
                  </a:cubicBezTo>
                  <a:cubicBezTo>
                    <a:pt x="82393" y="123443"/>
                    <a:pt x="82393" y="123484"/>
                    <a:pt x="82353" y="123484"/>
                  </a:cubicBezTo>
                  <a:cubicBezTo>
                    <a:pt x="82111" y="123685"/>
                    <a:pt x="82111" y="124048"/>
                    <a:pt x="82353" y="124250"/>
                  </a:cubicBezTo>
                  <a:cubicBezTo>
                    <a:pt x="82635" y="124573"/>
                    <a:pt x="82796" y="124976"/>
                    <a:pt x="82837" y="125379"/>
                  </a:cubicBezTo>
                  <a:cubicBezTo>
                    <a:pt x="82877" y="125621"/>
                    <a:pt x="82917" y="125823"/>
                    <a:pt x="82998" y="126065"/>
                  </a:cubicBezTo>
                  <a:cubicBezTo>
                    <a:pt x="83119" y="126428"/>
                    <a:pt x="83361" y="126791"/>
                    <a:pt x="83643" y="127073"/>
                  </a:cubicBezTo>
                  <a:cubicBezTo>
                    <a:pt x="83845" y="127275"/>
                    <a:pt x="84006" y="127557"/>
                    <a:pt x="84127" y="127839"/>
                  </a:cubicBezTo>
                  <a:lnTo>
                    <a:pt x="84288" y="128283"/>
                  </a:lnTo>
                  <a:cubicBezTo>
                    <a:pt x="84692" y="129533"/>
                    <a:pt x="85216" y="130743"/>
                    <a:pt x="85902" y="131872"/>
                  </a:cubicBezTo>
                  <a:cubicBezTo>
                    <a:pt x="85942" y="132074"/>
                    <a:pt x="85982" y="132275"/>
                    <a:pt x="85942" y="132437"/>
                  </a:cubicBezTo>
                  <a:cubicBezTo>
                    <a:pt x="85458" y="132759"/>
                    <a:pt x="85135" y="133203"/>
                    <a:pt x="84974" y="133768"/>
                  </a:cubicBezTo>
                  <a:cubicBezTo>
                    <a:pt x="84934" y="134211"/>
                    <a:pt x="85055" y="134615"/>
                    <a:pt x="85337" y="134977"/>
                  </a:cubicBezTo>
                  <a:cubicBezTo>
                    <a:pt x="85579" y="136026"/>
                    <a:pt x="86023" y="137034"/>
                    <a:pt x="86668" y="137881"/>
                  </a:cubicBezTo>
                  <a:cubicBezTo>
                    <a:pt x="87152" y="138486"/>
                    <a:pt x="87353" y="139212"/>
                    <a:pt x="87273" y="139978"/>
                  </a:cubicBezTo>
                  <a:cubicBezTo>
                    <a:pt x="87273" y="140059"/>
                    <a:pt x="87273" y="140140"/>
                    <a:pt x="87232" y="140180"/>
                  </a:cubicBezTo>
                  <a:cubicBezTo>
                    <a:pt x="87152" y="140462"/>
                    <a:pt x="87152" y="140745"/>
                    <a:pt x="87152" y="141027"/>
                  </a:cubicBezTo>
                  <a:cubicBezTo>
                    <a:pt x="87192" y="142398"/>
                    <a:pt x="86910" y="142882"/>
                    <a:pt x="85781" y="143608"/>
                  </a:cubicBezTo>
                  <a:cubicBezTo>
                    <a:pt x="85014" y="144092"/>
                    <a:pt x="85014" y="144414"/>
                    <a:pt x="85014" y="144535"/>
                  </a:cubicBezTo>
                  <a:cubicBezTo>
                    <a:pt x="85014" y="144898"/>
                    <a:pt x="84853" y="145060"/>
                    <a:pt x="84530" y="145342"/>
                  </a:cubicBezTo>
                  <a:cubicBezTo>
                    <a:pt x="84369" y="145463"/>
                    <a:pt x="84248" y="145584"/>
                    <a:pt x="84127" y="145705"/>
                  </a:cubicBezTo>
                  <a:lnTo>
                    <a:pt x="84087" y="145745"/>
                  </a:lnTo>
                  <a:cubicBezTo>
                    <a:pt x="83885" y="145826"/>
                    <a:pt x="83764" y="146028"/>
                    <a:pt x="83764" y="146270"/>
                  </a:cubicBezTo>
                  <a:cubicBezTo>
                    <a:pt x="83764" y="146552"/>
                    <a:pt x="83724" y="146834"/>
                    <a:pt x="83603" y="147117"/>
                  </a:cubicBezTo>
                  <a:cubicBezTo>
                    <a:pt x="83482" y="147359"/>
                    <a:pt x="83401" y="147641"/>
                    <a:pt x="83401" y="147923"/>
                  </a:cubicBezTo>
                  <a:cubicBezTo>
                    <a:pt x="83361" y="148689"/>
                    <a:pt x="83240" y="149456"/>
                    <a:pt x="82958" y="150222"/>
                  </a:cubicBezTo>
                  <a:cubicBezTo>
                    <a:pt x="82756" y="150786"/>
                    <a:pt x="82595" y="151432"/>
                    <a:pt x="82514" y="152037"/>
                  </a:cubicBezTo>
                  <a:lnTo>
                    <a:pt x="82514" y="152117"/>
                  </a:lnTo>
                  <a:cubicBezTo>
                    <a:pt x="82514" y="152238"/>
                    <a:pt x="82474" y="152440"/>
                    <a:pt x="82393" y="152480"/>
                  </a:cubicBezTo>
                  <a:cubicBezTo>
                    <a:pt x="81869" y="152642"/>
                    <a:pt x="81586" y="153206"/>
                    <a:pt x="81828" y="153731"/>
                  </a:cubicBezTo>
                  <a:lnTo>
                    <a:pt x="81828" y="153892"/>
                  </a:lnTo>
                  <a:cubicBezTo>
                    <a:pt x="81869" y="154053"/>
                    <a:pt x="81909" y="154174"/>
                    <a:pt x="81949" y="154295"/>
                  </a:cubicBezTo>
                  <a:cubicBezTo>
                    <a:pt x="81990" y="154456"/>
                    <a:pt x="82030" y="154618"/>
                    <a:pt x="82030" y="154739"/>
                  </a:cubicBezTo>
                  <a:cubicBezTo>
                    <a:pt x="81586" y="154900"/>
                    <a:pt x="81425" y="155424"/>
                    <a:pt x="81707" y="155828"/>
                  </a:cubicBezTo>
                  <a:lnTo>
                    <a:pt x="81707" y="155868"/>
                  </a:lnTo>
                  <a:cubicBezTo>
                    <a:pt x="81949" y="156433"/>
                    <a:pt x="81949" y="156997"/>
                    <a:pt x="81788" y="157562"/>
                  </a:cubicBezTo>
                  <a:cubicBezTo>
                    <a:pt x="81707" y="157844"/>
                    <a:pt x="81707" y="158126"/>
                    <a:pt x="81748" y="158449"/>
                  </a:cubicBezTo>
                  <a:cubicBezTo>
                    <a:pt x="81949" y="159699"/>
                    <a:pt x="82554" y="160909"/>
                    <a:pt x="83522" y="161756"/>
                  </a:cubicBezTo>
                  <a:cubicBezTo>
                    <a:pt x="83643" y="161877"/>
                    <a:pt x="83724" y="161998"/>
                    <a:pt x="83804" y="162119"/>
                  </a:cubicBezTo>
                  <a:lnTo>
                    <a:pt x="83804" y="162159"/>
                  </a:lnTo>
                  <a:cubicBezTo>
                    <a:pt x="84530" y="163289"/>
                    <a:pt x="85176" y="164498"/>
                    <a:pt x="85740" y="165708"/>
                  </a:cubicBezTo>
                  <a:cubicBezTo>
                    <a:pt x="86184" y="166636"/>
                    <a:pt x="86668" y="167604"/>
                    <a:pt x="87192" y="168491"/>
                  </a:cubicBezTo>
                  <a:cubicBezTo>
                    <a:pt x="87273" y="168652"/>
                    <a:pt x="87394" y="168854"/>
                    <a:pt x="87474" y="169015"/>
                  </a:cubicBezTo>
                  <a:cubicBezTo>
                    <a:pt x="87878" y="169701"/>
                    <a:pt x="88281" y="170386"/>
                    <a:pt x="88805" y="171032"/>
                  </a:cubicBezTo>
                  <a:lnTo>
                    <a:pt x="88926" y="171193"/>
                  </a:lnTo>
                  <a:cubicBezTo>
                    <a:pt x="89612" y="171959"/>
                    <a:pt x="90217" y="172685"/>
                    <a:pt x="89733" y="173693"/>
                  </a:cubicBezTo>
                  <a:cubicBezTo>
                    <a:pt x="89652" y="173895"/>
                    <a:pt x="89652" y="174097"/>
                    <a:pt x="89733" y="174298"/>
                  </a:cubicBezTo>
                  <a:lnTo>
                    <a:pt x="89733" y="174379"/>
                  </a:lnTo>
                  <a:cubicBezTo>
                    <a:pt x="89733" y="174540"/>
                    <a:pt x="89773" y="174702"/>
                    <a:pt x="89814" y="174823"/>
                  </a:cubicBezTo>
                  <a:cubicBezTo>
                    <a:pt x="89935" y="175226"/>
                    <a:pt x="89975" y="175629"/>
                    <a:pt x="89894" y="175992"/>
                  </a:cubicBezTo>
                  <a:cubicBezTo>
                    <a:pt x="89693" y="176758"/>
                    <a:pt x="89814" y="177605"/>
                    <a:pt x="90257" y="178251"/>
                  </a:cubicBezTo>
                  <a:lnTo>
                    <a:pt x="90378" y="178533"/>
                  </a:lnTo>
                  <a:cubicBezTo>
                    <a:pt x="90660" y="179017"/>
                    <a:pt x="90822" y="179541"/>
                    <a:pt x="90862" y="180106"/>
                  </a:cubicBezTo>
                  <a:cubicBezTo>
                    <a:pt x="90862" y="181396"/>
                    <a:pt x="91185" y="182687"/>
                    <a:pt x="91709" y="183816"/>
                  </a:cubicBezTo>
                  <a:cubicBezTo>
                    <a:pt x="91749" y="183897"/>
                    <a:pt x="91749" y="183897"/>
                    <a:pt x="91709" y="183897"/>
                  </a:cubicBezTo>
                  <a:cubicBezTo>
                    <a:pt x="91709" y="184744"/>
                    <a:pt x="91951" y="185590"/>
                    <a:pt x="92395" y="186316"/>
                  </a:cubicBezTo>
                  <a:lnTo>
                    <a:pt x="92475" y="186518"/>
                  </a:lnTo>
                  <a:cubicBezTo>
                    <a:pt x="93201" y="187970"/>
                    <a:pt x="94290" y="189260"/>
                    <a:pt x="95621" y="190228"/>
                  </a:cubicBezTo>
                  <a:cubicBezTo>
                    <a:pt x="95661" y="190269"/>
                    <a:pt x="95702" y="190309"/>
                    <a:pt x="95742" y="190349"/>
                  </a:cubicBezTo>
                  <a:cubicBezTo>
                    <a:pt x="96387" y="191438"/>
                    <a:pt x="96911" y="192648"/>
                    <a:pt x="97315" y="193858"/>
                  </a:cubicBezTo>
                  <a:lnTo>
                    <a:pt x="97516" y="194382"/>
                  </a:lnTo>
                  <a:cubicBezTo>
                    <a:pt x="97960" y="195713"/>
                    <a:pt x="98646" y="196963"/>
                    <a:pt x="99573" y="198052"/>
                  </a:cubicBezTo>
                  <a:cubicBezTo>
                    <a:pt x="100138" y="198778"/>
                    <a:pt x="100460" y="199706"/>
                    <a:pt x="100380" y="200674"/>
                  </a:cubicBezTo>
                  <a:cubicBezTo>
                    <a:pt x="100380" y="200916"/>
                    <a:pt x="100339" y="200996"/>
                    <a:pt x="100299" y="201037"/>
                  </a:cubicBezTo>
                  <a:cubicBezTo>
                    <a:pt x="100259" y="201057"/>
                    <a:pt x="100218" y="201067"/>
                    <a:pt x="100178" y="201067"/>
                  </a:cubicBezTo>
                  <a:cubicBezTo>
                    <a:pt x="100138" y="201067"/>
                    <a:pt x="100097" y="201057"/>
                    <a:pt x="100057" y="201037"/>
                  </a:cubicBezTo>
                  <a:cubicBezTo>
                    <a:pt x="99983" y="201022"/>
                    <a:pt x="99909" y="201012"/>
                    <a:pt x="99838" y="201012"/>
                  </a:cubicBezTo>
                  <a:cubicBezTo>
                    <a:pt x="99713" y="201012"/>
                    <a:pt x="99595" y="201040"/>
                    <a:pt x="99493" y="201117"/>
                  </a:cubicBezTo>
                  <a:cubicBezTo>
                    <a:pt x="99331" y="201279"/>
                    <a:pt x="99210" y="201561"/>
                    <a:pt x="99210" y="201803"/>
                  </a:cubicBezTo>
                  <a:cubicBezTo>
                    <a:pt x="99210" y="201843"/>
                    <a:pt x="99210" y="201883"/>
                    <a:pt x="99210" y="201924"/>
                  </a:cubicBezTo>
                  <a:cubicBezTo>
                    <a:pt x="99170" y="202287"/>
                    <a:pt x="99331" y="202650"/>
                    <a:pt x="99613" y="202932"/>
                  </a:cubicBezTo>
                  <a:cubicBezTo>
                    <a:pt x="99815" y="203174"/>
                    <a:pt x="99896" y="203295"/>
                    <a:pt x="99815" y="203456"/>
                  </a:cubicBezTo>
                  <a:cubicBezTo>
                    <a:pt x="99775" y="203577"/>
                    <a:pt x="99815" y="203658"/>
                    <a:pt x="99855" y="203779"/>
                  </a:cubicBezTo>
                  <a:cubicBezTo>
                    <a:pt x="99976" y="203900"/>
                    <a:pt x="100097" y="203940"/>
                    <a:pt x="100259" y="203940"/>
                  </a:cubicBezTo>
                  <a:lnTo>
                    <a:pt x="100299" y="203940"/>
                  </a:lnTo>
                  <a:cubicBezTo>
                    <a:pt x="100460" y="203981"/>
                    <a:pt x="100581" y="204061"/>
                    <a:pt x="100662" y="204223"/>
                  </a:cubicBezTo>
                  <a:cubicBezTo>
                    <a:pt x="100743" y="204344"/>
                    <a:pt x="100743" y="204505"/>
                    <a:pt x="100662" y="204626"/>
                  </a:cubicBezTo>
                  <a:cubicBezTo>
                    <a:pt x="100380" y="205110"/>
                    <a:pt x="100420" y="205674"/>
                    <a:pt x="100702" y="206158"/>
                  </a:cubicBezTo>
                  <a:cubicBezTo>
                    <a:pt x="100743" y="206320"/>
                    <a:pt x="100904" y="206481"/>
                    <a:pt x="101065" y="206562"/>
                  </a:cubicBezTo>
                  <a:cubicBezTo>
                    <a:pt x="101146" y="206602"/>
                    <a:pt x="101217" y="206622"/>
                    <a:pt x="101287" y="206622"/>
                  </a:cubicBezTo>
                  <a:cubicBezTo>
                    <a:pt x="101358" y="206622"/>
                    <a:pt x="101428" y="206602"/>
                    <a:pt x="101509" y="206562"/>
                  </a:cubicBezTo>
                  <a:cubicBezTo>
                    <a:pt x="101670" y="206521"/>
                    <a:pt x="101791" y="206360"/>
                    <a:pt x="101832" y="206199"/>
                  </a:cubicBezTo>
                  <a:lnTo>
                    <a:pt x="101832" y="206158"/>
                  </a:lnTo>
                  <a:cubicBezTo>
                    <a:pt x="102033" y="206360"/>
                    <a:pt x="102275" y="206521"/>
                    <a:pt x="102598" y="206562"/>
                  </a:cubicBezTo>
                  <a:lnTo>
                    <a:pt x="102679" y="206562"/>
                  </a:lnTo>
                  <a:cubicBezTo>
                    <a:pt x="102799" y="206602"/>
                    <a:pt x="102880" y="206683"/>
                    <a:pt x="103001" y="206844"/>
                  </a:cubicBezTo>
                  <a:cubicBezTo>
                    <a:pt x="103082" y="207046"/>
                    <a:pt x="103203" y="207167"/>
                    <a:pt x="103404" y="207288"/>
                  </a:cubicBezTo>
                  <a:cubicBezTo>
                    <a:pt x="103808" y="207570"/>
                    <a:pt x="104332" y="207731"/>
                    <a:pt x="104856" y="207772"/>
                  </a:cubicBezTo>
                  <a:cubicBezTo>
                    <a:pt x="105421" y="207731"/>
                    <a:pt x="105945" y="207489"/>
                    <a:pt x="106348" y="207126"/>
                  </a:cubicBezTo>
                  <a:cubicBezTo>
                    <a:pt x="106913" y="206884"/>
                    <a:pt x="107518" y="206763"/>
                    <a:pt x="108123" y="206683"/>
                  </a:cubicBezTo>
                  <a:cubicBezTo>
                    <a:pt x="108224" y="206662"/>
                    <a:pt x="108325" y="206652"/>
                    <a:pt x="108425" y="206652"/>
                  </a:cubicBezTo>
                  <a:cubicBezTo>
                    <a:pt x="108526" y="206652"/>
                    <a:pt x="108627" y="206662"/>
                    <a:pt x="108728" y="206683"/>
                  </a:cubicBezTo>
                  <a:cubicBezTo>
                    <a:pt x="108784" y="206683"/>
                    <a:pt x="108843" y="206683"/>
                    <a:pt x="108903" y="206683"/>
                  </a:cubicBezTo>
                  <a:cubicBezTo>
                    <a:pt x="109443" y="206683"/>
                    <a:pt x="110111" y="206650"/>
                    <a:pt x="110583" y="205997"/>
                  </a:cubicBezTo>
                  <a:cubicBezTo>
                    <a:pt x="110785" y="205755"/>
                    <a:pt x="111107" y="205634"/>
                    <a:pt x="111390" y="205634"/>
                  </a:cubicBezTo>
                  <a:cubicBezTo>
                    <a:pt x="111476" y="205623"/>
                    <a:pt x="111562" y="205618"/>
                    <a:pt x="111648" y="205618"/>
                  </a:cubicBezTo>
                  <a:cubicBezTo>
                    <a:pt x="111882" y="205618"/>
                    <a:pt x="112110" y="205656"/>
                    <a:pt x="112317" y="205715"/>
                  </a:cubicBezTo>
                  <a:cubicBezTo>
                    <a:pt x="112640" y="205795"/>
                    <a:pt x="112922" y="205836"/>
                    <a:pt x="113245" y="205836"/>
                  </a:cubicBezTo>
                  <a:cubicBezTo>
                    <a:pt x="113446" y="205795"/>
                    <a:pt x="113688" y="205755"/>
                    <a:pt x="113890" y="205634"/>
                  </a:cubicBezTo>
                  <a:cubicBezTo>
                    <a:pt x="114051" y="205553"/>
                    <a:pt x="114172" y="205513"/>
                    <a:pt x="114253" y="205513"/>
                  </a:cubicBezTo>
                  <a:cubicBezTo>
                    <a:pt x="114535" y="205594"/>
                    <a:pt x="114777" y="205634"/>
                    <a:pt x="115019" y="205674"/>
                  </a:cubicBezTo>
                  <a:cubicBezTo>
                    <a:pt x="115503" y="205755"/>
                    <a:pt x="115947" y="205876"/>
                    <a:pt x="116390" y="206078"/>
                  </a:cubicBezTo>
                  <a:cubicBezTo>
                    <a:pt x="116579" y="206185"/>
                    <a:pt x="116803" y="206239"/>
                    <a:pt x="117027" y="206239"/>
                  </a:cubicBezTo>
                  <a:cubicBezTo>
                    <a:pt x="117139" y="206239"/>
                    <a:pt x="117251" y="206226"/>
                    <a:pt x="117358" y="206199"/>
                  </a:cubicBezTo>
                  <a:cubicBezTo>
                    <a:pt x="117479" y="206158"/>
                    <a:pt x="117560" y="206078"/>
                    <a:pt x="117641" y="205957"/>
                  </a:cubicBezTo>
                  <a:cubicBezTo>
                    <a:pt x="117758" y="205698"/>
                    <a:pt x="117876" y="205576"/>
                    <a:pt x="118074" y="205576"/>
                  </a:cubicBezTo>
                  <a:cubicBezTo>
                    <a:pt x="118215" y="205576"/>
                    <a:pt x="118397" y="205638"/>
                    <a:pt x="118649" y="205755"/>
                  </a:cubicBezTo>
                  <a:cubicBezTo>
                    <a:pt x="118763" y="205784"/>
                    <a:pt x="118897" y="205812"/>
                    <a:pt x="119023" y="205812"/>
                  </a:cubicBezTo>
                  <a:cubicBezTo>
                    <a:pt x="119075" y="205812"/>
                    <a:pt x="119126" y="205807"/>
                    <a:pt x="119173" y="205795"/>
                  </a:cubicBezTo>
                  <a:lnTo>
                    <a:pt x="119375" y="205795"/>
                  </a:lnTo>
                  <a:cubicBezTo>
                    <a:pt x="119496" y="205795"/>
                    <a:pt x="119657" y="205755"/>
                    <a:pt x="119738" y="205674"/>
                  </a:cubicBezTo>
                  <a:cubicBezTo>
                    <a:pt x="119859" y="205553"/>
                    <a:pt x="119899" y="205392"/>
                    <a:pt x="119899" y="205271"/>
                  </a:cubicBezTo>
                  <a:cubicBezTo>
                    <a:pt x="119899" y="205110"/>
                    <a:pt x="119939" y="204948"/>
                    <a:pt x="120060" y="204827"/>
                  </a:cubicBezTo>
                  <a:cubicBezTo>
                    <a:pt x="120101" y="204807"/>
                    <a:pt x="120141" y="204797"/>
                    <a:pt x="120181" y="204797"/>
                  </a:cubicBezTo>
                  <a:cubicBezTo>
                    <a:pt x="120222" y="204797"/>
                    <a:pt x="120262" y="204807"/>
                    <a:pt x="120302" y="204827"/>
                  </a:cubicBezTo>
                  <a:cubicBezTo>
                    <a:pt x="120651" y="204984"/>
                    <a:pt x="120977" y="205047"/>
                    <a:pt x="121286" y="205047"/>
                  </a:cubicBezTo>
                  <a:cubicBezTo>
                    <a:pt x="122013" y="205047"/>
                    <a:pt x="122640" y="204695"/>
                    <a:pt x="123206" y="204384"/>
                  </a:cubicBezTo>
                  <a:lnTo>
                    <a:pt x="123448" y="204263"/>
                  </a:lnTo>
                  <a:cubicBezTo>
                    <a:pt x="124214" y="203779"/>
                    <a:pt x="124980" y="203255"/>
                    <a:pt x="125666" y="202690"/>
                  </a:cubicBezTo>
                  <a:cubicBezTo>
                    <a:pt x="125989" y="202448"/>
                    <a:pt x="126311" y="202206"/>
                    <a:pt x="126634" y="201964"/>
                  </a:cubicBezTo>
                  <a:lnTo>
                    <a:pt x="126674" y="201924"/>
                  </a:lnTo>
                  <a:cubicBezTo>
                    <a:pt x="127521" y="201400"/>
                    <a:pt x="128287" y="200714"/>
                    <a:pt x="128933" y="199907"/>
                  </a:cubicBezTo>
                  <a:cubicBezTo>
                    <a:pt x="129175" y="199585"/>
                    <a:pt x="129457" y="199302"/>
                    <a:pt x="129820" y="199101"/>
                  </a:cubicBezTo>
                  <a:cubicBezTo>
                    <a:pt x="131352" y="198173"/>
                    <a:pt x="132361" y="196762"/>
                    <a:pt x="133288" y="195390"/>
                  </a:cubicBezTo>
                  <a:lnTo>
                    <a:pt x="133611" y="194907"/>
                  </a:lnTo>
                  <a:cubicBezTo>
                    <a:pt x="133813" y="194624"/>
                    <a:pt x="133974" y="194302"/>
                    <a:pt x="134176" y="193979"/>
                  </a:cubicBezTo>
                  <a:cubicBezTo>
                    <a:pt x="134458" y="193374"/>
                    <a:pt x="134861" y="192809"/>
                    <a:pt x="135385" y="192325"/>
                  </a:cubicBezTo>
                  <a:lnTo>
                    <a:pt x="135668" y="192083"/>
                  </a:lnTo>
                  <a:cubicBezTo>
                    <a:pt x="135990" y="191801"/>
                    <a:pt x="136353" y="191519"/>
                    <a:pt x="136757" y="191358"/>
                  </a:cubicBezTo>
                  <a:cubicBezTo>
                    <a:pt x="137684" y="190874"/>
                    <a:pt x="138370" y="189986"/>
                    <a:pt x="138531" y="188938"/>
                  </a:cubicBezTo>
                  <a:cubicBezTo>
                    <a:pt x="138692" y="188373"/>
                    <a:pt x="138854" y="187809"/>
                    <a:pt x="139096" y="187244"/>
                  </a:cubicBezTo>
                  <a:cubicBezTo>
                    <a:pt x="139499" y="186397"/>
                    <a:pt x="139701" y="185510"/>
                    <a:pt x="139781" y="184582"/>
                  </a:cubicBezTo>
                  <a:cubicBezTo>
                    <a:pt x="139822" y="184340"/>
                    <a:pt x="139822" y="184139"/>
                    <a:pt x="139862" y="183937"/>
                  </a:cubicBezTo>
                  <a:cubicBezTo>
                    <a:pt x="139983" y="183413"/>
                    <a:pt x="139983" y="182929"/>
                    <a:pt x="139862" y="182404"/>
                  </a:cubicBezTo>
                  <a:lnTo>
                    <a:pt x="139741" y="181961"/>
                  </a:lnTo>
                  <a:cubicBezTo>
                    <a:pt x="139943" y="181759"/>
                    <a:pt x="140185" y="181598"/>
                    <a:pt x="140467" y="181477"/>
                  </a:cubicBezTo>
                  <a:cubicBezTo>
                    <a:pt x="141757" y="180832"/>
                    <a:pt x="143129" y="180307"/>
                    <a:pt x="144540" y="179985"/>
                  </a:cubicBezTo>
                  <a:lnTo>
                    <a:pt x="144701" y="179944"/>
                  </a:lnTo>
                  <a:cubicBezTo>
                    <a:pt x="145508" y="179662"/>
                    <a:pt x="146194" y="179138"/>
                    <a:pt x="146678" y="178452"/>
                  </a:cubicBezTo>
                  <a:cubicBezTo>
                    <a:pt x="146718" y="178412"/>
                    <a:pt x="146758" y="178331"/>
                    <a:pt x="146839" y="178251"/>
                  </a:cubicBezTo>
                  <a:cubicBezTo>
                    <a:pt x="147202" y="177968"/>
                    <a:pt x="147363" y="177484"/>
                    <a:pt x="147242" y="177041"/>
                  </a:cubicBezTo>
                  <a:cubicBezTo>
                    <a:pt x="147081" y="176194"/>
                    <a:pt x="147242" y="175266"/>
                    <a:pt x="147686" y="174500"/>
                  </a:cubicBezTo>
                  <a:cubicBezTo>
                    <a:pt x="147726" y="174419"/>
                    <a:pt x="147887" y="174056"/>
                    <a:pt x="147686" y="173855"/>
                  </a:cubicBezTo>
                  <a:cubicBezTo>
                    <a:pt x="147484" y="173613"/>
                    <a:pt x="147524" y="173492"/>
                    <a:pt x="147645" y="173088"/>
                  </a:cubicBezTo>
                  <a:cubicBezTo>
                    <a:pt x="147686" y="173008"/>
                    <a:pt x="147726" y="172887"/>
                    <a:pt x="147766" y="172766"/>
                  </a:cubicBezTo>
                  <a:cubicBezTo>
                    <a:pt x="147847" y="172484"/>
                    <a:pt x="148008" y="171879"/>
                    <a:pt x="147242" y="171637"/>
                  </a:cubicBezTo>
                  <a:cubicBezTo>
                    <a:pt x="147242" y="171637"/>
                    <a:pt x="147242" y="171596"/>
                    <a:pt x="147242" y="171596"/>
                  </a:cubicBezTo>
                  <a:cubicBezTo>
                    <a:pt x="147726" y="171516"/>
                    <a:pt x="147968" y="171032"/>
                    <a:pt x="147847" y="170588"/>
                  </a:cubicBezTo>
                  <a:cubicBezTo>
                    <a:pt x="147847" y="170507"/>
                    <a:pt x="147847" y="170427"/>
                    <a:pt x="147847" y="170346"/>
                  </a:cubicBezTo>
                  <a:lnTo>
                    <a:pt x="147847" y="170265"/>
                  </a:lnTo>
                  <a:cubicBezTo>
                    <a:pt x="147928" y="169822"/>
                    <a:pt x="147807" y="169580"/>
                    <a:pt x="147484" y="169499"/>
                  </a:cubicBezTo>
                  <a:cubicBezTo>
                    <a:pt x="147450" y="169492"/>
                    <a:pt x="147415" y="169489"/>
                    <a:pt x="147381" y="169489"/>
                  </a:cubicBezTo>
                  <a:cubicBezTo>
                    <a:pt x="147216" y="169489"/>
                    <a:pt x="147060" y="169567"/>
                    <a:pt x="146960" y="169701"/>
                  </a:cubicBezTo>
                  <a:cubicBezTo>
                    <a:pt x="146718" y="169378"/>
                    <a:pt x="146597" y="169136"/>
                    <a:pt x="146718" y="168733"/>
                  </a:cubicBezTo>
                  <a:cubicBezTo>
                    <a:pt x="146920" y="168168"/>
                    <a:pt x="146758" y="167563"/>
                    <a:pt x="146274" y="167160"/>
                  </a:cubicBezTo>
                  <a:cubicBezTo>
                    <a:pt x="145871" y="166918"/>
                    <a:pt x="145911" y="166797"/>
                    <a:pt x="145992" y="166273"/>
                  </a:cubicBezTo>
                  <a:lnTo>
                    <a:pt x="145992" y="166192"/>
                  </a:lnTo>
                  <a:cubicBezTo>
                    <a:pt x="146113" y="165668"/>
                    <a:pt x="146153" y="165466"/>
                    <a:pt x="146678" y="165265"/>
                  </a:cubicBezTo>
                  <a:cubicBezTo>
                    <a:pt x="147323" y="164942"/>
                    <a:pt x="147887" y="164458"/>
                    <a:pt x="148291" y="163813"/>
                  </a:cubicBezTo>
                  <a:lnTo>
                    <a:pt x="148412" y="163651"/>
                  </a:lnTo>
                  <a:cubicBezTo>
                    <a:pt x="148613" y="163369"/>
                    <a:pt x="148896" y="163127"/>
                    <a:pt x="149259" y="163006"/>
                  </a:cubicBezTo>
                  <a:cubicBezTo>
                    <a:pt x="149864" y="162966"/>
                    <a:pt x="150468" y="162643"/>
                    <a:pt x="150791" y="162079"/>
                  </a:cubicBezTo>
                  <a:lnTo>
                    <a:pt x="150993" y="161877"/>
                  </a:lnTo>
                  <a:lnTo>
                    <a:pt x="151154" y="161675"/>
                  </a:lnTo>
                  <a:cubicBezTo>
                    <a:pt x="152001" y="160627"/>
                    <a:pt x="153009" y="159699"/>
                    <a:pt x="154219" y="158973"/>
                  </a:cubicBezTo>
                  <a:cubicBezTo>
                    <a:pt x="154380" y="158893"/>
                    <a:pt x="154542" y="158812"/>
                    <a:pt x="154703" y="158691"/>
                  </a:cubicBezTo>
                  <a:cubicBezTo>
                    <a:pt x="155026" y="158489"/>
                    <a:pt x="155348" y="158328"/>
                    <a:pt x="155711" y="158247"/>
                  </a:cubicBezTo>
                  <a:lnTo>
                    <a:pt x="156074" y="158167"/>
                  </a:lnTo>
                  <a:cubicBezTo>
                    <a:pt x="157082" y="158005"/>
                    <a:pt x="158010" y="157642"/>
                    <a:pt x="158897" y="157158"/>
                  </a:cubicBezTo>
                  <a:cubicBezTo>
                    <a:pt x="159784" y="156554"/>
                    <a:pt x="160591" y="155868"/>
                    <a:pt x="161317" y="155061"/>
                  </a:cubicBezTo>
                  <a:lnTo>
                    <a:pt x="161519" y="154860"/>
                  </a:lnTo>
                  <a:cubicBezTo>
                    <a:pt x="162406" y="153972"/>
                    <a:pt x="163293" y="153045"/>
                    <a:pt x="163575" y="151674"/>
                  </a:cubicBezTo>
                  <a:cubicBezTo>
                    <a:pt x="163616" y="151553"/>
                    <a:pt x="163656" y="151432"/>
                    <a:pt x="163696" y="151311"/>
                  </a:cubicBezTo>
                  <a:cubicBezTo>
                    <a:pt x="163817" y="151109"/>
                    <a:pt x="163858" y="150907"/>
                    <a:pt x="163898" y="150665"/>
                  </a:cubicBezTo>
                  <a:cubicBezTo>
                    <a:pt x="163938" y="150101"/>
                    <a:pt x="163817" y="149577"/>
                    <a:pt x="163535" y="149093"/>
                  </a:cubicBezTo>
                  <a:cubicBezTo>
                    <a:pt x="163333" y="148689"/>
                    <a:pt x="163253" y="148286"/>
                    <a:pt x="163253" y="147842"/>
                  </a:cubicBezTo>
                  <a:cubicBezTo>
                    <a:pt x="163253" y="147721"/>
                    <a:pt x="163253" y="147560"/>
                    <a:pt x="163293" y="147439"/>
                  </a:cubicBezTo>
                  <a:cubicBezTo>
                    <a:pt x="163374" y="147117"/>
                    <a:pt x="163374" y="146834"/>
                    <a:pt x="163374" y="146512"/>
                  </a:cubicBezTo>
                  <a:cubicBezTo>
                    <a:pt x="163333" y="146229"/>
                    <a:pt x="163293" y="145947"/>
                    <a:pt x="163132" y="145705"/>
                  </a:cubicBezTo>
                  <a:cubicBezTo>
                    <a:pt x="163495" y="145503"/>
                    <a:pt x="163656" y="145140"/>
                    <a:pt x="163616" y="144777"/>
                  </a:cubicBezTo>
                  <a:cubicBezTo>
                    <a:pt x="163616" y="144173"/>
                    <a:pt x="163575" y="143608"/>
                    <a:pt x="163454" y="143043"/>
                  </a:cubicBezTo>
                  <a:cubicBezTo>
                    <a:pt x="163293" y="142398"/>
                    <a:pt x="163253" y="141793"/>
                    <a:pt x="163293" y="141148"/>
                  </a:cubicBezTo>
                  <a:lnTo>
                    <a:pt x="163293" y="140987"/>
                  </a:lnTo>
                  <a:lnTo>
                    <a:pt x="163293" y="140946"/>
                  </a:lnTo>
                  <a:lnTo>
                    <a:pt x="163374" y="140946"/>
                  </a:lnTo>
                  <a:cubicBezTo>
                    <a:pt x="163414" y="140956"/>
                    <a:pt x="163457" y="140961"/>
                    <a:pt x="163500" y="140961"/>
                  </a:cubicBezTo>
                  <a:cubicBezTo>
                    <a:pt x="163631" y="140961"/>
                    <a:pt x="163767" y="140916"/>
                    <a:pt x="163858" y="140825"/>
                  </a:cubicBezTo>
                  <a:cubicBezTo>
                    <a:pt x="163979" y="140704"/>
                    <a:pt x="164019" y="140543"/>
                    <a:pt x="163979" y="140422"/>
                  </a:cubicBezTo>
                  <a:cubicBezTo>
                    <a:pt x="163979" y="140382"/>
                    <a:pt x="163979" y="140341"/>
                    <a:pt x="163979" y="140301"/>
                  </a:cubicBezTo>
                  <a:cubicBezTo>
                    <a:pt x="163979" y="140140"/>
                    <a:pt x="164100" y="139656"/>
                    <a:pt x="163616" y="139575"/>
                  </a:cubicBezTo>
                  <a:lnTo>
                    <a:pt x="163575" y="139575"/>
                  </a:lnTo>
                  <a:cubicBezTo>
                    <a:pt x="163575" y="139535"/>
                    <a:pt x="163575" y="139494"/>
                    <a:pt x="163575" y="139494"/>
                  </a:cubicBezTo>
                  <a:lnTo>
                    <a:pt x="163575" y="139414"/>
                  </a:lnTo>
                  <a:cubicBezTo>
                    <a:pt x="163737" y="138042"/>
                    <a:pt x="163495" y="137559"/>
                    <a:pt x="162285" y="137034"/>
                  </a:cubicBezTo>
                  <a:cubicBezTo>
                    <a:pt x="161922" y="136913"/>
                    <a:pt x="161680" y="136631"/>
                    <a:pt x="161599" y="136268"/>
                  </a:cubicBezTo>
                  <a:cubicBezTo>
                    <a:pt x="161478" y="135865"/>
                    <a:pt x="161398" y="135461"/>
                    <a:pt x="161317" y="135018"/>
                  </a:cubicBezTo>
                  <a:cubicBezTo>
                    <a:pt x="161277" y="134332"/>
                    <a:pt x="161075" y="133647"/>
                    <a:pt x="160712" y="133042"/>
                  </a:cubicBezTo>
                  <a:cubicBezTo>
                    <a:pt x="160389" y="132638"/>
                    <a:pt x="160349" y="132074"/>
                    <a:pt x="160631" y="131630"/>
                  </a:cubicBezTo>
                  <a:cubicBezTo>
                    <a:pt x="160873" y="131187"/>
                    <a:pt x="160873" y="130622"/>
                    <a:pt x="160631" y="130178"/>
                  </a:cubicBezTo>
                  <a:cubicBezTo>
                    <a:pt x="160349" y="129735"/>
                    <a:pt x="160510" y="129452"/>
                    <a:pt x="160914" y="129009"/>
                  </a:cubicBezTo>
                  <a:cubicBezTo>
                    <a:pt x="161156" y="128726"/>
                    <a:pt x="161236" y="128364"/>
                    <a:pt x="161115" y="128001"/>
                  </a:cubicBezTo>
                  <a:cubicBezTo>
                    <a:pt x="161035" y="127718"/>
                    <a:pt x="160752" y="127517"/>
                    <a:pt x="160470" y="127436"/>
                  </a:cubicBezTo>
                  <a:cubicBezTo>
                    <a:pt x="160389" y="127436"/>
                    <a:pt x="160389" y="127436"/>
                    <a:pt x="160349" y="127275"/>
                  </a:cubicBezTo>
                  <a:cubicBezTo>
                    <a:pt x="160268" y="126831"/>
                    <a:pt x="159986" y="126508"/>
                    <a:pt x="159623" y="126347"/>
                  </a:cubicBezTo>
                  <a:cubicBezTo>
                    <a:pt x="159301" y="126226"/>
                    <a:pt x="159260" y="126145"/>
                    <a:pt x="159260" y="125863"/>
                  </a:cubicBezTo>
                  <a:cubicBezTo>
                    <a:pt x="159260" y="125742"/>
                    <a:pt x="159220" y="125621"/>
                    <a:pt x="159220" y="125500"/>
                  </a:cubicBezTo>
                  <a:cubicBezTo>
                    <a:pt x="159139" y="125339"/>
                    <a:pt x="159139" y="125137"/>
                    <a:pt x="159220" y="124976"/>
                  </a:cubicBezTo>
                  <a:lnTo>
                    <a:pt x="159381" y="124694"/>
                  </a:lnTo>
                  <a:cubicBezTo>
                    <a:pt x="159704" y="124129"/>
                    <a:pt x="159946" y="123484"/>
                    <a:pt x="160147" y="122838"/>
                  </a:cubicBezTo>
                  <a:cubicBezTo>
                    <a:pt x="160228" y="122314"/>
                    <a:pt x="160470" y="121830"/>
                    <a:pt x="160833" y="121467"/>
                  </a:cubicBezTo>
                  <a:cubicBezTo>
                    <a:pt x="161115" y="121225"/>
                    <a:pt x="161317" y="120903"/>
                    <a:pt x="161438" y="120580"/>
                  </a:cubicBezTo>
                  <a:lnTo>
                    <a:pt x="161519" y="120459"/>
                  </a:lnTo>
                  <a:cubicBezTo>
                    <a:pt x="161720" y="120096"/>
                    <a:pt x="161882" y="119693"/>
                    <a:pt x="162043" y="119330"/>
                  </a:cubicBezTo>
                  <a:cubicBezTo>
                    <a:pt x="162204" y="118886"/>
                    <a:pt x="162366" y="118483"/>
                    <a:pt x="162608" y="118120"/>
                  </a:cubicBezTo>
                  <a:lnTo>
                    <a:pt x="162648" y="118039"/>
                  </a:lnTo>
                  <a:cubicBezTo>
                    <a:pt x="163091" y="117434"/>
                    <a:pt x="163293" y="116708"/>
                    <a:pt x="163293" y="115942"/>
                  </a:cubicBezTo>
                  <a:cubicBezTo>
                    <a:pt x="163293" y="115781"/>
                    <a:pt x="163454" y="115660"/>
                    <a:pt x="163656" y="115620"/>
                  </a:cubicBezTo>
                  <a:cubicBezTo>
                    <a:pt x="164866" y="115378"/>
                    <a:pt x="165148" y="115136"/>
                    <a:pt x="165310" y="114006"/>
                  </a:cubicBezTo>
                  <a:cubicBezTo>
                    <a:pt x="165310" y="113966"/>
                    <a:pt x="165310" y="113926"/>
                    <a:pt x="165310" y="113885"/>
                  </a:cubicBezTo>
                  <a:cubicBezTo>
                    <a:pt x="165436" y="113913"/>
                    <a:pt x="165553" y="113925"/>
                    <a:pt x="165662" y="113925"/>
                  </a:cubicBezTo>
                  <a:cubicBezTo>
                    <a:pt x="166356" y="113925"/>
                    <a:pt x="166725" y="113422"/>
                    <a:pt x="167003" y="113038"/>
                  </a:cubicBezTo>
                  <a:cubicBezTo>
                    <a:pt x="167084" y="112917"/>
                    <a:pt x="167165" y="112796"/>
                    <a:pt x="167245" y="112716"/>
                  </a:cubicBezTo>
                  <a:cubicBezTo>
                    <a:pt x="167568" y="112313"/>
                    <a:pt x="167850" y="111909"/>
                    <a:pt x="168092" y="111466"/>
                  </a:cubicBezTo>
                  <a:cubicBezTo>
                    <a:pt x="168254" y="111183"/>
                    <a:pt x="168415" y="110941"/>
                    <a:pt x="168576" y="110699"/>
                  </a:cubicBezTo>
                  <a:cubicBezTo>
                    <a:pt x="168939" y="110175"/>
                    <a:pt x="169383" y="109691"/>
                    <a:pt x="169826" y="109248"/>
                  </a:cubicBezTo>
                  <a:lnTo>
                    <a:pt x="170391" y="108723"/>
                  </a:lnTo>
                  <a:cubicBezTo>
                    <a:pt x="170673" y="108401"/>
                    <a:pt x="170996" y="108038"/>
                    <a:pt x="171319" y="107715"/>
                  </a:cubicBezTo>
                  <a:cubicBezTo>
                    <a:pt x="172206" y="106707"/>
                    <a:pt x="173174" y="105739"/>
                    <a:pt x="174142" y="104852"/>
                  </a:cubicBezTo>
                  <a:lnTo>
                    <a:pt x="174343" y="104690"/>
                  </a:lnTo>
                  <a:cubicBezTo>
                    <a:pt x="175311" y="103803"/>
                    <a:pt x="176360" y="103037"/>
                    <a:pt x="177489" y="102351"/>
                  </a:cubicBezTo>
                  <a:lnTo>
                    <a:pt x="177691" y="102230"/>
                  </a:lnTo>
                  <a:cubicBezTo>
                    <a:pt x="178578" y="101827"/>
                    <a:pt x="179384" y="101303"/>
                    <a:pt x="180070" y="100617"/>
                  </a:cubicBezTo>
                  <a:lnTo>
                    <a:pt x="180836" y="99810"/>
                  </a:lnTo>
                  <a:cubicBezTo>
                    <a:pt x="182853" y="97713"/>
                    <a:pt x="184910" y="95576"/>
                    <a:pt x="186402" y="92955"/>
                  </a:cubicBezTo>
                  <a:cubicBezTo>
                    <a:pt x="186603" y="92592"/>
                    <a:pt x="186845" y="92229"/>
                    <a:pt x="187047" y="91866"/>
                  </a:cubicBezTo>
                  <a:cubicBezTo>
                    <a:pt x="187813" y="90777"/>
                    <a:pt x="188337" y="89607"/>
                    <a:pt x="188620" y="88317"/>
                  </a:cubicBezTo>
                  <a:cubicBezTo>
                    <a:pt x="188821" y="87470"/>
                    <a:pt x="189265" y="86663"/>
                    <a:pt x="189870" y="85978"/>
                  </a:cubicBezTo>
                  <a:cubicBezTo>
                    <a:pt x="190112" y="85615"/>
                    <a:pt x="190273" y="85211"/>
                    <a:pt x="190354" y="84768"/>
                  </a:cubicBezTo>
                  <a:cubicBezTo>
                    <a:pt x="190435" y="84284"/>
                    <a:pt x="190636" y="83840"/>
                    <a:pt x="190999" y="83518"/>
                  </a:cubicBezTo>
                  <a:cubicBezTo>
                    <a:pt x="191443" y="83074"/>
                    <a:pt x="191725" y="82550"/>
                    <a:pt x="191886" y="81945"/>
                  </a:cubicBezTo>
                  <a:cubicBezTo>
                    <a:pt x="192007" y="81501"/>
                    <a:pt x="192209" y="81098"/>
                    <a:pt x="192451" y="80735"/>
                  </a:cubicBezTo>
                  <a:cubicBezTo>
                    <a:pt x="193016" y="79928"/>
                    <a:pt x="193016" y="79001"/>
                    <a:pt x="193016" y="78073"/>
                  </a:cubicBezTo>
                  <a:lnTo>
                    <a:pt x="193016" y="77226"/>
                  </a:lnTo>
                  <a:cubicBezTo>
                    <a:pt x="193016" y="76944"/>
                    <a:pt x="193056" y="76984"/>
                    <a:pt x="193258" y="76944"/>
                  </a:cubicBezTo>
                  <a:cubicBezTo>
                    <a:pt x="193278" y="76924"/>
                    <a:pt x="193308" y="76914"/>
                    <a:pt x="193338" y="76914"/>
                  </a:cubicBezTo>
                  <a:cubicBezTo>
                    <a:pt x="193369" y="76914"/>
                    <a:pt x="193399" y="76924"/>
                    <a:pt x="193419" y="76944"/>
                  </a:cubicBezTo>
                  <a:lnTo>
                    <a:pt x="193701" y="76944"/>
                  </a:lnTo>
                  <a:cubicBezTo>
                    <a:pt x="193863" y="76944"/>
                    <a:pt x="193984" y="76904"/>
                    <a:pt x="194105" y="76823"/>
                  </a:cubicBezTo>
                  <a:cubicBezTo>
                    <a:pt x="194226" y="76742"/>
                    <a:pt x="194266" y="76621"/>
                    <a:pt x="194266" y="76460"/>
                  </a:cubicBezTo>
                  <a:lnTo>
                    <a:pt x="194266" y="76420"/>
                  </a:lnTo>
                  <a:cubicBezTo>
                    <a:pt x="194306" y="76258"/>
                    <a:pt x="194306" y="76097"/>
                    <a:pt x="194226" y="75936"/>
                  </a:cubicBezTo>
                  <a:cubicBezTo>
                    <a:pt x="194145" y="75855"/>
                    <a:pt x="193984" y="75774"/>
                    <a:pt x="193822" y="75774"/>
                  </a:cubicBezTo>
                  <a:cubicBezTo>
                    <a:pt x="193782" y="75774"/>
                    <a:pt x="193742" y="75774"/>
                    <a:pt x="193742" y="75734"/>
                  </a:cubicBezTo>
                  <a:cubicBezTo>
                    <a:pt x="193701" y="75452"/>
                    <a:pt x="193661" y="75210"/>
                    <a:pt x="193580" y="74927"/>
                  </a:cubicBezTo>
                  <a:cubicBezTo>
                    <a:pt x="193379" y="74323"/>
                    <a:pt x="193379" y="73718"/>
                    <a:pt x="193580" y="73113"/>
                  </a:cubicBezTo>
                  <a:cubicBezTo>
                    <a:pt x="193863" y="72669"/>
                    <a:pt x="193742" y="72145"/>
                    <a:pt x="193379" y="71822"/>
                  </a:cubicBezTo>
                  <a:cubicBezTo>
                    <a:pt x="193078" y="71582"/>
                    <a:pt x="192711" y="71453"/>
                    <a:pt x="192343" y="71453"/>
                  </a:cubicBezTo>
                  <a:cubicBezTo>
                    <a:pt x="192217" y="71453"/>
                    <a:pt x="192091" y="71469"/>
                    <a:pt x="191967" y="71499"/>
                  </a:cubicBezTo>
                  <a:cubicBezTo>
                    <a:pt x="191483" y="71620"/>
                    <a:pt x="191080" y="71903"/>
                    <a:pt x="190798" y="72346"/>
                  </a:cubicBezTo>
                  <a:cubicBezTo>
                    <a:pt x="190757" y="72387"/>
                    <a:pt x="190717" y="72427"/>
                    <a:pt x="190677" y="72467"/>
                  </a:cubicBezTo>
                  <a:cubicBezTo>
                    <a:pt x="190233" y="72709"/>
                    <a:pt x="189749" y="72871"/>
                    <a:pt x="189265" y="72992"/>
                  </a:cubicBezTo>
                  <a:cubicBezTo>
                    <a:pt x="188741" y="73072"/>
                    <a:pt x="188216" y="73274"/>
                    <a:pt x="187773" y="73516"/>
                  </a:cubicBezTo>
                  <a:cubicBezTo>
                    <a:pt x="187458" y="73661"/>
                    <a:pt x="187129" y="73734"/>
                    <a:pt x="186803" y="73734"/>
                  </a:cubicBezTo>
                  <a:cubicBezTo>
                    <a:pt x="186586" y="73734"/>
                    <a:pt x="186369" y="73701"/>
                    <a:pt x="186160" y="73637"/>
                  </a:cubicBezTo>
                  <a:cubicBezTo>
                    <a:pt x="186053" y="73620"/>
                    <a:pt x="185947" y="73612"/>
                    <a:pt x="185844" y="73612"/>
                  </a:cubicBezTo>
                  <a:cubicBezTo>
                    <a:pt x="185441" y="73612"/>
                    <a:pt x="185069" y="73735"/>
                    <a:pt x="184748" y="73960"/>
                  </a:cubicBezTo>
                  <a:cubicBezTo>
                    <a:pt x="184351" y="74183"/>
                    <a:pt x="184030" y="74300"/>
                    <a:pt x="183748" y="74300"/>
                  </a:cubicBezTo>
                  <a:cubicBezTo>
                    <a:pt x="183572" y="74300"/>
                    <a:pt x="183411" y="74254"/>
                    <a:pt x="183256" y="74161"/>
                  </a:cubicBezTo>
                  <a:cubicBezTo>
                    <a:pt x="183104" y="74085"/>
                    <a:pt x="182942" y="74045"/>
                    <a:pt x="182785" y="74045"/>
                  </a:cubicBezTo>
                  <a:cubicBezTo>
                    <a:pt x="182609" y="74045"/>
                    <a:pt x="182437" y="74095"/>
                    <a:pt x="182288" y="74202"/>
                  </a:cubicBezTo>
                  <a:cubicBezTo>
                    <a:pt x="182046" y="74363"/>
                    <a:pt x="181844" y="74524"/>
                    <a:pt x="181603" y="74645"/>
                  </a:cubicBezTo>
                  <a:cubicBezTo>
                    <a:pt x="181280" y="74887"/>
                    <a:pt x="180917" y="75169"/>
                    <a:pt x="180514" y="75371"/>
                  </a:cubicBezTo>
                  <a:cubicBezTo>
                    <a:pt x="180282" y="75500"/>
                    <a:pt x="180116" y="75596"/>
                    <a:pt x="179921" y="75596"/>
                  </a:cubicBezTo>
                  <a:cubicBezTo>
                    <a:pt x="179811" y="75596"/>
                    <a:pt x="179692" y="75565"/>
                    <a:pt x="179546" y="75492"/>
                  </a:cubicBezTo>
                  <a:cubicBezTo>
                    <a:pt x="179233" y="75299"/>
                    <a:pt x="178877" y="75207"/>
                    <a:pt x="178512" y="75207"/>
                  </a:cubicBezTo>
                  <a:cubicBezTo>
                    <a:pt x="178266" y="75207"/>
                    <a:pt x="178015" y="75249"/>
                    <a:pt x="177771" y="75331"/>
                  </a:cubicBezTo>
                  <a:cubicBezTo>
                    <a:pt x="177328" y="75532"/>
                    <a:pt x="176924" y="75774"/>
                    <a:pt x="176561" y="76016"/>
                  </a:cubicBezTo>
                  <a:lnTo>
                    <a:pt x="176440" y="76097"/>
                  </a:lnTo>
                  <a:cubicBezTo>
                    <a:pt x="175993" y="76441"/>
                    <a:pt x="175427" y="76639"/>
                    <a:pt x="174845" y="76639"/>
                  </a:cubicBezTo>
                  <a:cubicBezTo>
                    <a:pt x="174745" y="76639"/>
                    <a:pt x="174645" y="76633"/>
                    <a:pt x="174545" y="76621"/>
                  </a:cubicBezTo>
                  <a:cubicBezTo>
                    <a:pt x="173537" y="76420"/>
                    <a:pt x="172690" y="75774"/>
                    <a:pt x="172206" y="74887"/>
                  </a:cubicBezTo>
                  <a:cubicBezTo>
                    <a:pt x="172166" y="74766"/>
                    <a:pt x="172085" y="74685"/>
                    <a:pt x="172045" y="74564"/>
                  </a:cubicBezTo>
                  <a:cubicBezTo>
                    <a:pt x="171803" y="74040"/>
                    <a:pt x="171399" y="73597"/>
                    <a:pt x="170835" y="73355"/>
                  </a:cubicBezTo>
                  <a:cubicBezTo>
                    <a:pt x="170754" y="73314"/>
                    <a:pt x="170633" y="73274"/>
                    <a:pt x="170512" y="73274"/>
                  </a:cubicBezTo>
                  <a:cubicBezTo>
                    <a:pt x="170633" y="73153"/>
                    <a:pt x="170754" y="73072"/>
                    <a:pt x="170915" y="73032"/>
                  </a:cubicBezTo>
                  <a:cubicBezTo>
                    <a:pt x="171319" y="72951"/>
                    <a:pt x="171601" y="72588"/>
                    <a:pt x="171561" y="72185"/>
                  </a:cubicBezTo>
                  <a:cubicBezTo>
                    <a:pt x="171561" y="71257"/>
                    <a:pt x="170472" y="69483"/>
                    <a:pt x="169625" y="69120"/>
                  </a:cubicBezTo>
                  <a:cubicBezTo>
                    <a:pt x="169544" y="69080"/>
                    <a:pt x="169504" y="69080"/>
                    <a:pt x="169463" y="69039"/>
                  </a:cubicBezTo>
                  <a:cubicBezTo>
                    <a:pt x="168859" y="68999"/>
                    <a:pt x="168334" y="68596"/>
                    <a:pt x="168173" y="67991"/>
                  </a:cubicBezTo>
                  <a:cubicBezTo>
                    <a:pt x="168092" y="67830"/>
                    <a:pt x="167931" y="67628"/>
                    <a:pt x="167770" y="67507"/>
                  </a:cubicBezTo>
                  <a:cubicBezTo>
                    <a:pt x="167729" y="67467"/>
                    <a:pt x="167689" y="67386"/>
                    <a:pt x="167649" y="67346"/>
                  </a:cubicBezTo>
                  <a:cubicBezTo>
                    <a:pt x="167366" y="67023"/>
                    <a:pt x="167044" y="66781"/>
                    <a:pt x="166640" y="66620"/>
                  </a:cubicBezTo>
                  <a:cubicBezTo>
                    <a:pt x="166277" y="66418"/>
                    <a:pt x="165915" y="66136"/>
                    <a:pt x="165713" y="65773"/>
                  </a:cubicBezTo>
                  <a:cubicBezTo>
                    <a:pt x="165431" y="65289"/>
                    <a:pt x="165068" y="64644"/>
                    <a:pt x="164342" y="64482"/>
                  </a:cubicBezTo>
                  <a:cubicBezTo>
                    <a:pt x="163938" y="64402"/>
                    <a:pt x="163535" y="64200"/>
                    <a:pt x="163212" y="63958"/>
                  </a:cubicBezTo>
                  <a:cubicBezTo>
                    <a:pt x="162930" y="63756"/>
                    <a:pt x="162648" y="63595"/>
                    <a:pt x="162325" y="63474"/>
                  </a:cubicBezTo>
                  <a:cubicBezTo>
                    <a:pt x="162325" y="63474"/>
                    <a:pt x="162325" y="63474"/>
                    <a:pt x="162245" y="63353"/>
                  </a:cubicBezTo>
                  <a:cubicBezTo>
                    <a:pt x="162245" y="63313"/>
                    <a:pt x="162204" y="63272"/>
                    <a:pt x="162204" y="63232"/>
                  </a:cubicBezTo>
                  <a:cubicBezTo>
                    <a:pt x="161933" y="62757"/>
                    <a:pt x="161404" y="62338"/>
                    <a:pt x="160882" y="62338"/>
                  </a:cubicBezTo>
                  <a:cubicBezTo>
                    <a:pt x="160784" y="62338"/>
                    <a:pt x="160687" y="62353"/>
                    <a:pt x="160591" y="62385"/>
                  </a:cubicBezTo>
                  <a:cubicBezTo>
                    <a:pt x="160537" y="62407"/>
                    <a:pt x="160480" y="62417"/>
                    <a:pt x="160424" y="62417"/>
                  </a:cubicBezTo>
                  <a:cubicBezTo>
                    <a:pt x="160271" y="62417"/>
                    <a:pt x="160126" y="62342"/>
                    <a:pt x="160067" y="62224"/>
                  </a:cubicBezTo>
                  <a:cubicBezTo>
                    <a:pt x="159946" y="61861"/>
                    <a:pt x="159784" y="61538"/>
                    <a:pt x="159543" y="61256"/>
                  </a:cubicBezTo>
                  <a:cubicBezTo>
                    <a:pt x="159341" y="61054"/>
                    <a:pt x="159180" y="60772"/>
                    <a:pt x="159139" y="60449"/>
                  </a:cubicBezTo>
                  <a:cubicBezTo>
                    <a:pt x="158978" y="59522"/>
                    <a:pt x="158736" y="58554"/>
                    <a:pt x="158333" y="57667"/>
                  </a:cubicBezTo>
                  <a:lnTo>
                    <a:pt x="158333" y="57626"/>
                  </a:lnTo>
                  <a:cubicBezTo>
                    <a:pt x="157889" y="56376"/>
                    <a:pt x="157324" y="55166"/>
                    <a:pt x="156074" y="54481"/>
                  </a:cubicBezTo>
                  <a:lnTo>
                    <a:pt x="155994" y="54400"/>
                  </a:lnTo>
                  <a:cubicBezTo>
                    <a:pt x="155711" y="54319"/>
                    <a:pt x="155510" y="54118"/>
                    <a:pt x="155389" y="53876"/>
                  </a:cubicBezTo>
                  <a:cubicBezTo>
                    <a:pt x="155106" y="53351"/>
                    <a:pt x="154622" y="53029"/>
                    <a:pt x="154058" y="52908"/>
                  </a:cubicBezTo>
                  <a:cubicBezTo>
                    <a:pt x="153735" y="52827"/>
                    <a:pt x="153654" y="52706"/>
                    <a:pt x="153574" y="52545"/>
                  </a:cubicBezTo>
                  <a:cubicBezTo>
                    <a:pt x="153493" y="52343"/>
                    <a:pt x="153453" y="52222"/>
                    <a:pt x="153412" y="52101"/>
                  </a:cubicBezTo>
                  <a:cubicBezTo>
                    <a:pt x="153211" y="51658"/>
                    <a:pt x="153090" y="51174"/>
                    <a:pt x="153009" y="50690"/>
                  </a:cubicBezTo>
                  <a:cubicBezTo>
                    <a:pt x="152969" y="50165"/>
                    <a:pt x="152888" y="49601"/>
                    <a:pt x="152808" y="49117"/>
                  </a:cubicBezTo>
                  <a:cubicBezTo>
                    <a:pt x="152606" y="48230"/>
                    <a:pt x="152566" y="47383"/>
                    <a:pt x="152566" y="46495"/>
                  </a:cubicBezTo>
                  <a:cubicBezTo>
                    <a:pt x="152606" y="46253"/>
                    <a:pt x="152485" y="46052"/>
                    <a:pt x="152364" y="45890"/>
                  </a:cubicBezTo>
                  <a:cubicBezTo>
                    <a:pt x="151880" y="45286"/>
                    <a:pt x="151436" y="44681"/>
                    <a:pt x="151517" y="43914"/>
                  </a:cubicBezTo>
                  <a:cubicBezTo>
                    <a:pt x="151517" y="43551"/>
                    <a:pt x="151356" y="43229"/>
                    <a:pt x="151033" y="43108"/>
                  </a:cubicBezTo>
                  <a:cubicBezTo>
                    <a:pt x="150670" y="42906"/>
                    <a:pt x="150347" y="42664"/>
                    <a:pt x="150065" y="42382"/>
                  </a:cubicBezTo>
                  <a:cubicBezTo>
                    <a:pt x="149622" y="41938"/>
                    <a:pt x="149057" y="41575"/>
                    <a:pt x="148452" y="41414"/>
                  </a:cubicBezTo>
                  <a:cubicBezTo>
                    <a:pt x="148452" y="41414"/>
                    <a:pt x="148452" y="41374"/>
                    <a:pt x="148412" y="41374"/>
                  </a:cubicBezTo>
                  <a:cubicBezTo>
                    <a:pt x="148412" y="41333"/>
                    <a:pt x="148331" y="41253"/>
                    <a:pt x="148291" y="41212"/>
                  </a:cubicBezTo>
                  <a:cubicBezTo>
                    <a:pt x="148008" y="40930"/>
                    <a:pt x="147807" y="40567"/>
                    <a:pt x="147686" y="40204"/>
                  </a:cubicBezTo>
                  <a:cubicBezTo>
                    <a:pt x="147605" y="40043"/>
                    <a:pt x="147565" y="39881"/>
                    <a:pt x="147484" y="39720"/>
                  </a:cubicBezTo>
                  <a:lnTo>
                    <a:pt x="147484" y="39599"/>
                  </a:lnTo>
                  <a:lnTo>
                    <a:pt x="147484" y="39115"/>
                  </a:lnTo>
                  <a:cubicBezTo>
                    <a:pt x="147573" y="39182"/>
                    <a:pt x="147674" y="39212"/>
                    <a:pt x="147780" y="39212"/>
                  </a:cubicBezTo>
                  <a:cubicBezTo>
                    <a:pt x="147867" y="39212"/>
                    <a:pt x="147958" y="39192"/>
                    <a:pt x="148049" y="39156"/>
                  </a:cubicBezTo>
                  <a:cubicBezTo>
                    <a:pt x="148250" y="39035"/>
                    <a:pt x="148412" y="38793"/>
                    <a:pt x="148129" y="38349"/>
                  </a:cubicBezTo>
                  <a:lnTo>
                    <a:pt x="148129" y="38309"/>
                  </a:lnTo>
                  <a:cubicBezTo>
                    <a:pt x="148049" y="38107"/>
                    <a:pt x="147928" y="37946"/>
                    <a:pt x="147766" y="37865"/>
                  </a:cubicBezTo>
                  <a:cubicBezTo>
                    <a:pt x="147000" y="37421"/>
                    <a:pt x="146436" y="36816"/>
                    <a:pt x="146032" y="36050"/>
                  </a:cubicBezTo>
                  <a:cubicBezTo>
                    <a:pt x="145952" y="35929"/>
                    <a:pt x="145911" y="35808"/>
                    <a:pt x="145831" y="35647"/>
                  </a:cubicBezTo>
                  <a:cubicBezTo>
                    <a:pt x="145669" y="35163"/>
                    <a:pt x="145387" y="34719"/>
                    <a:pt x="144984" y="34397"/>
                  </a:cubicBezTo>
                  <a:cubicBezTo>
                    <a:pt x="144661" y="33509"/>
                    <a:pt x="144137" y="32703"/>
                    <a:pt x="143492" y="32017"/>
                  </a:cubicBezTo>
                  <a:lnTo>
                    <a:pt x="143371" y="31856"/>
                  </a:lnTo>
                  <a:cubicBezTo>
                    <a:pt x="143250" y="31574"/>
                    <a:pt x="143129" y="31291"/>
                    <a:pt x="142967" y="31009"/>
                  </a:cubicBezTo>
                  <a:cubicBezTo>
                    <a:pt x="142685" y="30565"/>
                    <a:pt x="142524" y="30081"/>
                    <a:pt x="142403" y="29557"/>
                  </a:cubicBezTo>
                  <a:cubicBezTo>
                    <a:pt x="142362" y="29194"/>
                    <a:pt x="142161" y="28831"/>
                    <a:pt x="141878" y="28589"/>
                  </a:cubicBezTo>
                  <a:cubicBezTo>
                    <a:pt x="141838" y="28549"/>
                    <a:pt x="141798" y="28509"/>
                    <a:pt x="141798" y="28509"/>
                  </a:cubicBezTo>
                  <a:cubicBezTo>
                    <a:pt x="141798" y="28468"/>
                    <a:pt x="141798" y="28428"/>
                    <a:pt x="141838" y="28388"/>
                  </a:cubicBezTo>
                  <a:lnTo>
                    <a:pt x="141838" y="28347"/>
                  </a:lnTo>
                  <a:cubicBezTo>
                    <a:pt x="141919" y="28146"/>
                    <a:pt x="141959" y="27904"/>
                    <a:pt x="141878" y="27742"/>
                  </a:cubicBezTo>
                  <a:lnTo>
                    <a:pt x="141878" y="27742"/>
                  </a:lnTo>
                  <a:cubicBezTo>
                    <a:pt x="142060" y="27843"/>
                    <a:pt x="142251" y="27894"/>
                    <a:pt x="142448" y="27894"/>
                  </a:cubicBezTo>
                  <a:cubicBezTo>
                    <a:pt x="142645" y="27894"/>
                    <a:pt x="142846" y="27843"/>
                    <a:pt x="143048" y="27742"/>
                  </a:cubicBezTo>
                  <a:cubicBezTo>
                    <a:pt x="143411" y="27500"/>
                    <a:pt x="143572" y="27057"/>
                    <a:pt x="143492" y="26654"/>
                  </a:cubicBezTo>
                  <a:cubicBezTo>
                    <a:pt x="143532" y="25726"/>
                    <a:pt x="143653" y="24798"/>
                    <a:pt x="143975" y="23911"/>
                  </a:cubicBezTo>
                  <a:lnTo>
                    <a:pt x="144056" y="23588"/>
                  </a:lnTo>
                  <a:cubicBezTo>
                    <a:pt x="144459" y="22258"/>
                    <a:pt x="144177" y="21048"/>
                    <a:pt x="143250" y="19798"/>
                  </a:cubicBezTo>
                  <a:cubicBezTo>
                    <a:pt x="143088" y="19031"/>
                    <a:pt x="142766" y="18305"/>
                    <a:pt x="142322" y="17660"/>
                  </a:cubicBezTo>
                  <a:cubicBezTo>
                    <a:pt x="142322" y="17499"/>
                    <a:pt x="142282" y="17337"/>
                    <a:pt x="142161" y="17217"/>
                  </a:cubicBezTo>
                  <a:cubicBezTo>
                    <a:pt x="142040" y="17096"/>
                    <a:pt x="141878" y="17055"/>
                    <a:pt x="141717" y="17055"/>
                  </a:cubicBezTo>
                  <a:lnTo>
                    <a:pt x="141636" y="17055"/>
                  </a:lnTo>
                  <a:cubicBezTo>
                    <a:pt x="141354" y="17055"/>
                    <a:pt x="141112" y="17136"/>
                    <a:pt x="140870" y="17257"/>
                  </a:cubicBezTo>
                  <a:cubicBezTo>
                    <a:pt x="140655" y="17425"/>
                    <a:pt x="140396" y="17521"/>
                    <a:pt x="140129" y="17521"/>
                  </a:cubicBezTo>
                  <a:cubicBezTo>
                    <a:pt x="139946" y="17521"/>
                    <a:pt x="139760" y="17476"/>
                    <a:pt x="139580" y="17378"/>
                  </a:cubicBezTo>
                  <a:cubicBezTo>
                    <a:pt x="139411" y="17260"/>
                    <a:pt x="139214" y="17205"/>
                    <a:pt x="139016" y="17205"/>
                  </a:cubicBezTo>
                  <a:cubicBezTo>
                    <a:pt x="138740" y="17205"/>
                    <a:pt x="138460" y="17311"/>
                    <a:pt x="138249" y="17499"/>
                  </a:cubicBezTo>
                  <a:cubicBezTo>
                    <a:pt x="138168" y="17539"/>
                    <a:pt x="138087" y="17620"/>
                    <a:pt x="138007" y="17700"/>
                  </a:cubicBezTo>
                  <a:cubicBezTo>
                    <a:pt x="137886" y="17821"/>
                    <a:pt x="137805" y="17902"/>
                    <a:pt x="137765" y="17902"/>
                  </a:cubicBezTo>
                  <a:cubicBezTo>
                    <a:pt x="137523" y="17579"/>
                    <a:pt x="137200" y="17337"/>
                    <a:pt x="136837" y="17217"/>
                  </a:cubicBezTo>
                  <a:cubicBezTo>
                    <a:pt x="136555" y="17096"/>
                    <a:pt x="136273" y="16934"/>
                    <a:pt x="136111" y="16692"/>
                  </a:cubicBezTo>
                  <a:cubicBezTo>
                    <a:pt x="136031" y="16571"/>
                    <a:pt x="135910" y="16531"/>
                    <a:pt x="135748" y="16531"/>
                  </a:cubicBezTo>
                  <a:cubicBezTo>
                    <a:pt x="135705" y="16520"/>
                    <a:pt x="135659" y="16515"/>
                    <a:pt x="135612" y="16515"/>
                  </a:cubicBezTo>
                  <a:cubicBezTo>
                    <a:pt x="135485" y="16515"/>
                    <a:pt x="135353" y="16553"/>
                    <a:pt x="135264" y="16612"/>
                  </a:cubicBezTo>
                  <a:cubicBezTo>
                    <a:pt x="135155" y="16721"/>
                    <a:pt x="135062" y="16764"/>
                    <a:pt x="134960" y="16764"/>
                  </a:cubicBezTo>
                  <a:cubicBezTo>
                    <a:pt x="134836" y="16764"/>
                    <a:pt x="134697" y="16700"/>
                    <a:pt x="134498" y="16612"/>
                  </a:cubicBezTo>
                  <a:cubicBezTo>
                    <a:pt x="134377" y="16571"/>
                    <a:pt x="134297" y="16531"/>
                    <a:pt x="134176" y="16491"/>
                  </a:cubicBezTo>
                  <a:cubicBezTo>
                    <a:pt x="133998" y="16424"/>
                    <a:pt x="133820" y="16394"/>
                    <a:pt x="133643" y="16394"/>
                  </a:cubicBezTo>
                  <a:cubicBezTo>
                    <a:pt x="133498" y="16394"/>
                    <a:pt x="133353" y="16414"/>
                    <a:pt x="133208" y="16450"/>
                  </a:cubicBezTo>
                  <a:cubicBezTo>
                    <a:pt x="132038" y="16773"/>
                    <a:pt x="130949" y="17297"/>
                    <a:pt x="129941" y="17983"/>
                  </a:cubicBezTo>
                  <a:cubicBezTo>
                    <a:pt x="129860" y="18063"/>
                    <a:pt x="129780" y="18144"/>
                    <a:pt x="129699" y="18225"/>
                  </a:cubicBezTo>
                  <a:cubicBezTo>
                    <a:pt x="129350" y="18510"/>
                    <a:pt x="129026" y="18771"/>
                    <a:pt x="128629" y="18771"/>
                  </a:cubicBezTo>
                  <a:cubicBezTo>
                    <a:pt x="128521" y="18771"/>
                    <a:pt x="128408" y="18752"/>
                    <a:pt x="128287" y="18709"/>
                  </a:cubicBezTo>
                  <a:cubicBezTo>
                    <a:pt x="127918" y="18339"/>
                    <a:pt x="127447" y="18139"/>
                    <a:pt x="126937" y="18139"/>
                  </a:cubicBezTo>
                  <a:cubicBezTo>
                    <a:pt x="126890" y="18139"/>
                    <a:pt x="126843" y="18141"/>
                    <a:pt x="126795" y="18144"/>
                  </a:cubicBezTo>
                  <a:lnTo>
                    <a:pt x="126352" y="18144"/>
                  </a:lnTo>
                  <a:cubicBezTo>
                    <a:pt x="126308" y="18155"/>
                    <a:pt x="126262" y="18160"/>
                    <a:pt x="126215" y="18160"/>
                  </a:cubicBezTo>
                  <a:cubicBezTo>
                    <a:pt x="126085" y="18160"/>
                    <a:pt x="125945" y="18122"/>
                    <a:pt x="125827" y="18063"/>
                  </a:cubicBezTo>
                  <a:cubicBezTo>
                    <a:pt x="125545" y="17902"/>
                    <a:pt x="125222" y="17781"/>
                    <a:pt x="124900" y="17741"/>
                  </a:cubicBezTo>
                  <a:cubicBezTo>
                    <a:pt x="124618" y="17660"/>
                    <a:pt x="124376" y="17579"/>
                    <a:pt x="124134" y="17458"/>
                  </a:cubicBezTo>
                  <a:cubicBezTo>
                    <a:pt x="123448" y="17136"/>
                    <a:pt x="122762" y="16975"/>
                    <a:pt x="122036" y="16975"/>
                  </a:cubicBezTo>
                  <a:cubicBezTo>
                    <a:pt x="121754" y="16975"/>
                    <a:pt x="121432" y="16934"/>
                    <a:pt x="121190" y="16934"/>
                  </a:cubicBezTo>
                  <a:cubicBezTo>
                    <a:pt x="120860" y="16818"/>
                    <a:pt x="120530" y="16757"/>
                    <a:pt x="120205" y="16757"/>
                  </a:cubicBezTo>
                  <a:cubicBezTo>
                    <a:pt x="119854" y="16757"/>
                    <a:pt x="119508" y="16828"/>
                    <a:pt x="119173" y="16975"/>
                  </a:cubicBezTo>
                  <a:cubicBezTo>
                    <a:pt x="119045" y="17022"/>
                    <a:pt x="118962" y="17051"/>
                    <a:pt x="118903" y="17051"/>
                  </a:cubicBezTo>
                  <a:cubicBezTo>
                    <a:pt x="118812" y="17051"/>
                    <a:pt x="118778" y="16984"/>
                    <a:pt x="118729" y="16813"/>
                  </a:cubicBezTo>
                  <a:cubicBezTo>
                    <a:pt x="118339" y="15882"/>
                    <a:pt x="118038" y="15600"/>
                    <a:pt x="117393" y="15600"/>
                  </a:cubicBezTo>
                  <a:cubicBezTo>
                    <a:pt x="117172" y="15600"/>
                    <a:pt x="116911" y="15633"/>
                    <a:pt x="116592" y="15684"/>
                  </a:cubicBezTo>
                  <a:cubicBezTo>
                    <a:pt x="116481" y="15732"/>
                    <a:pt x="116357" y="15754"/>
                    <a:pt x="116230" y="15754"/>
                  </a:cubicBezTo>
                  <a:cubicBezTo>
                    <a:pt x="116036" y="15754"/>
                    <a:pt x="115835" y="15701"/>
                    <a:pt x="115664" y="15603"/>
                  </a:cubicBezTo>
                  <a:cubicBezTo>
                    <a:pt x="115302" y="15313"/>
                    <a:pt x="114874" y="15154"/>
                    <a:pt x="114411" y="15154"/>
                  </a:cubicBezTo>
                  <a:cubicBezTo>
                    <a:pt x="114358" y="15154"/>
                    <a:pt x="114306" y="15156"/>
                    <a:pt x="114253" y="15160"/>
                  </a:cubicBezTo>
                  <a:cubicBezTo>
                    <a:pt x="113809" y="15160"/>
                    <a:pt x="113608" y="14998"/>
                    <a:pt x="113608" y="14595"/>
                  </a:cubicBezTo>
                  <a:cubicBezTo>
                    <a:pt x="113608" y="14555"/>
                    <a:pt x="113608" y="14555"/>
                    <a:pt x="113608" y="14514"/>
                  </a:cubicBezTo>
                  <a:cubicBezTo>
                    <a:pt x="113608" y="14353"/>
                    <a:pt x="113608" y="13950"/>
                    <a:pt x="113164" y="13869"/>
                  </a:cubicBezTo>
                  <a:cubicBezTo>
                    <a:pt x="112841" y="13829"/>
                    <a:pt x="112559" y="13708"/>
                    <a:pt x="112277" y="13587"/>
                  </a:cubicBezTo>
                  <a:cubicBezTo>
                    <a:pt x="111954" y="13466"/>
                    <a:pt x="111632" y="13345"/>
                    <a:pt x="111309" y="13305"/>
                  </a:cubicBezTo>
                  <a:cubicBezTo>
                    <a:pt x="110944" y="13228"/>
                    <a:pt x="110572" y="13193"/>
                    <a:pt x="110202" y="13193"/>
                  </a:cubicBezTo>
                  <a:cubicBezTo>
                    <a:pt x="109591" y="13193"/>
                    <a:pt x="108983" y="13290"/>
                    <a:pt x="108405" y="13466"/>
                  </a:cubicBezTo>
                  <a:cubicBezTo>
                    <a:pt x="107397" y="13748"/>
                    <a:pt x="106429" y="14192"/>
                    <a:pt x="105582" y="14797"/>
                  </a:cubicBezTo>
                  <a:cubicBezTo>
                    <a:pt x="104493" y="15563"/>
                    <a:pt x="104171" y="17015"/>
                    <a:pt x="104816" y="18144"/>
                  </a:cubicBezTo>
                  <a:cubicBezTo>
                    <a:pt x="105179" y="18668"/>
                    <a:pt x="105058" y="18991"/>
                    <a:pt x="104695" y="19435"/>
                  </a:cubicBezTo>
                  <a:cubicBezTo>
                    <a:pt x="104018" y="20280"/>
                    <a:pt x="103486" y="20677"/>
                    <a:pt x="102934" y="20677"/>
                  </a:cubicBezTo>
                  <a:cubicBezTo>
                    <a:pt x="102565" y="20677"/>
                    <a:pt x="102187" y="20500"/>
                    <a:pt x="101751" y="20161"/>
                  </a:cubicBezTo>
                  <a:lnTo>
                    <a:pt x="101711" y="20120"/>
                  </a:lnTo>
                  <a:cubicBezTo>
                    <a:pt x="101186" y="19677"/>
                    <a:pt x="100622" y="19354"/>
                    <a:pt x="100057" y="19031"/>
                  </a:cubicBezTo>
                  <a:cubicBezTo>
                    <a:pt x="98888" y="18426"/>
                    <a:pt x="97597" y="18063"/>
                    <a:pt x="96307" y="17983"/>
                  </a:cubicBezTo>
                  <a:cubicBezTo>
                    <a:pt x="94693" y="17942"/>
                    <a:pt x="94008" y="17337"/>
                    <a:pt x="93806" y="15684"/>
                  </a:cubicBezTo>
                  <a:cubicBezTo>
                    <a:pt x="93727" y="15290"/>
                    <a:pt x="93610" y="14473"/>
                    <a:pt x="92665" y="14473"/>
                  </a:cubicBezTo>
                  <a:cubicBezTo>
                    <a:pt x="92642" y="14473"/>
                    <a:pt x="92620" y="14473"/>
                    <a:pt x="92596" y="14474"/>
                  </a:cubicBezTo>
                  <a:cubicBezTo>
                    <a:pt x="92435" y="14474"/>
                    <a:pt x="92274" y="14434"/>
                    <a:pt x="92112" y="14353"/>
                  </a:cubicBezTo>
                  <a:lnTo>
                    <a:pt x="91790" y="14272"/>
                  </a:lnTo>
                  <a:cubicBezTo>
                    <a:pt x="91507" y="14192"/>
                    <a:pt x="91225" y="14071"/>
                    <a:pt x="90943" y="13869"/>
                  </a:cubicBezTo>
                  <a:cubicBezTo>
                    <a:pt x="90580" y="13587"/>
                    <a:pt x="90096" y="13426"/>
                    <a:pt x="89652" y="13345"/>
                  </a:cubicBezTo>
                  <a:cubicBezTo>
                    <a:pt x="89370" y="13345"/>
                    <a:pt x="89128" y="13264"/>
                    <a:pt x="88886" y="13184"/>
                  </a:cubicBezTo>
                  <a:cubicBezTo>
                    <a:pt x="88591" y="13057"/>
                    <a:pt x="88285" y="12997"/>
                    <a:pt x="87979" y="12997"/>
                  </a:cubicBezTo>
                  <a:cubicBezTo>
                    <a:pt x="87700" y="12997"/>
                    <a:pt x="87421" y="13047"/>
                    <a:pt x="87152" y="13143"/>
                  </a:cubicBezTo>
                  <a:cubicBezTo>
                    <a:pt x="86960" y="13232"/>
                    <a:pt x="86773" y="13277"/>
                    <a:pt x="86580" y="13277"/>
                  </a:cubicBezTo>
                  <a:cubicBezTo>
                    <a:pt x="86246" y="13277"/>
                    <a:pt x="85892" y="13142"/>
                    <a:pt x="85458" y="12861"/>
                  </a:cubicBezTo>
                  <a:cubicBezTo>
                    <a:pt x="85055" y="12579"/>
                    <a:pt x="84571" y="12417"/>
                    <a:pt x="84127" y="12296"/>
                  </a:cubicBezTo>
                  <a:lnTo>
                    <a:pt x="83885" y="12256"/>
                  </a:lnTo>
                  <a:cubicBezTo>
                    <a:pt x="83522" y="12175"/>
                    <a:pt x="83240" y="12095"/>
                    <a:pt x="83200" y="11933"/>
                  </a:cubicBezTo>
                  <a:cubicBezTo>
                    <a:pt x="83159" y="11691"/>
                    <a:pt x="83119" y="11490"/>
                    <a:pt x="83038" y="11288"/>
                  </a:cubicBezTo>
                  <a:cubicBezTo>
                    <a:pt x="82958" y="11046"/>
                    <a:pt x="82917" y="10845"/>
                    <a:pt x="82877" y="10603"/>
                  </a:cubicBezTo>
                  <a:cubicBezTo>
                    <a:pt x="82837" y="10159"/>
                    <a:pt x="82595" y="9917"/>
                    <a:pt x="82191" y="9917"/>
                  </a:cubicBezTo>
                  <a:lnTo>
                    <a:pt x="82151" y="9917"/>
                  </a:lnTo>
                  <a:cubicBezTo>
                    <a:pt x="82104" y="9908"/>
                    <a:pt x="82058" y="9903"/>
                    <a:pt x="82014" y="9903"/>
                  </a:cubicBezTo>
                  <a:cubicBezTo>
                    <a:pt x="81677" y="9903"/>
                    <a:pt x="81425" y="10161"/>
                    <a:pt x="81425" y="10482"/>
                  </a:cubicBezTo>
                  <a:cubicBezTo>
                    <a:pt x="81425" y="10522"/>
                    <a:pt x="81425" y="10522"/>
                    <a:pt x="81385" y="10562"/>
                  </a:cubicBezTo>
                  <a:cubicBezTo>
                    <a:pt x="81358" y="10562"/>
                    <a:pt x="81331" y="10580"/>
                    <a:pt x="81316" y="10580"/>
                  </a:cubicBezTo>
                  <a:cubicBezTo>
                    <a:pt x="81309" y="10580"/>
                    <a:pt x="81304" y="10576"/>
                    <a:pt x="81304" y="10562"/>
                  </a:cubicBezTo>
                  <a:cubicBezTo>
                    <a:pt x="80981" y="10522"/>
                    <a:pt x="80780" y="10361"/>
                    <a:pt x="80618" y="9877"/>
                  </a:cubicBezTo>
                  <a:cubicBezTo>
                    <a:pt x="80578" y="9836"/>
                    <a:pt x="80498" y="9594"/>
                    <a:pt x="80860" y="9433"/>
                  </a:cubicBezTo>
                  <a:cubicBezTo>
                    <a:pt x="81707" y="9070"/>
                    <a:pt x="82474" y="8425"/>
                    <a:pt x="82998" y="7659"/>
                  </a:cubicBezTo>
                  <a:cubicBezTo>
                    <a:pt x="83321" y="7134"/>
                    <a:pt x="83482" y="6529"/>
                    <a:pt x="83361" y="5924"/>
                  </a:cubicBezTo>
                  <a:cubicBezTo>
                    <a:pt x="83321" y="5279"/>
                    <a:pt x="82958" y="4714"/>
                    <a:pt x="82353" y="4473"/>
                  </a:cubicBezTo>
                  <a:cubicBezTo>
                    <a:pt x="82232" y="4352"/>
                    <a:pt x="82151" y="4190"/>
                    <a:pt x="82151" y="4029"/>
                  </a:cubicBezTo>
                  <a:cubicBezTo>
                    <a:pt x="82111" y="3908"/>
                    <a:pt x="82111" y="3787"/>
                    <a:pt x="82191" y="3706"/>
                  </a:cubicBezTo>
                  <a:cubicBezTo>
                    <a:pt x="82595" y="3505"/>
                    <a:pt x="82958" y="3222"/>
                    <a:pt x="83200" y="2859"/>
                  </a:cubicBezTo>
                  <a:cubicBezTo>
                    <a:pt x="83280" y="2738"/>
                    <a:pt x="83401" y="2617"/>
                    <a:pt x="83482" y="2496"/>
                  </a:cubicBezTo>
                  <a:cubicBezTo>
                    <a:pt x="83804" y="2214"/>
                    <a:pt x="83925" y="1770"/>
                    <a:pt x="83804" y="1367"/>
                  </a:cubicBezTo>
                  <a:cubicBezTo>
                    <a:pt x="83684" y="1085"/>
                    <a:pt x="83442" y="843"/>
                    <a:pt x="83119" y="803"/>
                  </a:cubicBezTo>
                  <a:cubicBezTo>
                    <a:pt x="83038" y="762"/>
                    <a:pt x="82958" y="762"/>
                    <a:pt x="82877" y="682"/>
                  </a:cubicBezTo>
                  <a:cubicBezTo>
                    <a:pt x="82796" y="601"/>
                    <a:pt x="82695" y="561"/>
                    <a:pt x="82595" y="561"/>
                  </a:cubicBezTo>
                  <a:cubicBezTo>
                    <a:pt x="82494" y="561"/>
                    <a:pt x="82393" y="601"/>
                    <a:pt x="82312" y="682"/>
                  </a:cubicBezTo>
                  <a:cubicBezTo>
                    <a:pt x="82111" y="843"/>
                    <a:pt x="82111" y="1125"/>
                    <a:pt x="82272" y="1327"/>
                  </a:cubicBezTo>
                  <a:cubicBezTo>
                    <a:pt x="82070" y="1327"/>
                    <a:pt x="81909" y="1407"/>
                    <a:pt x="81788" y="1488"/>
                  </a:cubicBezTo>
                  <a:cubicBezTo>
                    <a:pt x="81788" y="1448"/>
                    <a:pt x="81788" y="1407"/>
                    <a:pt x="81748" y="1327"/>
                  </a:cubicBezTo>
                  <a:cubicBezTo>
                    <a:pt x="81707" y="1246"/>
                    <a:pt x="81707" y="1166"/>
                    <a:pt x="81707" y="1045"/>
                  </a:cubicBezTo>
                  <a:lnTo>
                    <a:pt x="81707" y="1004"/>
                  </a:lnTo>
                  <a:cubicBezTo>
                    <a:pt x="81748" y="682"/>
                    <a:pt x="81546" y="359"/>
                    <a:pt x="81223" y="278"/>
                  </a:cubicBezTo>
                  <a:cubicBezTo>
                    <a:pt x="80812" y="134"/>
                    <a:pt x="80296" y="1"/>
                    <a:pt x="79755"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0"/>
            <p:cNvSpPr/>
            <p:nvPr/>
          </p:nvSpPr>
          <p:spPr>
            <a:xfrm>
              <a:off x="1099364" y="2457147"/>
              <a:ext cx="161410" cy="302618"/>
            </a:xfrm>
            <a:custGeom>
              <a:avLst/>
              <a:gdLst/>
              <a:ahLst/>
              <a:cxnLst/>
              <a:rect l="l" t="t" r="r" b="b"/>
              <a:pathLst>
                <a:path w="12544" h="23518" extrusionOk="0">
                  <a:moveTo>
                    <a:pt x="2842" y="0"/>
                  </a:moveTo>
                  <a:cubicBezTo>
                    <a:pt x="2424" y="0"/>
                    <a:pt x="2104" y="72"/>
                    <a:pt x="1937" y="233"/>
                  </a:cubicBezTo>
                  <a:cubicBezTo>
                    <a:pt x="1009" y="1160"/>
                    <a:pt x="1" y="23260"/>
                    <a:pt x="1" y="23260"/>
                  </a:cubicBezTo>
                  <a:cubicBezTo>
                    <a:pt x="224" y="23428"/>
                    <a:pt x="504" y="23518"/>
                    <a:pt x="776" y="23518"/>
                  </a:cubicBezTo>
                  <a:cubicBezTo>
                    <a:pt x="898" y="23518"/>
                    <a:pt x="1018" y="23500"/>
                    <a:pt x="1130" y="23462"/>
                  </a:cubicBezTo>
                  <a:lnTo>
                    <a:pt x="1251" y="23462"/>
                  </a:lnTo>
                  <a:cubicBezTo>
                    <a:pt x="1533" y="23381"/>
                    <a:pt x="1816" y="23220"/>
                    <a:pt x="2058" y="23018"/>
                  </a:cubicBezTo>
                  <a:cubicBezTo>
                    <a:pt x="2259" y="22857"/>
                    <a:pt x="2461" y="22777"/>
                    <a:pt x="2663" y="22696"/>
                  </a:cubicBezTo>
                  <a:cubicBezTo>
                    <a:pt x="3671" y="22575"/>
                    <a:pt x="4639" y="22252"/>
                    <a:pt x="5566" y="21809"/>
                  </a:cubicBezTo>
                  <a:lnTo>
                    <a:pt x="5647" y="21728"/>
                  </a:lnTo>
                  <a:cubicBezTo>
                    <a:pt x="6608" y="21194"/>
                    <a:pt x="7506" y="20692"/>
                    <a:pt x="8535" y="20692"/>
                  </a:cubicBezTo>
                  <a:cubicBezTo>
                    <a:pt x="8672" y="20692"/>
                    <a:pt x="8812" y="20701"/>
                    <a:pt x="8954" y="20720"/>
                  </a:cubicBezTo>
                  <a:cubicBezTo>
                    <a:pt x="9039" y="20746"/>
                    <a:pt x="9125" y="20758"/>
                    <a:pt x="9209" y="20758"/>
                  </a:cubicBezTo>
                  <a:cubicBezTo>
                    <a:pt x="9646" y="20758"/>
                    <a:pt x="10043" y="20427"/>
                    <a:pt x="10043" y="19953"/>
                  </a:cubicBezTo>
                  <a:cubicBezTo>
                    <a:pt x="10083" y="19832"/>
                    <a:pt x="10164" y="19671"/>
                    <a:pt x="10245" y="19671"/>
                  </a:cubicBezTo>
                  <a:cubicBezTo>
                    <a:pt x="10608" y="19671"/>
                    <a:pt x="10930" y="19591"/>
                    <a:pt x="11293" y="19470"/>
                  </a:cubicBezTo>
                  <a:cubicBezTo>
                    <a:pt x="11495" y="19389"/>
                    <a:pt x="11696" y="19349"/>
                    <a:pt x="11938" y="19308"/>
                  </a:cubicBezTo>
                  <a:cubicBezTo>
                    <a:pt x="11616" y="18340"/>
                    <a:pt x="11374" y="17372"/>
                    <a:pt x="11454" y="16848"/>
                  </a:cubicBezTo>
                  <a:cubicBezTo>
                    <a:pt x="11777" y="15517"/>
                    <a:pt x="11616" y="11888"/>
                    <a:pt x="11616" y="10678"/>
                  </a:cubicBezTo>
                  <a:cubicBezTo>
                    <a:pt x="11616" y="9468"/>
                    <a:pt x="12543" y="7935"/>
                    <a:pt x="11454" y="7492"/>
                  </a:cubicBezTo>
                  <a:cubicBezTo>
                    <a:pt x="10406" y="7048"/>
                    <a:pt x="10567" y="4790"/>
                    <a:pt x="9519" y="2975"/>
                  </a:cubicBezTo>
                  <a:cubicBezTo>
                    <a:pt x="8659" y="1488"/>
                    <a:pt x="4739" y="0"/>
                    <a:pt x="2842" y="0"/>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0"/>
            <p:cNvSpPr/>
            <p:nvPr/>
          </p:nvSpPr>
          <p:spPr>
            <a:xfrm>
              <a:off x="1498921" y="2791748"/>
              <a:ext cx="285942" cy="284140"/>
            </a:xfrm>
            <a:custGeom>
              <a:avLst/>
              <a:gdLst/>
              <a:ahLst/>
              <a:cxnLst/>
              <a:rect l="l" t="t" r="r" b="b"/>
              <a:pathLst>
                <a:path w="22222" h="22082" extrusionOk="0">
                  <a:moveTo>
                    <a:pt x="15124" y="1"/>
                  </a:moveTo>
                  <a:lnTo>
                    <a:pt x="4114" y="485"/>
                  </a:lnTo>
                  <a:lnTo>
                    <a:pt x="3428" y="1816"/>
                  </a:lnTo>
                  <a:cubicBezTo>
                    <a:pt x="3549" y="2017"/>
                    <a:pt x="3549" y="2259"/>
                    <a:pt x="3469" y="2501"/>
                  </a:cubicBezTo>
                  <a:cubicBezTo>
                    <a:pt x="3267" y="3388"/>
                    <a:pt x="3146" y="4276"/>
                    <a:pt x="3146" y="5203"/>
                  </a:cubicBezTo>
                  <a:cubicBezTo>
                    <a:pt x="3186" y="5405"/>
                    <a:pt x="3146" y="5607"/>
                    <a:pt x="3025" y="5768"/>
                  </a:cubicBezTo>
                  <a:cubicBezTo>
                    <a:pt x="2904" y="5970"/>
                    <a:pt x="2783" y="6131"/>
                    <a:pt x="2662" y="6332"/>
                  </a:cubicBezTo>
                  <a:cubicBezTo>
                    <a:pt x="2541" y="6494"/>
                    <a:pt x="2339" y="6816"/>
                    <a:pt x="2178" y="7099"/>
                  </a:cubicBezTo>
                  <a:lnTo>
                    <a:pt x="2138" y="7139"/>
                  </a:lnTo>
                  <a:cubicBezTo>
                    <a:pt x="1936" y="7381"/>
                    <a:pt x="1855" y="7663"/>
                    <a:pt x="1936" y="7946"/>
                  </a:cubicBezTo>
                  <a:cubicBezTo>
                    <a:pt x="2057" y="8147"/>
                    <a:pt x="2259" y="8268"/>
                    <a:pt x="2501" y="8309"/>
                  </a:cubicBezTo>
                  <a:cubicBezTo>
                    <a:pt x="2460" y="8470"/>
                    <a:pt x="2501" y="8631"/>
                    <a:pt x="2541" y="8793"/>
                  </a:cubicBezTo>
                  <a:cubicBezTo>
                    <a:pt x="2514" y="8789"/>
                    <a:pt x="2486" y="8787"/>
                    <a:pt x="2459" y="8787"/>
                  </a:cubicBezTo>
                  <a:cubicBezTo>
                    <a:pt x="2166" y="8787"/>
                    <a:pt x="1892" y="8981"/>
                    <a:pt x="1855" y="9277"/>
                  </a:cubicBezTo>
                  <a:cubicBezTo>
                    <a:pt x="1775" y="9559"/>
                    <a:pt x="1815" y="9881"/>
                    <a:pt x="1936" y="10164"/>
                  </a:cubicBezTo>
                  <a:lnTo>
                    <a:pt x="1815" y="10164"/>
                  </a:lnTo>
                  <a:lnTo>
                    <a:pt x="1815" y="10406"/>
                  </a:lnTo>
                  <a:lnTo>
                    <a:pt x="1815" y="10688"/>
                  </a:lnTo>
                  <a:cubicBezTo>
                    <a:pt x="1815" y="10849"/>
                    <a:pt x="1815" y="11011"/>
                    <a:pt x="1815" y="11172"/>
                  </a:cubicBezTo>
                  <a:cubicBezTo>
                    <a:pt x="1735" y="11858"/>
                    <a:pt x="1614" y="12301"/>
                    <a:pt x="1331" y="12503"/>
                  </a:cubicBezTo>
                  <a:cubicBezTo>
                    <a:pt x="1210" y="12563"/>
                    <a:pt x="1069" y="12594"/>
                    <a:pt x="923" y="12594"/>
                  </a:cubicBezTo>
                  <a:cubicBezTo>
                    <a:pt x="777" y="12594"/>
                    <a:pt x="625" y="12563"/>
                    <a:pt x="484" y="12503"/>
                  </a:cubicBezTo>
                  <a:lnTo>
                    <a:pt x="242" y="12382"/>
                  </a:lnTo>
                  <a:lnTo>
                    <a:pt x="121" y="12664"/>
                  </a:lnTo>
                  <a:cubicBezTo>
                    <a:pt x="0" y="13067"/>
                    <a:pt x="41" y="13471"/>
                    <a:pt x="323" y="13834"/>
                  </a:cubicBezTo>
                  <a:cubicBezTo>
                    <a:pt x="807" y="14519"/>
                    <a:pt x="1170" y="15245"/>
                    <a:pt x="1493" y="16011"/>
                  </a:cubicBezTo>
                  <a:cubicBezTo>
                    <a:pt x="1855" y="16979"/>
                    <a:pt x="2420" y="17826"/>
                    <a:pt x="3106" y="18593"/>
                  </a:cubicBezTo>
                  <a:lnTo>
                    <a:pt x="3267" y="18754"/>
                  </a:lnTo>
                  <a:cubicBezTo>
                    <a:pt x="3630" y="19157"/>
                    <a:pt x="4033" y="19560"/>
                    <a:pt x="4477" y="19883"/>
                  </a:cubicBezTo>
                  <a:cubicBezTo>
                    <a:pt x="4840" y="20165"/>
                    <a:pt x="5162" y="20448"/>
                    <a:pt x="5485" y="20770"/>
                  </a:cubicBezTo>
                  <a:cubicBezTo>
                    <a:pt x="5888" y="21174"/>
                    <a:pt x="6251" y="21617"/>
                    <a:pt x="6614" y="22021"/>
                  </a:cubicBezTo>
                  <a:cubicBezTo>
                    <a:pt x="7219" y="22061"/>
                    <a:pt x="7814" y="22081"/>
                    <a:pt x="8404" y="22081"/>
                  </a:cubicBezTo>
                  <a:cubicBezTo>
                    <a:pt x="8994" y="22081"/>
                    <a:pt x="9579" y="22061"/>
                    <a:pt x="10163" y="22021"/>
                  </a:cubicBezTo>
                  <a:lnTo>
                    <a:pt x="16818" y="20528"/>
                  </a:lnTo>
                  <a:cubicBezTo>
                    <a:pt x="18068" y="19923"/>
                    <a:pt x="19237" y="19117"/>
                    <a:pt x="20286" y="18109"/>
                  </a:cubicBezTo>
                  <a:cubicBezTo>
                    <a:pt x="22222" y="16294"/>
                    <a:pt x="21173" y="8026"/>
                    <a:pt x="20407" y="5445"/>
                  </a:cubicBezTo>
                  <a:cubicBezTo>
                    <a:pt x="19681" y="2905"/>
                    <a:pt x="15124" y="1"/>
                    <a:pt x="15124"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0"/>
            <p:cNvSpPr/>
            <p:nvPr/>
          </p:nvSpPr>
          <p:spPr>
            <a:xfrm>
              <a:off x="2178672" y="3038780"/>
              <a:ext cx="192536" cy="271183"/>
            </a:xfrm>
            <a:custGeom>
              <a:avLst/>
              <a:gdLst/>
              <a:ahLst/>
              <a:cxnLst/>
              <a:rect l="l" t="t" r="r" b="b"/>
              <a:pathLst>
                <a:path w="14963" h="21075" extrusionOk="0">
                  <a:moveTo>
                    <a:pt x="5445" y="0"/>
                  </a:moveTo>
                  <a:lnTo>
                    <a:pt x="0" y="7381"/>
                  </a:lnTo>
                  <a:cubicBezTo>
                    <a:pt x="0" y="7381"/>
                    <a:pt x="283" y="11293"/>
                    <a:pt x="1049" y="12341"/>
                  </a:cubicBezTo>
                  <a:cubicBezTo>
                    <a:pt x="1761" y="13315"/>
                    <a:pt x="9745" y="21074"/>
                    <a:pt x="12461" y="21074"/>
                  </a:cubicBezTo>
                  <a:cubicBezTo>
                    <a:pt x="12669" y="21074"/>
                    <a:pt x="12846" y="21029"/>
                    <a:pt x="12986" y="20931"/>
                  </a:cubicBezTo>
                  <a:cubicBezTo>
                    <a:pt x="14963" y="19600"/>
                    <a:pt x="11777" y="15205"/>
                    <a:pt x="11938" y="14156"/>
                  </a:cubicBezTo>
                  <a:cubicBezTo>
                    <a:pt x="12059" y="13107"/>
                    <a:pt x="11333" y="12785"/>
                    <a:pt x="11010" y="12341"/>
                  </a:cubicBezTo>
                  <a:cubicBezTo>
                    <a:pt x="10688" y="11898"/>
                    <a:pt x="10405" y="12059"/>
                    <a:pt x="10244" y="10526"/>
                  </a:cubicBezTo>
                  <a:cubicBezTo>
                    <a:pt x="10203" y="10143"/>
                    <a:pt x="10172" y="10018"/>
                    <a:pt x="10131" y="10018"/>
                  </a:cubicBezTo>
                  <a:cubicBezTo>
                    <a:pt x="10055" y="10018"/>
                    <a:pt x="9944" y="10454"/>
                    <a:pt x="9665" y="10454"/>
                  </a:cubicBezTo>
                  <a:cubicBezTo>
                    <a:pt x="9512" y="10454"/>
                    <a:pt x="9309" y="10324"/>
                    <a:pt x="9034" y="9921"/>
                  </a:cubicBezTo>
                  <a:cubicBezTo>
                    <a:pt x="8712" y="9437"/>
                    <a:pt x="8429" y="9478"/>
                    <a:pt x="9195" y="8429"/>
                  </a:cubicBezTo>
                  <a:cubicBezTo>
                    <a:pt x="9962" y="7381"/>
                    <a:pt x="8147" y="6010"/>
                    <a:pt x="8147" y="6010"/>
                  </a:cubicBezTo>
                  <a:cubicBezTo>
                    <a:pt x="8026" y="5243"/>
                    <a:pt x="7824" y="4477"/>
                    <a:pt x="7542" y="3751"/>
                  </a:cubicBezTo>
                  <a:cubicBezTo>
                    <a:pt x="7098" y="2541"/>
                    <a:pt x="7381" y="3307"/>
                    <a:pt x="7219" y="1775"/>
                  </a:cubicBezTo>
                  <a:cubicBezTo>
                    <a:pt x="7098" y="283"/>
                    <a:pt x="5445" y="0"/>
                    <a:pt x="5445" y="0"/>
                  </a:cubicBezTo>
                  <a:close/>
                </a:path>
              </a:pathLst>
            </a:custGeom>
            <a:solidFill>
              <a:srgbClr val="FFB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0"/>
            <p:cNvSpPr/>
            <p:nvPr/>
          </p:nvSpPr>
          <p:spPr>
            <a:xfrm>
              <a:off x="2178672" y="3038780"/>
              <a:ext cx="192536" cy="286984"/>
            </a:xfrm>
            <a:custGeom>
              <a:avLst/>
              <a:gdLst/>
              <a:ahLst/>
              <a:cxnLst/>
              <a:rect l="l" t="t" r="r" b="b"/>
              <a:pathLst>
                <a:path w="14963" h="22303" fill="none" extrusionOk="0">
                  <a:moveTo>
                    <a:pt x="5445" y="0"/>
                  </a:moveTo>
                  <a:cubicBezTo>
                    <a:pt x="5445" y="0"/>
                    <a:pt x="7098" y="283"/>
                    <a:pt x="7219" y="1775"/>
                  </a:cubicBezTo>
                  <a:cubicBezTo>
                    <a:pt x="7381" y="3307"/>
                    <a:pt x="7098" y="2541"/>
                    <a:pt x="7542" y="3751"/>
                  </a:cubicBezTo>
                  <a:cubicBezTo>
                    <a:pt x="7824" y="4477"/>
                    <a:pt x="8026" y="5243"/>
                    <a:pt x="8147" y="6010"/>
                  </a:cubicBezTo>
                  <a:cubicBezTo>
                    <a:pt x="8147" y="6010"/>
                    <a:pt x="9962" y="7381"/>
                    <a:pt x="9195" y="8429"/>
                  </a:cubicBezTo>
                  <a:cubicBezTo>
                    <a:pt x="8429" y="9478"/>
                    <a:pt x="8712" y="9437"/>
                    <a:pt x="9034" y="9921"/>
                  </a:cubicBezTo>
                  <a:cubicBezTo>
                    <a:pt x="10083" y="11454"/>
                    <a:pt x="10083" y="9034"/>
                    <a:pt x="10244" y="10526"/>
                  </a:cubicBezTo>
                  <a:cubicBezTo>
                    <a:pt x="10405" y="12059"/>
                    <a:pt x="10688" y="11898"/>
                    <a:pt x="11010" y="12341"/>
                  </a:cubicBezTo>
                  <a:cubicBezTo>
                    <a:pt x="11333" y="12785"/>
                    <a:pt x="12059" y="13107"/>
                    <a:pt x="11938" y="14156"/>
                  </a:cubicBezTo>
                  <a:cubicBezTo>
                    <a:pt x="11777" y="15205"/>
                    <a:pt x="14963" y="19600"/>
                    <a:pt x="12986" y="20931"/>
                  </a:cubicBezTo>
                  <a:cubicBezTo>
                    <a:pt x="11010" y="22302"/>
                    <a:pt x="1815" y="13390"/>
                    <a:pt x="1049" y="12341"/>
                  </a:cubicBezTo>
                  <a:cubicBezTo>
                    <a:pt x="283" y="11293"/>
                    <a:pt x="0" y="7381"/>
                    <a:pt x="0" y="7381"/>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0"/>
            <p:cNvSpPr/>
            <p:nvPr/>
          </p:nvSpPr>
          <p:spPr>
            <a:xfrm>
              <a:off x="1797282" y="3607569"/>
              <a:ext cx="638820" cy="613908"/>
            </a:xfrm>
            <a:custGeom>
              <a:avLst/>
              <a:gdLst/>
              <a:ahLst/>
              <a:cxnLst/>
              <a:rect l="l" t="t" r="r" b="b"/>
              <a:pathLst>
                <a:path w="49646" h="47710" extrusionOk="0">
                  <a:moveTo>
                    <a:pt x="33716" y="0"/>
                  </a:moveTo>
                  <a:lnTo>
                    <a:pt x="1573" y="11454"/>
                  </a:lnTo>
                  <a:lnTo>
                    <a:pt x="1130" y="25609"/>
                  </a:lnTo>
                  <a:cubicBezTo>
                    <a:pt x="1049" y="25851"/>
                    <a:pt x="565" y="27666"/>
                    <a:pt x="1" y="30086"/>
                  </a:cubicBezTo>
                  <a:lnTo>
                    <a:pt x="81" y="30166"/>
                  </a:lnTo>
                  <a:cubicBezTo>
                    <a:pt x="122" y="30207"/>
                    <a:pt x="162" y="30247"/>
                    <a:pt x="202" y="30287"/>
                  </a:cubicBezTo>
                  <a:cubicBezTo>
                    <a:pt x="847" y="31417"/>
                    <a:pt x="1412" y="32586"/>
                    <a:pt x="1775" y="33836"/>
                  </a:cubicBezTo>
                  <a:lnTo>
                    <a:pt x="1977" y="34320"/>
                  </a:lnTo>
                  <a:cubicBezTo>
                    <a:pt x="2420" y="35691"/>
                    <a:pt x="3146" y="36901"/>
                    <a:pt x="4033" y="38031"/>
                  </a:cubicBezTo>
                  <a:cubicBezTo>
                    <a:pt x="4638" y="38756"/>
                    <a:pt x="4921" y="39684"/>
                    <a:pt x="4880" y="40612"/>
                  </a:cubicBezTo>
                  <a:cubicBezTo>
                    <a:pt x="4880" y="40894"/>
                    <a:pt x="4800" y="40975"/>
                    <a:pt x="4800" y="40975"/>
                  </a:cubicBezTo>
                  <a:cubicBezTo>
                    <a:pt x="4759" y="40995"/>
                    <a:pt x="4709" y="41005"/>
                    <a:pt x="4664" y="41005"/>
                  </a:cubicBezTo>
                  <a:cubicBezTo>
                    <a:pt x="4618" y="41005"/>
                    <a:pt x="4578" y="40995"/>
                    <a:pt x="4558" y="40975"/>
                  </a:cubicBezTo>
                  <a:cubicBezTo>
                    <a:pt x="4504" y="40964"/>
                    <a:pt x="4450" y="40959"/>
                    <a:pt x="4396" y="40959"/>
                  </a:cubicBezTo>
                  <a:cubicBezTo>
                    <a:pt x="4251" y="40959"/>
                    <a:pt x="4111" y="40996"/>
                    <a:pt x="3993" y="41055"/>
                  </a:cubicBezTo>
                  <a:cubicBezTo>
                    <a:pt x="3792" y="41257"/>
                    <a:pt x="3671" y="41499"/>
                    <a:pt x="3711" y="41741"/>
                  </a:cubicBezTo>
                  <a:cubicBezTo>
                    <a:pt x="3711" y="41781"/>
                    <a:pt x="3711" y="41862"/>
                    <a:pt x="3711" y="41902"/>
                  </a:cubicBezTo>
                  <a:cubicBezTo>
                    <a:pt x="3671" y="42225"/>
                    <a:pt x="3792" y="42588"/>
                    <a:pt x="4033" y="42870"/>
                  </a:cubicBezTo>
                  <a:cubicBezTo>
                    <a:pt x="4235" y="43112"/>
                    <a:pt x="4316" y="43233"/>
                    <a:pt x="4235" y="43394"/>
                  </a:cubicBezTo>
                  <a:cubicBezTo>
                    <a:pt x="4195" y="43515"/>
                    <a:pt x="4235" y="43596"/>
                    <a:pt x="4275" y="43717"/>
                  </a:cubicBezTo>
                  <a:cubicBezTo>
                    <a:pt x="4396" y="43838"/>
                    <a:pt x="4517" y="43878"/>
                    <a:pt x="4679" y="43878"/>
                  </a:cubicBezTo>
                  <a:lnTo>
                    <a:pt x="4719" y="43878"/>
                  </a:lnTo>
                  <a:cubicBezTo>
                    <a:pt x="4880" y="43919"/>
                    <a:pt x="5001" y="43999"/>
                    <a:pt x="5082" y="44161"/>
                  </a:cubicBezTo>
                  <a:cubicBezTo>
                    <a:pt x="5163" y="44282"/>
                    <a:pt x="5163" y="44443"/>
                    <a:pt x="5082" y="44564"/>
                  </a:cubicBezTo>
                  <a:cubicBezTo>
                    <a:pt x="4800" y="45048"/>
                    <a:pt x="4840" y="45612"/>
                    <a:pt x="5122" y="46096"/>
                  </a:cubicBezTo>
                  <a:cubicBezTo>
                    <a:pt x="5163" y="46258"/>
                    <a:pt x="5324" y="46419"/>
                    <a:pt x="5485" y="46500"/>
                  </a:cubicBezTo>
                  <a:cubicBezTo>
                    <a:pt x="5566" y="46540"/>
                    <a:pt x="5637" y="46560"/>
                    <a:pt x="5707" y="46560"/>
                  </a:cubicBezTo>
                  <a:cubicBezTo>
                    <a:pt x="5778" y="46560"/>
                    <a:pt x="5848" y="46540"/>
                    <a:pt x="5929" y="46500"/>
                  </a:cubicBezTo>
                  <a:cubicBezTo>
                    <a:pt x="6090" y="46459"/>
                    <a:pt x="6211" y="46298"/>
                    <a:pt x="6252" y="46137"/>
                  </a:cubicBezTo>
                  <a:lnTo>
                    <a:pt x="6252" y="46096"/>
                  </a:lnTo>
                  <a:cubicBezTo>
                    <a:pt x="6453" y="46298"/>
                    <a:pt x="6695" y="46459"/>
                    <a:pt x="7018" y="46500"/>
                  </a:cubicBezTo>
                  <a:lnTo>
                    <a:pt x="7099" y="46500"/>
                  </a:lnTo>
                  <a:cubicBezTo>
                    <a:pt x="7219" y="46540"/>
                    <a:pt x="7300" y="46621"/>
                    <a:pt x="7421" y="46782"/>
                  </a:cubicBezTo>
                  <a:cubicBezTo>
                    <a:pt x="7502" y="46984"/>
                    <a:pt x="7623" y="47105"/>
                    <a:pt x="7824" y="47226"/>
                  </a:cubicBezTo>
                  <a:cubicBezTo>
                    <a:pt x="8228" y="47508"/>
                    <a:pt x="8752" y="47669"/>
                    <a:pt x="9276" y="47710"/>
                  </a:cubicBezTo>
                  <a:cubicBezTo>
                    <a:pt x="9841" y="47669"/>
                    <a:pt x="10365" y="47427"/>
                    <a:pt x="10768" y="47064"/>
                  </a:cubicBezTo>
                  <a:cubicBezTo>
                    <a:pt x="11333" y="46822"/>
                    <a:pt x="11938" y="46701"/>
                    <a:pt x="12543" y="46621"/>
                  </a:cubicBezTo>
                  <a:cubicBezTo>
                    <a:pt x="12644" y="46600"/>
                    <a:pt x="12745" y="46590"/>
                    <a:pt x="12845" y="46590"/>
                  </a:cubicBezTo>
                  <a:cubicBezTo>
                    <a:pt x="12946" y="46590"/>
                    <a:pt x="13047" y="46600"/>
                    <a:pt x="13148" y="46621"/>
                  </a:cubicBezTo>
                  <a:cubicBezTo>
                    <a:pt x="13204" y="46621"/>
                    <a:pt x="13263" y="46621"/>
                    <a:pt x="13323" y="46621"/>
                  </a:cubicBezTo>
                  <a:cubicBezTo>
                    <a:pt x="13863" y="46621"/>
                    <a:pt x="14531" y="46588"/>
                    <a:pt x="15003" y="45935"/>
                  </a:cubicBezTo>
                  <a:cubicBezTo>
                    <a:pt x="15205" y="45693"/>
                    <a:pt x="15527" y="45572"/>
                    <a:pt x="15810" y="45572"/>
                  </a:cubicBezTo>
                  <a:cubicBezTo>
                    <a:pt x="15896" y="45561"/>
                    <a:pt x="15982" y="45556"/>
                    <a:pt x="16068" y="45556"/>
                  </a:cubicBezTo>
                  <a:cubicBezTo>
                    <a:pt x="16302" y="45556"/>
                    <a:pt x="16530" y="45594"/>
                    <a:pt x="16737" y="45653"/>
                  </a:cubicBezTo>
                  <a:cubicBezTo>
                    <a:pt x="17060" y="45733"/>
                    <a:pt x="17342" y="45774"/>
                    <a:pt x="17665" y="45774"/>
                  </a:cubicBezTo>
                  <a:cubicBezTo>
                    <a:pt x="17866" y="45733"/>
                    <a:pt x="18108" y="45693"/>
                    <a:pt x="18310" y="45572"/>
                  </a:cubicBezTo>
                  <a:cubicBezTo>
                    <a:pt x="18471" y="45491"/>
                    <a:pt x="18592" y="45451"/>
                    <a:pt x="18673" y="45451"/>
                  </a:cubicBezTo>
                  <a:cubicBezTo>
                    <a:pt x="18955" y="45532"/>
                    <a:pt x="19197" y="45572"/>
                    <a:pt x="19439" y="45612"/>
                  </a:cubicBezTo>
                  <a:cubicBezTo>
                    <a:pt x="19923" y="45693"/>
                    <a:pt x="20367" y="45814"/>
                    <a:pt x="20810" y="46016"/>
                  </a:cubicBezTo>
                  <a:cubicBezTo>
                    <a:pt x="20999" y="46123"/>
                    <a:pt x="21223" y="46177"/>
                    <a:pt x="21447" y="46177"/>
                  </a:cubicBezTo>
                  <a:cubicBezTo>
                    <a:pt x="21559" y="46177"/>
                    <a:pt x="21671" y="46164"/>
                    <a:pt x="21778" y="46137"/>
                  </a:cubicBezTo>
                  <a:cubicBezTo>
                    <a:pt x="21899" y="46096"/>
                    <a:pt x="21980" y="46016"/>
                    <a:pt x="22061" y="45895"/>
                  </a:cubicBezTo>
                  <a:cubicBezTo>
                    <a:pt x="22178" y="45636"/>
                    <a:pt x="22296" y="45514"/>
                    <a:pt x="22494" y="45514"/>
                  </a:cubicBezTo>
                  <a:cubicBezTo>
                    <a:pt x="22635" y="45514"/>
                    <a:pt x="22817" y="45576"/>
                    <a:pt x="23069" y="45693"/>
                  </a:cubicBezTo>
                  <a:cubicBezTo>
                    <a:pt x="23183" y="45722"/>
                    <a:pt x="23317" y="45750"/>
                    <a:pt x="23443" y="45750"/>
                  </a:cubicBezTo>
                  <a:cubicBezTo>
                    <a:pt x="23495" y="45750"/>
                    <a:pt x="23546" y="45745"/>
                    <a:pt x="23593" y="45733"/>
                  </a:cubicBezTo>
                  <a:lnTo>
                    <a:pt x="23795" y="45733"/>
                  </a:lnTo>
                  <a:cubicBezTo>
                    <a:pt x="23916" y="45733"/>
                    <a:pt x="24077" y="45693"/>
                    <a:pt x="24158" y="45612"/>
                  </a:cubicBezTo>
                  <a:cubicBezTo>
                    <a:pt x="24279" y="45491"/>
                    <a:pt x="24319" y="45330"/>
                    <a:pt x="24319" y="45209"/>
                  </a:cubicBezTo>
                  <a:cubicBezTo>
                    <a:pt x="24319" y="45048"/>
                    <a:pt x="24359" y="44886"/>
                    <a:pt x="24480" y="44765"/>
                  </a:cubicBezTo>
                  <a:cubicBezTo>
                    <a:pt x="24521" y="44745"/>
                    <a:pt x="24561" y="44735"/>
                    <a:pt x="24601" y="44735"/>
                  </a:cubicBezTo>
                  <a:cubicBezTo>
                    <a:pt x="24642" y="44735"/>
                    <a:pt x="24682" y="44745"/>
                    <a:pt x="24722" y="44765"/>
                  </a:cubicBezTo>
                  <a:cubicBezTo>
                    <a:pt x="25071" y="44922"/>
                    <a:pt x="25397" y="44985"/>
                    <a:pt x="25706" y="44985"/>
                  </a:cubicBezTo>
                  <a:cubicBezTo>
                    <a:pt x="26433" y="44985"/>
                    <a:pt x="27060" y="44633"/>
                    <a:pt x="27626" y="44322"/>
                  </a:cubicBezTo>
                  <a:lnTo>
                    <a:pt x="27868" y="44201"/>
                  </a:lnTo>
                  <a:cubicBezTo>
                    <a:pt x="28634" y="43717"/>
                    <a:pt x="29400" y="43193"/>
                    <a:pt x="30086" y="42628"/>
                  </a:cubicBezTo>
                  <a:cubicBezTo>
                    <a:pt x="30409" y="42386"/>
                    <a:pt x="30731" y="42144"/>
                    <a:pt x="31054" y="41902"/>
                  </a:cubicBezTo>
                  <a:lnTo>
                    <a:pt x="31094" y="41862"/>
                  </a:lnTo>
                  <a:cubicBezTo>
                    <a:pt x="31941" y="41338"/>
                    <a:pt x="32707" y="40652"/>
                    <a:pt x="33353" y="39845"/>
                  </a:cubicBezTo>
                  <a:cubicBezTo>
                    <a:pt x="33595" y="39523"/>
                    <a:pt x="33877" y="39240"/>
                    <a:pt x="34240" y="39039"/>
                  </a:cubicBezTo>
                  <a:cubicBezTo>
                    <a:pt x="35772" y="38111"/>
                    <a:pt x="36781" y="36700"/>
                    <a:pt x="37708" y="35328"/>
                  </a:cubicBezTo>
                  <a:lnTo>
                    <a:pt x="38031" y="34845"/>
                  </a:lnTo>
                  <a:cubicBezTo>
                    <a:pt x="38233" y="34562"/>
                    <a:pt x="38394" y="34240"/>
                    <a:pt x="38596" y="33917"/>
                  </a:cubicBezTo>
                  <a:cubicBezTo>
                    <a:pt x="38878" y="33312"/>
                    <a:pt x="39281" y="32747"/>
                    <a:pt x="39805" y="32263"/>
                  </a:cubicBezTo>
                  <a:lnTo>
                    <a:pt x="40088" y="32021"/>
                  </a:lnTo>
                  <a:cubicBezTo>
                    <a:pt x="40410" y="31739"/>
                    <a:pt x="40773" y="31457"/>
                    <a:pt x="41177" y="31296"/>
                  </a:cubicBezTo>
                  <a:cubicBezTo>
                    <a:pt x="42104" y="30812"/>
                    <a:pt x="42790" y="29924"/>
                    <a:pt x="42951" y="28876"/>
                  </a:cubicBezTo>
                  <a:cubicBezTo>
                    <a:pt x="43112" y="28311"/>
                    <a:pt x="43274" y="27747"/>
                    <a:pt x="43516" y="27182"/>
                  </a:cubicBezTo>
                  <a:cubicBezTo>
                    <a:pt x="43919" y="26335"/>
                    <a:pt x="44121" y="25448"/>
                    <a:pt x="44201" y="24520"/>
                  </a:cubicBezTo>
                  <a:cubicBezTo>
                    <a:pt x="44242" y="24278"/>
                    <a:pt x="44242" y="24077"/>
                    <a:pt x="44282" y="23875"/>
                  </a:cubicBezTo>
                  <a:cubicBezTo>
                    <a:pt x="44403" y="23351"/>
                    <a:pt x="44403" y="22867"/>
                    <a:pt x="44282" y="22342"/>
                  </a:cubicBezTo>
                  <a:lnTo>
                    <a:pt x="44161" y="21899"/>
                  </a:lnTo>
                  <a:cubicBezTo>
                    <a:pt x="44363" y="21697"/>
                    <a:pt x="44605" y="21536"/>
                    <a:pt x="44887" y="21415"/>
                  </a:cubicBezTo>
                  <a:cubicBezTo>
                    <a:pt x="46056" y="20810"/>
                    <a:pt x="47307" y="20326"/>
                    <a:pt x="48597" y="20003"/>
                  </a:cubicBezTo>
                  <a:cubicBezTo>
                    <a:pt x="49242" y="16777"/>
                    <a:pt x="49646" y="14640"/>
                    <a:pt x="49646" y="14640"/>
                  </a:cubicBezTo>
                  <a:lnTo>
                    <a:pt x="33716" y="0"/>
                  </a:lnTo>
                  <a:close/>
                </a:path>
              </a:pathLst>
            </a:custGeom>
            <a:solidFill>
              <a:schemeClr val="accent1"/>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0"/>
            <p:cNvSpPr/>
            <p:nvPr/>
          </p:nvSpPr>
          <p:spPr>
            <a:xfrm>
              <a:off x="1615157" y="3408472"/>
              <a:ext cx="603010" cy="592960"/>
            </a:xfrm>
            <a:custGeom>
              <a:avLst/>
              <a:gdLst/>
              <a:ahLst/>
              <a:cxnLst/>
              <a:rect l="l" t="t" r="r" b="b"/>
              <a:pathLst>
                <a:path w="46863" h="46082" extrusionOk="0">
                  <a:moveTo>
                    <a:pt x="19510" y="1"/>
                  </a:moveTo>
                  <a:cubicBezTo>
                    <a:pt x="14840" y="1"/>
                    <a:pt x="2783" y="5511"/>
                    <a:pt x="2783" y="5511"/>
                  </a:cubicBezTo>
                  <a:lnTo>
                    <a:pt x="403" y="9181"/>
                  </a:lnTo>
                  <a:lnTo>
                    <a:pt x="403" y="9342"/>
                  </a:lnTo>
                  <a:cubicBezTo>
                    <a:pt x="403" y="9463"/>
                    <a:pt x="444" y="9584"/>
                    <a:pt x="484" y="9705"/>
                  </a:cubicBezTo>
                  <a:cubicBezTo>
                    <a:pt x="524" y="9866"/>
                    <a:pt x="565" y="10028"/>
                    <a:pt x="565" y="10189"/>
                  </a:cubicBezTo>
                  <a:cubicBezTo>
                    <a:pt x="161" y="10350"/>
                    <a:pt x="0" y="10875"/>
                    <a:pt x="242" y="11238"/>
                  </a:cubicBezTo>
                  <a:lnTo>
                    <a:pt x="282" y="11318"/>
                  </a:lnTo>
                  <a:cubicBezTo>
                    <a:pt x="484" y="11843"/>
                    <a:pt x="524" y="12447"/>
                    <a:pt x="363" y="13012"/>
                  </a:cubicBezTo>
                  <a:cubicBezTo>
                    <a:pt x="282" y="13294"/>
                    <a:pt x="282" y="13577"/>
                    <a:pt x="323" y="13859"/>
                  </a:cubicBezTo>
                  <a:cubicBezTo>
                    <a:pt x="484" y="15150"/>
                    <a:pt x="1129" y="16319"/>
                    <a:pt x="2097" y="17206"/>
                  </a:cubicBezTo>
                  <a:cubicBezTo>
                    <a:pt x="2178" y="17287"/>
                    <a:pt x="2299" y="17408"/>
                    <a:pt x="2379" y="17569"/>
                  </a:cubicBezTo>
                  <a:lnTo>
                    <a:pt x="2379" y="17610"/>
                  </a:lnTo>
                  <a:cubicBezTo>
                    <a:pt x="3105" y="18739"/>
                    <a:pt x="3710" y="19908"/>
                    <a:pt x="4275" y="21118"/>
                  </a:cubicBezTo>
                  <a:cubicBezTo>
                    <a:pt x="4759" y="22046"/>
                    <a:pt x="5203" y="23014"/>
                    <a:pt x="5727" y="23941"/>
                  </a:cubicBezTo>
                  <a:cubicBezTo>
                    <a:pt x="5848" y="24103"/>
                    <a:pt x="5928" y="24264"/>
                    <a:pt x="6049" y="24425"/>
                  </a:cubicBezTo>
                  <a:cubicBezTo>
                    <a:pt x="6412" y="25151"/>
                    <a:pt x="6856" y="25796"/>
                    <a:pt x="7340" y="26442"/>
                  </a:cubicBezTo>
                  <a:lnTo>
                    <a:pt x="7501" y="26603"/>
                  </a:lnTo>
                  <a:cubicBezTo>
                    <a:pt x="8187" y="27410"/>
                    <a:pt x="8751" y="28095"/>
                    <a:pt x="8268" y="29144"/>
                  </a:cubicBezTo>
                  <a:cubicBezTo>
                    <a:pt x="8187" y="29305"/>
                    <a:pt x="8187" y="29507"/>
                    <a:pt x="8268" y="29708"/>
                  </a:cubicBezTo>
                  <a:lnTo>
                    <a:pt x="8268" y="29829"/>
                  </a:lnTo>
                  <a:cubicBezTo>
                    <a:pt x="8268" y="29950"/>
                    <a:pt x="8348" y="30112"/>
                    <a:pt x="8348" y="30273"/>
                  </a:cubicBezTo>
                  <a:cubicBezTo>
                    <a:pt x="8469" y="30636"/>
                    <a:pt x="8510" y="31039"/>
                    <a:pt x="8429" y="31443"/>
                  </a:cubicBezTo>
                  <a:cubicBezTo>
                    <a:pt x="8227" y="32209"/>
                    <a:pt x="8389" y="33015"/>
                    <a:pt x="8832" y="33661"/>
                  </a:cubicBezTo>
                  <a:lnTo>
                    <a:pt x="8953" y="33943"/>
                  </a:lnTo>
                  <a:cubicBezTo>
                    <a:pt x="9235" y="34427"/>
                    <a:pt x="9397" y="34991"/>
                    <a:pt x="9437" y="35516"/>
                  </a:cubicBezTo>
                  <a:cubicBezTo>
                    <a:pt x="9437" y="36806"/>
                    <a:pt x="9719" y="38097"/>
                    <a:pt x="10284" y="39266"/>
                  </a:cubicBezTo>
                  <a:cubicBezTo>
                    <a:pt x="10284" y="39307"/>
                    <a:pt x="10284" y="39307"/>
                    <a:pt x="10284" y="39307"/>
                  </a:cubicBezTo>
                  <a:cubicBezTo>
                    <a:pt x="10284" y="40194"/>
                    <a:pt x="10486" y="41000"/>
                    <a:pt x="10970" y="41726"/>
                  </a:cubicBezTo>
                  <a:lnTo>
                    <a:pt x="11050" y="41928"/>
                  </a:lnTo>
                  <a:cubicBezTo>
                    <a:pt x="11776" y="43420"/>
                    <a:pt x="12825" y="44670"/>
                    <a:pt x="14156" y="45638"/>
                  </a:cubicBezTo>
                  <a:cubicBezTo>
                    <a:pt x="14196" y="45679"/>
                    <a:pt x="14236" y="45719"/>
                    <a:pt x="14277" y="45759"/>
                  </a:cubicBezTo>
                  <a:cubicBezTo>
                    <a:pt x="14317" y="45840"/>
                    <a:pt x="14398" y="45921"/>
                    <a:pt x="14438" y="46042"/>
                  </a:cubicBezTo>
                  <a:cubicBezTo>
                    <a:pt x="15244" y="45235"/>
                    <a:pt x="15002" y="44267"/>
                    <a:pt x="15648" y="43501"/>
                  </a:cubicBezTo>
                  <a:cubicBezTo>
                    <a:pt x="15938" y="43173"/>
                    <a:pt x="16122" y="43050"/>
                    <a:pt x="16237" y="43050"/>
                  </a:cubicBezTo>
                  <a:cubicBezTo>
                    <a:pt x="16490" y="43050"/>
                    <a:pt x="16414" y="43640"/>
                    <a:pt x="16414" y="43945"/>
                  </a:cubicBezTo>
                  <a:cubicBezTo>
                    <a:pt x="16414" y="44388"/>
                    <a:pt x="17019" y="45154"/>
                    <a:pt x="17180" y="45598"/>
                  </a:cubicBezTo>
                  <a:cubicBezTo>
                    <a:pt x="17234" y="45759"/>
                    <a:pt x="17436" y="45813"/>
                    <a:pt x="17681" y="45813"/>
                  </a:cubicBezTo>
                  <a:cubicBezTo>
                    <a:pt x="18171" y="45813"/>
                    <a:pt x="18834" y="45598"/>
                    <a:pt x="18834" y="45598"/>
                  </a:cubicBezTo>
                  <a:lnTo>
                    <a:pt x="20810" y="46082"/>
                  </a:lnTo>
                  <a:lnTo>
                    <a:pt x="21979" y="44872"/>
                  </a:lnTo>
                  <a:cubicBezTo>
                    <a:pt x="21979" y="44872"/>
                    <a:pt x="23673" y="44267"/>
                    <a:pt x="23794" y="43501"/>
                  </a:cubicBezTo>
                  <a:cubicBezTo>
                    <a:pt x="23956" y="42735"/>
                    <a:pt x="23351" y="34145"/>
                    <a:pt x="23351" y="34145"/>
                  </a:cubicBezTo>
                  <a:lnTo>
                    <a:pt x="36458" y="23296"/>
                  </a:lnTo>
                  <a:cubicBezTo>
                    <a:pt x="36458" y="23296"/>
                    <a:pt x="43555" y="14222"/>
                    <a:pt x="45209" y="10915"/>
                  </a:cubicBezTo>
                  <a:cubicBezTo>
                    <a:pt x="46862" y="7608"/>
                    <a:pt x="36417" y="3535"/>
                    <a:pt x="36417" y="3535"/>
                  </a:cubicBezTo>
                  <a:cubicBezTo>
                    <a:pt x="36417" y="3535"/>
                    <a:pt x="24198" y="833"/>
                    <a:pt x="20286" y="66"/>
                  </a:cubicBezTo>
                  <a:cubicBezTo>
                    <a:pt x="20058" y="22"/>
                    <a:pt x="19798" y="1"/>
                    <a:pt x="19510"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0"/>
            <p:cNvSpPr/>
            <p:nvPr/>
          </p:nvSpPr>
          <p:spPr>
            <a:xfrm>
              <a:off x="1916632" y="3584214"/>
              <a:ext cx="355297" cy="335623"/>
            </a:xfrm>
            <a:custGeom>
              <a:avLst/>
              <a:gdLst/>
              <a:ahLst/>
              <a:cxnLst/>
              <a:rect l="l" t="t" r="r" b="b"/>
              <a:pathLst>
                <a:path w="27612" h="26083" extrusionOk="0">
                  <a:moveTo>
                    <a:pt x="15688" y="0"/>
                  </a:moveTo>
                  <a:cubicBezTo>
                    <a:pt x="15688" y="0"/>
                    <a:pt x="13873" y="121"/>
                    <a:pt x="13430" y="605"/>
                  </a:cubicBezTo>
                  <a:lnTo>
                    <a:pt x="11454" y="726"/>
                  </a:lnTo>
                  <a:lnTo>
                    <a:pt x="10405" y="1936"/>
                  </a:lnTo>
                  <a:lnTo>
                    <a:pt x="9195" y="726"/>
                  </a:lnTo>
                  <a:lnTo>
                    <a:pt x="3025" y="1815"/>
                  </a:lnTo>
                  <a:lnTo>
                    <a:pt x="2702" y="12059"/>
                  </a:lnTo>
                  <a:lnTo>
                    <a:pt x="444" y="11938"/>
                  </a:lnTo>
                  <a:lnTo>
                    <a:pt x="0" y="20528"/>
                  </a:lnTo>
                  <a:cubicBezTo>
                    <a:pt x="60" y="20520"/>
                    <a:pt x="120" y="20517"/>
                    <a:pt x="179" y="20517"/>
                  </a:cubicBezTo>
                  <a:cubicBezTo>
                    <a:pt x="755" y="20517"/>
                    <a:pt x="1277" y="20866"/>
                    <a:pt x="1533" y="21415"/>
                  </a:cubicBezTo>
                  <a:cubicBezTo>
                    <a:pt x="1976" y="22464"/>
                    <a:pt x="3025" y="22625"/>
                    <a:pt x="2420" y="23996"/>
                  </a:cubicBezTo>
                  <a:cubicBezTo>
                    <a:pt x="1815" y="25367"/>
                    <a:pt x="1210" y="25932"/>
                    <a:pt x="2259" y="25932"/>
                  </a:cubicBezTo>
                  <a:cubicBezTo>
                    <a:pt x="2866" y="25932"/>
                    <a:pt x="3462" y="26083"/>
                    <a:pt x="3974" y="26083"/>
                  </a:cubicBezTo>
                  <a:cubicBezTo>
                    <a:pt x="4380" y="26083"/>
                    <a:pt x="4734" y="25988"/>
                    <a:pt x="5001" y="25650"/>
                  </a:cubicBezTo>
                  <a:cubicBezTo>
                    <a:pt x="5566" y="24883"/>
                    <a:pt x="4840" y="25488"/>
                    <a:pt x="6332" y="24440"/>
                  </a:cubicBezTo>
                  <a:cubicBezTo>
                    <a:pt x="7730" y="23483"/>
                    <a:pt x="7953" y="21519"/>
                    <a:pt x="8686" y="21519"/>
                  </a:cubicBezTo>
                  <a:cubicBezTo>
                    <a:pt x="8757" y="21519"/>
                    <a:pt x="8832" y="21538"/>
                    <a:pt x="8913" y="21576"/>
                  </a:cubicBezTo>
                  <a:cubicBezTo>
                    <a:pt x="9712" y="21976"/>
                    <a:pt x="12242" y="23617"/>
                    <a:pt x="13181" y="23617"/>
                  </a:cubicBezTo>
                  <a:cubicBezTo>
                    <a:pt x="13285" y="23617"/>
                    <a:pt x="13369" y="23597"/>
                    <a:pt x="13430" y="23553"/>
                  </a:cubicBezTo>
                  <a:cubicBezTo>
                    <a:pt x="14075" y="23069"/>
                    <a:pt x="15567" y="22020"/>
                    <a:pt x="16172" y="20649"/>
                  </a:cubicBezTo>
                  <a:cubicBezTo>
                    <a:pt x="16777" y="19318"/>
                    <a:pt x="17826" y="19600"/>
                    <a:pt x="18269" y="19157"/>
                  </a:cubicBezTo>
                  <a:cubicBezTo>
                    <a:pt x="18713" y="18713"/>
                    <a:pt x="18874" y="18390"/>
                    <a:pt x="19641" y="17060"/>
                  </a:cubicBezTo>
                  <a:cubicBezTo>
                    <a:pt x="20343" y="15732"/>
                    <a:pt x="23502" y="13422"/>
                    <a:pt x="24106" y="13422"/>
                  </a:cubicBezTo>
                  <a:cubicBezTo>
                    <a:pt x="24126" y="13422"/>
                    <a:pt x="24143" y="13425"/>
                    <a:pt x="24157" y="13430"/>
                  </a:cubicBezTo>
                  <a:cubicBezTo>
                    <a:pt x="24165" y="13433"/>
                    <a:pt x="24173" y="13434"/>
                    <a:pt x="24182" y="13434"/>
                  </a:cubicBezTo>
                  <a:cubicBezTo>
                    <a:pt x="24735" y="13434"/>
                    <a:pt x="27612" y="8569"/>
                    <a:pt x="26738" y="7219"/>
                  </a:cubicBezTo>
                  <a:cubicBezTo>
                    <a:pt x="25811" y="5888"/>
                    <a:pt x="22060" y="888"/>
                    <a:pt x="22060" y="888"/>
                  </a:cubicBezTo>
                  <a:lnTo>
                    <a:pt x="156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0"/>
            <p:cNvSpPr/>
            <p:nvPr/>
          </p:nvSpPr>
          <p:spPr>
            <a:xfrm>
              <a:off x="1916632" y="3584214"/>
              <a:ext cx="355478" cy="339908"/>
            </a:xfrm>
            <a:custGeom>
              <a:avLst/>
              <a:gdLst/>
              <a:ahLst/>
              <a:cxnLst/>
              <a:rect l="l" t="t" r="r" b="b"/>
              <a:pathLst>
                <a:path w="27626" h="26416" fill="none" extrusionOk="0">
                  <a:moveTo>
                    <a:pt x="15688" y="0"/>
                  </a:moveTo>
                  <a:cubicBezTo>
                    <a:pt x="15688" y="0"/>
                    <a:pt x="13873" y="121"/>
                    <a:pt x="13430" y="605"/>
                  </a:cubicBezTo>
                  <a:lnTo>
                    <a:pt x="11454" y="726"/>
                  </a:lnTo>
                  <a:lnTo>
                    <a:pt x="10405" y="1936"/>
                  </a:lnTo>
                  <a:lnTo>
                    <a:pt x="9195" y="726"/>
                  </a:lnTo>
                  <a:lnTo>
                    <a:pt x="3025" y="1815"/>
                  </a:lnTo>
                  <a:lnTo>
                    <a:pt x="2702" y="12059"/>
                  </a:lnTo>
                  <a:lnTo>
                    <a:pt x="444" y="11938"/>
                  </a:lnTo>
                  <a:lnTo>
                    <a:pt x="0" y="20528"/>
                  </a:lnTo>
                  <a:cubicBezTo>
                    <a:pt x="646" y="20447"/>
                    <a:pt x="1250" y="20810"/>
                    <a:pt x="1533" y="21415"/>
                  </a:cubicBezTo>
                  <a:cubicBezTo>
                    <a:pt x="1976" y="22464"/>
                    <a:pt x="3025" y="22625"/>
                    <a:pt x="2420" y="23996"/>
                  </a:cubicBezTo>
                  <a:cubicBezTo>
                    <a:pt x="1815" y="25367"/>
                    <a:pt x="1210" y="25932"/>
                    <a:pt x="2259" y="25932"/>
                  </a:cubicBezTo>
                  <a:cubicBezTo>
                    <a:pt x="3348" y="25932"/>
                    <a:pt x="4396" y="26416"/>
                    <a:pt x="5001" y="25650"/>
                  </a:cubicBezTo>
                  <a:cubicBezTo>
                    <a:pt x="5566" y="24883"/>
                    <a:pt x="4840" y="25488"/>
                    <a:pt x="6332" y="24440"/>
                  </a:cubicBezTo>
                  <a:cubicBezTo>
                    <a:pt x="7864" y="23391"/>
                    <a:pt x="7985" y="21133"/>
                    <a:pt x="8913" y="21576"/>
                  </a:cubicBezTo>
                  <a:cubicBezTo>
                    <a:pt x="9800" y="22020"/>
                    <a:pt x="12825" y="23996"/>
                    <a:pt x="13430" y="23553"/>
                  </a:cubicBezTo>
                  <a:cubicBezTo>
                    <a:pt x="14075" y="23069"/>
                    <a:pt x="15567" y="22020"/>
                    <a:pt x="16172" y="20649"/>
                  </a:cubicBezTo>
                  <a:cubicBezTo>
                    <a:pt x="16777" y="19318"/>
                    <a:pt x="17826" y="19600"/>
                    <a:pt x="18269" y="19157"/>
                  </a:cubicBezTo>
                  <a:cubicBezTo>
                    <a:pt x="18713" y="18713"/>
                    <a:pt x="18874" y="18390"/>
                    <a:pt x="19641" y="17060"/>
                  </a:cubicBezTo>
                  <a:cubicBezTo>
                    <a:pt x="20366" y="15688"/>
                    <a:pt x="23714" y="13269"/>
                    <a:pt x="24157" y="13430"/>
                  </a:cubicBezTo>
                  <a:cubicBezTo>
                    <a:pt x="24641" y="13591"/>
                    <a:pt x="27626" y="8590"/>
                    <a:pt x="26738" y="7219"/>
                  </a:cubicBezTo>
                  <a:cubicBezTo>
                    <a:pt x="25811" y="5888"/>
                    <a:pt x="22060" y="888"/>
                    <a:pt x="22060" y="888"/>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0"/>
            <p:cNvSpPr/>
            <p:nvPr/>
          </p:nvSpPr>
          <p:spPr>
            <a:xfrm>
              <a:off x="2110698" y="3426964"/>
              <a:ext cx="345621" cy="343549"/>
            </a:xfrm>
            <a:custGeom>
              <a:avLst/>
              <a:gdLst/>
              <a:ahLst/>
              <a:cxnLst/>
              <a:rect l="l" t="t" r="r" b="b"/>
              <a:pathLst>
                <a:path w="26860" h="26699" extrusionOk="0">
                  <a:moveTo>
                    <a:pt x="14922" y="1"/>
                  </a:moveTo>
                  <a:cubicBezTo>
                    <a:pt x="11938" y="1"/>
                    <a:pt x="3912" y="2541"/>
                    <a:pt x="3186" y="2864"/>
                  </a:cubicBezTo>
                  <a:lnTo>
                    <a:pt x="162" y="11454"/>
                  </a:lnTo>
                  <a:lnTo>
                    <a:pt x="0" y="13108"/>
                  </a:lnTo>
                  <a:cubicBezTo>
                    <a:pt x="646" y="13874"/>
                    <a:pt x="1170" y="14721"/>
                    <a:pt x="1493" y="15689"/>
                  </a:cubicBezTo>
                  <a:cubicBezTo>
                    <a:pt x="1815" y="16899"/>
                    <a:pt x="1976" y="17624"/>
                    <a:pt x="2702" y="17786"/>
                  </a:cubicBezTo>
                  <a:cubicBezTo>
                    <a:pt x="3469" y="17907"/>
                    <a:pt x="4154" y="18270"/>
                    <a:pt x="4679" y="18834"/>
                  </a:cubicBezTo>
                  <a:cubicBezTo>
                    <a:pt x="4961" y="19278"/>
                    <a:pt x="5687" y="19560"/>
                    <a:pt x="6050" y="20044"/>
                  </a:cubicBezTo>
                  <a:cubicBezTo>
                    <a:pt x="6776" y="21093"/>
                    <a:pt x="5727" y="20972"/>
                    <a:pt x="6776" y="22141"/>
                  </a:cubicBezTo>
                  <a:cubicBezTo>
                    <a:pt x="7865" y="23351"/>
                    <a:pt x="8590" y="23069"/>
                    <a:pt x="9034" y="23513"/>
                  </a:cubicBezTo>
                  <a:cubicBezTo>
                    <a:pt x="9518" y="23956"/>
                    <a:pt x="9357" y="25166"/>
                    <a:pt x="9962" y="25489"/>
                  </a:cubicBezTo>
                  <a:cubicBezTo>
                    <a:pt x="10115" y="25560"/>
                    <a:pt x="10180" y="25585"/>
                    <a:pt x="10219" y="25585"/>
                  </a:cubicBezTo>
                  <a:cubicBezTo>
                    <a:pt x="10309" y="25585"/>
                    <a:pt x="10258" y="25452"/>
                    <a:pt x="10824" y="25452"/>
                  </a:cubicBezTo>
                  <a:cubicBezTo>
                    <a:pt x="10981" y="25452"/>
                    <a:pt x="11185" y="25462"/>
                    <a:pt x="11454" y="25489"/>
                  </a:cubicBezTo>
                  <a:cubicBezTo>
                    <a:pt x="13148" y="25610"/>
                    <a:pt x="13874" y="25610"/>
                    <a:pt x="14801" y="25932"/>
                  </a:cubicBezTo>
                  <a:cubicBezTo>
                    <a:pt x="15688" y="26215"/>
                    <a:pt x="19479" y="26699"/>
                    <a:pt x="19479" y="26699"/>
                  </a:cubicBezTo>
                  <a:cubicBezTo>
                    <a:pt x="19479" y="26699"/>
                    <a:pt x="26860" y="13713"/>
                    <a:pt x="25488" y="10688"/>
                  </a:cubicBezTo>
                  <a:cubicBezTo>
                    <a:pt x="24157" y="7663"/>
                    <a:pt x="17947" y="1"/>
                    <a:pt x="14922" y="1"/>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0"/>
            <p:cNvSpPr/>
            <p:nvPr/>
          </p:nvSpPr>
          <p:spPr>
            <a:xfrm>
              <a:off x="2172959" y="3252599"/>
              <a:ext cx="506503" cy="679288"/>
            </a:xfrm>
            <a:custGeom>
              <a:avLst/>
              <a:gdLst/>
              <a:ahLst/>
              <a:cxnLst/>
              <a:rect l="l" t="t" r="r" b="b"/>
              <a:pathLst>
                <a:path w="39363" h="52791" extrusionOk="0">
                  <a:moveTo>
                    <a:pt x="22021" y="0"/>
                  </a:moveTo>
                  <a:lnTo>
                    <a:pt x="1" y="5525"/>
                  </a:lnTo>
                  <a:lnTo>
                    <a:pt x="8430" y="17745"/>
                  </a:lnTo>
                  <a:lnTo>
                    <a:pt x="9357" y="19277"/>
                  </a:lnTo>
                  <a:cubicBezTo>
                    <a:pt x="9357" y="19277"/>
                    <a:pt x="8873" y="20931"/>
                    <a:pt x="9357" y="20931"/>
                  </a:cubicBezTo>
                  <a:cubicBezTo>
                    <a:pt x="9801" y="20931"/>
                    <a:pt x="9801" y="20931"/>
                    <a:pt x="11293" y="21374"/>
                  </a:cubicBezTo>
                  <a:cubicBezTo>
                    <a:pt x="12825" y="21818"/>
                    <a:pt x="13430" y="22141"/>
                    <a:pt x="14318" y="22423"/>
                  </a:cubicBezTo>
                  <a:cubicBezTo>
                    <a:pt x="15245" y="22746"/>
                    <a:pt x="16576" y="23028"/>
                    <a:pt x="16576" y="24843"/>
                  </a:cubicBezTo>
                  <a:lnTo>
                    <a:pt x="16132" y="28311"/>
                  </a:lnTo>
                  <a:lnTo>
                    <a:pt x="15366" y="29682"/>
                  </a:lnTo>
                  <a:lnTo>
                    <a:pt x="15971" y="31336"/>
                  </a:lnTo>
                  <a:cubicBezTo>
                    <a:pt x="15971" y="31336"/>
                    <a:pt x="15850" y="32546"/>
                    <a:pt x="15850" y="32989"/>
                  </a:cubicBezTo>
                  <a:cubicBezTo>
                    <a:pt x="15850" y="33433"/>
                    <a:pt x="15366" y="34038"/>
                    <a:pt x="15084" y="34522"/>
                  </a:cubicBezTo>
                  <a:cubicBezTo>
                    <a:pt x="14761" y="34965"/>
                    <a:pt x="14035" y="35409"/>
                    <a:pt x="14035" y="35853"/>
                  </a:cubicBezTo>
                  <a:cubicBezTo>
                    <a:pt x="14035" y="36296"/>
                    <a:pt x="12987" y="37990"/>
                    <a:pt x="12987" y="37990"/>
                  </a:cubicBezTo>
                  <a:lnTo>
                    <a:pt x="11454" y="39805"/>
                  </a:lnTo>
                  <a:cubicBezTo>
                    <a:pt x="11212" y="40813"/>
                    <a:pt x="11374" y="41902"/>
                    <a:pt x="11898" y="42830"/>
                  </a:cubicBezTo>
                  <a:cubicBezTo>
                    <a:pt x="12825" y="44322"/>
                    <a:pt x="13269" y="44483"/>
                    <a:pt x="13108" y="45209"/>
                  </a:cubicBezTo>
                  <a:cubicBezTo>
                    <a:pt x="12946" y="45975"/>
                    <a:pt x="12503" y="46741"/>
                    <a:pt x="12503" y="48234"/>
                  </a:cubicBezTo>
                  <a:cubicBezTo>
                    <a:pt x="12503" y="49766"/>
                    <a:pt x="12946" y="49927"/>
                    <a:pt x="12946" y="50653"/>
                  </a:cubicBezTo>
                  <a:cubicBezTo>
                    <a:pt x="12946" y="51420"/>
                    <a:pt x="11293" y="52307"/>
                    <a:pt x="13874" y="52468"/>
                  </a:cubicBezTo>
                  <a:cubicBezTo>
                    <a:pt x="14277" y="52509"/>
                    <a:pt x="14640" y="52630"/>
                    <a:pt x="15003" y="52791"/>
                  </a:cubicBezTo>
                  <a:cubicBezTo>
                    <a:pt x="15044" y="52589"/>
                    <a:pt x="15044" y="52347"/>
                    <a:pt x="15044" y="52146"/>
                  </a:cubicBezTo>
                  <a:cubicBezTo>
                    <a:pt x="15084" y="51904"/>
                    <a:pt x="15084" y="51702"/>
                    <a:pt x="15165" y="51500"/>
                  </a:cubicBezTo>
                  <a:cubicBezTo>
                    <a:pt x="15286" y="50976"/>
                    <a:pt x="15286" y="50452"/>
                    <a:pt x="15165" y="49968"/>
                  </a:cubicBezTo>
                  <a:lnTo>
                    <a:pt x="15003" y="49524"/>
                  </a:lnTo>
                  <a:cubicBezTo>
                    <a:pt x="15205" y="49323"/>
                    <a:pt x="15487" y="49161"/>
                    <a:pt x="15729" y="49040"/>
                  </a:cubicBezTo>
                  <a:cubicBezTo>
                    <a:pt x="17020" y="48355"/>
                    <a:pt x="18391" y="47871"/>
                    <a:pt x="19802" y="47548"/>
                  </a:cubicBezTo>
                  <a:lnTo>
                    <a:pt x="19964" y="47508"/>
                  </a:lnTo>
                  <a:cubicBezTo>
                    <a:pt x="20770" y="47225"/>
                    <a:pt x="21456" y="46701"/>
                    <a:pt x="21940" y="46016"/>
                  </a:cubicBezTo>
                  <a:cubicBezTo>
                    <a:pt x="21980" y="45975"/>
                    <a:pt x="22021" y="45895"/>
                    <a:pt x="22101" y="45814"/>
                  </a:cubicBezTo>
                  <a:cubicBezTo>
                    <a:pt x="22464" y="45532"/>
                    <a:pt x="22625" y="45048"/>
                    <a:pt x="22504" y="44604"/>
                  </a:cubicBezTo>
                  <a:cubicBezTo>
                    <a:pt x="22343" y="43717"/>
                    <a:pt x="22504" y="42830"/>
                    <a:pt x="22988" y="42063"/>
                  </a:cubicBezTo>
                  <a:cubicBezTo>
                    <a:pt x="22988" y="41983"/>
                    <a:pt x="23190" y="41620"/>
                    <a:pt x="22988" y="41418"/>
                  </a:cubicBezTo>
                  <a:cubicBezTo>
                    <a:pt x="22787" y="41176"/>
                    <a:pt x="22787" y="41055"/>
                    <a:pt x="22948" y="40652"/>
                  </a:cubicBezTo>
                  <a:cubicBezTo>
                    <a:pt x="22948" y="40571"/>
                    <a:pt x="22988" y="40450"/>
                    <a:pt x="23029" y="40329"/>
                  </a:cubicBezTo>
                  <a:cubicBezTo>
                    <a:pt x="23109" y="40047"/>
                    <a:pt x="23271" y="39442"/>
                    <a:pt x="22545" y="39200"/>
                  </a:cubicBezTo>
                  <a:cubicBezTo>
                    <a:pt x="22504" y="39200"/>
                    <a:pt x="22504" y="39160"/>
                    <a:pt x="22545" y="39160"/>
                  </a:cubicBezTo>
                  <a:cubicBezTo>
                    <a:pt x="22988" y="39039"/>
                    <a:pt x="23271" y="38595"/>
                    <a:pt x="23109" y="38151"/>
                  </a:cubicBezTo>
                  <a:cubicBezTo>
                    <a:pt x="23109" y="38071"/>
                    <a:pt x="23109" y="37990"/>
                    <a:pt x="23109" y="37909"/>
                  </a:cubicBezTo>
                  <a:lnTo>
                    <a:pt x="23109" y="37829"/>
                  </a:lnTo>
                  <a:cubicBezTo>
                    <a:pt x="23190" y="37385"/>
                    <a:pt x="23069" y="37143"/>
                    <a:pt x="22746" y="37063"/>
                  </a:cubicBezTo>
                  <a:cubicBezTo>
                    <a:pt x="22712" y="37056"/>
                    <a:pt x="22677" y="37052"/>
                    <a:pt x="22643" y="37052"/>
                  </a:cubicBezTo>
                  <a:cubicBezTo>
                    <a:pt x="22478" y="37052"/>
                    <a:pt x="22322" y="37131"/>
                    <a:pt x="22222" y="37264"/>
                  </a:cubicBezTo>
                  <a:cubicBezTo>
                    <a:pt x="21980" y="36942"/>
                    <a:pt x="21859" y="36700"/>
                    <a:pt x="21980" y="36296"/>
                  </a:cubicBezTo>
                  <a:cubicBezTo>
                    <a:pt x="22182" y="35732"/>
                    <a:pt x="22021" y="35127"/>
                    <a:pt x="21537" y="34723"/>
                  </a:cubicBezTo>
                  <a:cubicBezTo>
                    <a:pt x="21133" y="34481"/>
                    <a:pt x="21174" y="34360"/>
                    <a:pt x="21254" y="33796"/>
                  </a:cubicBezTo>
                  <a:lnTo>
                    <a:pt x="21254" y="33756"/>
                  </a:lnTo>
                  <a:cubicBezTo>
                    <a:pt x="21375" y="33231"/>
                    <a:pt x="21416" y="33030"/>
                    <a:pt x="21940" y="32828"/>
                  </a:cubicBezTo>
                  <a:cubicBezTo>
                    <a:pt x="22585" y="32505"/>
                    <a:pt x="23150" y="31981"/>
                    <a:pt x="23553" y="31376"/>
                  </a:cubicBezTo>
                  <a:lnTo>
                    <a:pt x="23674" y="31215"/>
                  </a:lnTo>
                  <a:cubicBezTo>
                    <a:pt x="23876" y="30932"/>
                    <a:pt x="24158" y="30691"/>
                    <a:pt x="24521" y="30570"/>
                  </a:cubicBezTo>
                  <a:cubicBezTo>
                    <a:pt x="25126" y="30529"/>
                    <a:pt x="25731" y="30166"/>
                    <a:pt x="26053" y="29642"/>
                  </a:cubicBezTo>
                  <a:lnTo>
                    <a:pt x="26255" y="29440"/>
                  </a:lnTo>
                  <a:lnTo>
                    <a:pt x="26416" y="29239"/>
                  </a:lnTo>
                  <a:cubicBezTo>
                    <a:pt x="27263" y="28190"/>
                    <a:pt x="28272" y="27263"/>
                    <a:pt x="29481" y="26537"/>
                  </a:cubicBezTo>
                  <a:cubicBezTo>
                    <a:pt x="29643" y="26456"/>
                    <a:pt x="29804" y="26375"/>
                    <a:pt x="29965" y="26254"/>
                  </a:cubicBezTo>
                  <a:cubicBezTo>
                    <a:pt x="30288" y="26053"/>
                    <a:pt x="30611" y="25891"/>
                    <a:pt x="30974" y="25811"/>
                  </a:cubicBezTo>
                  <a:lnTo>
                    <a:pt x="31337" y="25690"/>
                  </a:lnTo>
                  <a:cubicBezTo>
                    <a:pt x="32345" y="25528"/>
                    <a:pt x="33313" y="25206"/>
                    <a:pt x="34160" y="24681"/>
                  </a:cubicBezTo>
                  <a:cubicBezTo>
                    <a:pt x="35047" y="24117"/>
                    <a:pt x="35853" y="23391"/>
                    <a:pt x="36579" y="22625"/>
                  </a:cubicBezTo>
                  <a:lnTo>
                    <a:pt x="36781" y="22423"/>
                  </a:lnTo>
                  <a:cubicBezTo>
                    <a:pt x="37668" y="21495"/>
                    <a:pt x="38555" y="20608"/>
                    <a:pt x="38838" y="19237"/>
                  </a:cubicBezTo>
                  <a:cubicBezTo>
                    <a:pt x="38878" y="19116"/>
                    <a:pt x="38918" y="18995"/>
                    <a:pt x="38959" y="18874"/>
                  </a:cubicBezTo>
                  <a:cubicBezTo>
                    <a:pt x="39080" y="18672"/>
                    <a:pt x="39120" y="18430"/>
                    <a:pt x="39160" y="18229"/>
                  </a:cubicBezTo>
                  <a:cubicBezTo>
                    <a:pt x="39201" y="17664"/>
                    <a:pt x="39080" y="17140"/>
                    <a:pt x="38838" y="16616"/>
                  </a:cubicBezTo>
                  <a:cubicBezTo>
                    <a:pt x="38636" y="16253"/>
                    <a:pt x="38515" y="15849"/>
                    <a:pt x="38515" y="15406"/>
                  </a:cubicBezTo>
                  <a:cubicBezTo>
                    <a:pt x="38515" y="15285"/>
                    <a:pt x="38555" y="15123"/>
                    <a:pt x="38555" y="15002"/>
                  </a:cubicBezTo>
                  <a:cubicBezTo>
                    <a:pt x="38636" y="14680"/>
                    <a:pt x="38636" y="14398"/>
                    <a:pt x="38636" y="14075"/>
                  </a:cubicBezTo>
                  <a:cubicBezTo>
                    <a:pt x="38596" y="13793"/>
                    <a:pt x="38555" y="13510"/>
                    <a:pt x="38434" y="13268"/>
                  </a:cubicBezTo>
                  <a:cubicBezTo>
                    <a:pt x="38757" y="13067"/>
                    <a:pt x="38918" y="12704"/>
                    <a:pt x="38878" y="12341"/>
                  </a:cubicBezTo>
                  <a:cubicBezTo>
                    <a:pt x="38878" y="11736"/>
                    <a:pt x="38838" y="11171"/>
                    <a:pt x="38717" y="10566"/>
                  </a:cubicBezTo>
                  <a:cubicBezTo>
                    <a:pt x="38596" y="9961"/>
                    <a:pt x="38515" y="9356"/>
                    <a:pt x="38555" y="8711"/>
                  </a:cubicBezTo>
                  <a:lnTo>
                    <a:pt x="38555" y="8550"/>
                  </a:lnTo>
                  <a:lnTo>
                    <a:pt x="38555" y="8510"/>
                  </a:lnTo>
                  <a:lnTo>
                    <a:pt x="38636" y="8510"/>
                  </a:lnTo>
                  <a:cubicBezTo>
                    <a:pt x="38676" y="8520"/>
                    <a:pt x="38719" y="8525"/>
                    <a:pt x="38763" y="8525"/>
                  </a:cubicBezTo>
                  <a:cubicBezTo>
                    <a:pt x="38893" y="8525"/>
                    <a:pt x="39029" y="8479"/>
                    <a:pt x="39120" y="8389"/>
                  </a:cubicBezTo>
                  <a:cubicBezTo>
                    <a:pt x="39241" y="8268"/>
                    <a:pt x="39281" y="8106"/>
                    <a:pt x="39281" y="7985"/>
                  </a:cubicBezTo>
                  <a:cubicBezTo>
                    <a:pt x="39241" y="7945"/>
                    <a:pt x="39241" y="7905"/>
                    <a:pt x="39281" y="7864"/>
                  </a:cubicBezTo>
                  <a:cubicBezTo>
                    <a:pt x="39281" y="7703"/>
                    <a:pt x="39362" y="7219"/>
                    <a:pt x="38878" y="7138"/>
                  </a:cubicBezTo>
                  <a:lnTo>
                    <a:pt x="38838" y="7138"/>
                  </a:lnTo>
                  <a:cubicBezTo>
                    <a:pt x="38838" y="7098"/>
                    <a:pt x="38838" y="7058"/>
                    <a:pt x="38838" y="7058"/>
                  </a:cubicBezTo>
                  <a:lnTo>
                    <a:pt x="38838" y="6977"/>
                  </a:lnTo>
                  <a:cubicBezTo>
                    <a:pt x="38999" y="5606"/>
                    <a:pt x="38757" y="5122"/>
                    <a:pt x="37547" y="4598"/>
                  </a:cubicBezTo>
                  <a:cubicBezTo>
                    <a:pt x="37225" y="4477"/>
                    <a:pt x="36942" y="4154"/>
                    <a:pt x="36862" y="3831"/>
                  </a:cubicBezTo>
                  <a:cubicBezTo>
                    <a:pt x="36741" y="3428"/>
                    <a:pt x="36660" y="2984"/>
                    <a:pt x="36579" y="2581"/>
                  </a:cubicBezTo>
                  <a:cubicBezTo>
                    <a:pt x="36539" y="2259"/>
                    <a:pt x="36499" y="1896"/>
                    <a:pt x="36418" y="1573"/>
                  </a:cubicBezTo>
                  <a:lnTo>
                    <a:pt x="22021" y="0"/>
                  </a:ln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0"/>
            <p:cNvSpPr/>
            <p:nvPr/>
          </p:nvSpPr>
          <p:spPr>
            <a:xfrm>
              <a:off x="2046867" y="2776705"/>
              <a:ext cx="626377" cy="797064"/>
            </a:xfrm>
            <a:custGeom>
              <a:avLst/>
              <a:gdLst/>
              <a:ahLst/>
              <a:cxnLst/>
              <a:rect l="l" t="t" r="r" b="b"/>
              <a:pathLst>
                <a:path w="48679" h="61944" extrusionOk="0">
                  <a:moveTo>
                    <a:pt x="18835" y="0"/>
                  </a:moveTo>
                  <a:lnTo>
                    <a:pt x="2542" y="24762"/>
                  </a:lnTo>
                  <a:lnTo>
                    <a:pt x="1" y="53880"/>
                  </a:lnTo>
                  <a:lnTo>
                    <a:pt x="25650" y="51904"/>
                  </a:lnTo>
                  <a:cubicBezTo>
                    <a:pt x="25650" y="52347"/>
                    <a:pt x="27142" y="52952"/>
                    <a:pt x="27142" y="52952"/>
                  </a:cubicBezTo>
                  <a:cubicBezTo>
                    <a:pt x="27142" y="52952"/>
                    <a:pt x="27789" y="54483"/>
                    <a:pt x="28238" y="54483"/>
                  </a:cubicBezTo>
                  <a:cubicBezTo>
                    <a:pt x="28278" y="54483"/>
                    <a:pt x="28316" y="54471"/>
                    <a:pt x="28352" y="54445"/>
                  </a:cubicBezTo>
                  <a:cubicBezTo>
                    <a:pt x="28694" y="54227"/>
                    <a:pt x="29393" y="53723"/>
                    <a:pt x="29845" y="53723"/>
                  </a:cubicBezTo>
                  <a:cubicBezTo>
                    <a:pt x="29980" y="53723"/>
                    <a:pt x="30093" y="53768"/>
                    <a:pt x="30167" y="53880"/>
                  </a:cubicBezTo>
                  <a:cubicBezTo>
                    <a:pt x="30449" y="54324"/>
                    <a:pt x="31216" y="53719"/>
                    <a:pt x="30933" y="55211"/>
                  </a:cubicBezTo>
                  <a:cubicBezTo>
                    <a:pt x="30611" y="56743"/>
                    <a:pt x="29723" y="56864"/>
                    <a:pt x="30006" y="57792"/>
                  </a:cubicBezTo>
                  <a:cubicBezTo>
                    <a:pt x="30328" y="58679"/>
                    <a:pt x="31216" y="58236"/>
                    <a:pt x="31377" y="60050"/>
                  </a:cubicBezTo>
                  <a:cubicBezTo>
                    <a:pt x="31481" y="61225"/>
                    <a:pt x="31957" y="61943"/>
                    <a:pt x="32313" y="61943"/>
                  </a:cubicBezTo>
                  <a:cubicBezTo>
                    <a:pt x="32507" y="61943"/>
                    <a:pt x="32665" y="61730"/>
                    <a:pt x="32708" y="61260"/>
                  </a:cubicBezTo>
                  <a:cubicBezTo>
                    <a:pt x="32869" y="59889"/>
                    <a:pt x="32425" y="59284"/>
                    <a:pt x="33474" y="58679"/>
                  </a:cubicBezTo>
                  <a:cubicBezTo>
                    <a:pt x="34523" y="58074"/>
                    <a:pt x="35128" y="54767"/>
                    <a:pt x="34684" y="54162"/>
                  </a:cubicBezTo>
                  <a:cubicBezTo>
                    <a:pt x="34079" y="53275"/>
                    <a:pt x="33434" y="52388"/>
                    <a:pt x="32708" y="51581"/>
                  </a:cubicBezTo>
                  <a:lnTo>
                    <a:pt x="31054" y="49928"/>
                  </a:lnTo>
                  <a:cubicBezTo>
                    <a:pt x="31054" y="49928"/>
                    <a:pt x="30328" y="45532"/>
                    <a:pt x="31216" y="45088"/>
                  </a:cubicBezTo>
                  <a:cubicBezTo>
                    <a:pt x="31371" y="45011"/>
                    <a:pt x="31513" y="44979"/>
                    <a:pt x="31648" y="44979"/>
                  </a:cubicBezTo>
                  <a:cubicBezTo>
                    <a:pt x="32284" y="44979"/>
                    <a:pt x="32742" y="45693"/>
                    <a:pt x="33474" y="45693"/>
                  </a:cubicBezTo>
                  <a:cubicBezTo>
                    <a:pt x="34194" y="45693"/>
                    <a:pt x="34890" y="45062"/>
                    <a:pt x="35316" y="45062"/>
                  </a:cubicBezTo>
                  <a:cubicBezTo>
                    <a:pt x="35439" y="45062"/>
                    <a:pt x="35539" y="45114"/>
                    <a:pt x="35611" y="45250"/>
                  </a:cubicBezTo>
                  <a:cubicBezTo>
                    <a:pt x="35848" y="45756"/>
                    <a:pt x="36422" y="46374"/>
                    <a:pt x="37029" y="46374"/>
                  </a:cubicBezTo>
                  <a:cubicBezTo>
                    <a:pt x="37147" y="46374"/>
                    <a:pt x="37267" y="46351"/>
                    <a:pt x="37386" y="46298"/>
                  </a:cubicBezTo>
                  <a:cubicBezTo>
                    <a:pt x="37630" y="46208"/>
                    <a:pt x="37902" y="46192"/>
                    <a:pt x="38185" y="46192"/>
                  </a:cubicBezTo>
                  <a:cubicBezTo>
                    <a:pt x="38347" y="46192"/>
                    <a:pt x="38511" y="46197"/>
                    <a:pt x="38676" y="46197"/>
                  </a:cubicBezTo>
                  <a:cubicBezTo>
                    <a:pt x="39130" y="46197"/>
                    <a:pt x="39584" y="46157"/>
                    <a:pt x="39967" y="45854"/>
                  </a:cubicBezTo>
                  <a:cubicBezTo>
                    <a:pt x="40733" y="45250"/>
                    <a:pt x="41338" y="44483"/>
                    <a:pt x="42225" y="44483"/>
                  </a:cubicBezTo>
                  <a:cubicBezTo>
                    <a:pt x="43435" y="44403"/>
                    <a:pt x="44565" y="44161"/>
                    <a:pt x="45694" y="43757"/>
                  </a:cubicBezTo>
                  <a:cubicBezTo>
                    <a:pt x="46420" y="43515"/>
                    <a:pt x="47589" y="43394"/>
                    <a:pt x="48678" y="43152"/>
                  </a:cubicBezTo>
                  <a:cubicBezTo>
                    <a:pt x="48638" y="42346"/>
                    <a:pt x="48275" y="41983"/>
                    <a:pt x="47347" y="41580"/>
                  </a:cubicBezTo>
                  <a:cubicBezTo>
                    <a:pt x="47025" y="41418"/>
                    <a:pt x="46783" y="41136"/>
                    <a:pt x="46702" y="40773"/>
                  </a:cubicBezTo>
                  <a:cubicBezTo>
                    <a:pt x="46541" y="40370"/>
                    <a:pt x="46460" y="39966"/>
                    <a:pt x="46420" y="39563"/>
                  </a:cubicBezTo>
                  <a:cubicBezTo>
                    <a:pt x="46339" y="38878"/>
                    <a:pt x="46137" y="38192"/>
                    <a:pt x="45815" y="37587"/>
                  </a:cubicBezTo>
                  <a:cubicBezTo>
                    <a:pt x="45452" y="37184"/>
                    <a:pt x="45411" y="36579"/>
                    <a:pt x="45734" y="36135"/>
                  </a:cubicBezTo>
                  <a:cubicBezTo>
                    <a:pt x="45976" y="35692"/>
                    <a:pt x="45976" y="35167"/>
                    <a:pt x="45734" y="34724"/>
                  </a:cubicBezTo>
                  <a:cubicBezTo>
                    <a:pt x="45452" y="34280"/>
                    <a:pt x="45573" y="33998"/>
                    <a:pt x="45976" y="33554"/>
                  </a:cubicBezTo>
                  <a:cubicBezTo>
                    <a:pt x="46218" y="33272"/>
                    <a:pt x="46299" y="32909"/>
                    <a:pt x="46218" y="32546"/>
                  </a:cubicBezTo>
                  <a:cubicBezTo>
                    <a:pt x="46097" y="32264"/>
                    <a:pt x="45855" y="32022"/>
                    <a:pt x="45532" y="31981"/>
                  </a:cubicBezTo>
                  <a:cubicBezTo>
                    <a:pt x="45492" y="31981"/>
                    <a:pt x="45452" y="31981"/>
                    <a:pt x="45452" y="31780"/>
                  </a:cubicBezTo>
                  <a:cubicBezTo>
                    <a:pt x="45371" y="31376"/>
                    <a:pt x="45089" y="31013"/>
                    <a:pt x="44686" y="30852"/>
                  </a:cubicBezTo>
                  <a:cubicBezTo>
                    <a:pt x="44363" y="30731"/>
                    <a:pt x="44323" y="30691"/>
                    <a:pt x="44323" y="30408"/>
                  </a:cubicBezTo>
                  <a:cubicBezTo>
                    <a:pt x="44323" y="30247"/>
                    <a:pt x="44323" y="30126"/>
                    <a:pt x="44282" y="30045"/>
                  </a:cubicBezTo>
                  <a:cubicBezTo>
                    <a:pt x="44242" y="29844"/>
                    <a:pt x="44242" y="29683"/>
                    <a:pt x="44282" y="29521"/>
                  </a:cubicBezTo>
                  <a:lnTo>
                    <a:pt x="44444" y="29239"/>
                  </a:lnTo>
                  <a:cubicBezTo>
                    <a:pt x="44766" y="28634"/>
                    <a:pt x="45048" y="28029"/>
                    <a:pt x="45250" y="27384"/>
                  </a:cubicBezTo>
                  <a:cubicBezTo>
                    <a:pt x="45290" y="26859"/>
                    <a:pt x="45532" y="26376"/>
                    <a:pt x="45936" y="25972"/>
                  </a:cubicBezTo>
                  <a:cubicBezTo>
                    <a:pt x="46178" y="25730"/>
                    <a:pt x="46379" y="25448"/>
                    <a:pt x="46541" y="25125"/>
                  </a:cubicBezTo>
                  <a:lnTo>
                    <a:pt x="46621" y="25004"/>
                  </a:lnTo>
                  <a:cubicBezTo>
                    <a:pt x="46783" y="24601"/>
                    <a:pt x="46944" y="24238"/>
                    <a:pt x="47105" y="23835"/>
                  </a:cubicBezTo>
                  <a:cubicBezTo>
                    <a:pt x="47267" y="23431"/>
                    <a:pt x="47468" y="23028"/>
                    <a:pt x="47670" y="22625"/>
                  </a:cubicBezTo>
                  <a:lnTo>
                    <a:pt x="47710" y="22585"/>
                  </a:lnTo>
                  <a:cubicBezTo>
                    <a:pt x="48154" y="21939"/>
                    <a:pt x="48396" y="21213"/>
                    <a:pt x="48396" y="20447"/>
                  </a:cubicBezTo>
                  <a:cubicBezTo>
                    <a:pt x="48355" y="20366"/>
                    <a:pt x="48436" y="20245"/>
                    <a:pt x="48557" y="20205"/>
                  </a:cubicBezTo>
                  <a:lnTo>
                    <a:pt x="41620" y="11454"/>
                  </a:lnTo>
                  <a:lnTo>
                    <a:pt x="18835" y="0"/>
                  </a:ln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0"/>
            <p:cNvSpPr/>
            <p:nvPr/>
          </p:nvSpPr>
          <p:spPr>
            <a:xfrm>
              <a:off x="1951397" y="3216336"/>
              <a:ext cx="460309" cy="379282"/>
            </a:xfrm>
            <a:custGeom>
              <a:avLst/>
              <a:gdLst/>
              <a:ahLst/>
              <a:cxnLst/>
              <a:rect l="l" t="t" r="r" b="b"/>
              <a:pathLst>
                <a:path w="35773" h="29476" extrusionOk="0">
                  <a:moveTo>
                    <a:pt x="21967" y="1"/>
                  </a:moveTo>
                  <a:cubicBezTo>
                    <a:pt x="20260" y="1"/>
                    <a:pt x="17685" y="120"/>
                    <a:pt x="16898" y="802"/>
                  </a:cubicBezTo>
                  <a:cubicBezTo>
                    <a:pt x="15688" y="1850"/>
                    <a:pt x="14357" y="4714"/>
                    <a:pt x="14357" y="4714"/>
                  </a:cubicBezTo>
                  <a:lnTo>
                    <a:pt x="6211" y="5318"/>
                  </a:lnTo>
                  <a:lnTo>
                    <a:pt x="0" y="11811"/>
                  </a:lnTo>
                  <a:lnTo>
                    <a:pt x="162" y="22660"/>
                  </a:lnTo>
                  <a:lnTo>
                    <a:pt x="1372" y="26007"/>
                  </a:lnTo>
                  <a:lnTo>
                    <a:pt x="6937" y="28588"/>
                  </a:lnTo>
                  <a:cubicBezTo>
                    <a:pt x="6937" y="28588"/>
                    <a:pt x="8514" y="27751"/>
                    <a:pt x="9780" y="27751"/>
                  </a:cubicBezTo>
                  <a:cubicBezTo>
                    <a:pt x="10134" y="27751"/>
                    <a:pt x="10464" y="27816"/>
                    <a:pt x="10728" y="27983"/>
                  </a:cubicBezTo>
                  <a:lnTo>
                    <a:pt x="12099" y="28427"/>
                  </a:lnTo>
                  <a:lnTo>
                    <a:pt x="14640" y="29476"/>
                  </a:lnTo>
                  <a:lnTo>
                    <a:pt x="16455" y="29476"/>
                  </a:lnTo>
                  <a:cubicBezTo>
                    <a:pt x="16535" y="28911"/>
                    <a:pt x="16818" y="28387"/>
                    <a:pt x="17221" y="27943"/>
                  </a:cubicBezTo>
                  <a:cubicBezTo>
                    <a:pt x="17826" y="27499"/>
                    <a:pt x="19036" y="26451"/>
                    <a:pt x="19479" y="26451"/>
                  </a:cubicBezTo>
                  <a:cubicBezTo>
                    <a:pt x="19923" y="26451"/>
                    <a:pt x="22020" y="25080"/>
                    <a:pt x="22020" y="25080"/>
                  </a:cubicBezTo>
                  <a:cubicBezTo>
                    <a:pt x="22020" y="25080"/>
                    <a:pt x="20971" y="23870"/>
                    <a:pt x="22343" y="23588"/>
                  </a:cubicBezTo>
                  <a:cubicBezTo>
                    <a:pt x="23714" y="23265"/>
                    <a:pt x="26093" y="22821"/>
                    <a:pt x="26093" y="22821"/>
                  </a:cubicBezTo>
                  <a:cubicBezTo>
                    <a:pt x="26093" y="22821"/>
                    <a:pt x="27021" y="21773"/>
                    <a:pt x="26577" y="21450"/>
                  </a:cubicBezTo>
                  <a:cubicBezTo>
                    <a:pt x="26093" y="21168"/>
                    <a:pt x="29602" y="20119"/>
                    <a:pt x="30933" y="19676"/>
                  </a:cubicBezTo>
                  <a:cubicBezTo>
                    <a:pt x="32304" y="19192"/>
                    <a:pt x="34562" y="18748"/>
                    <a:pt x="34562" y="18748"/>
                  </a:cubicBezTo>
                  <a:cubicBezTo>
                    <a:pt x="34562" y="18748"/>
                    <a:pt x="33796" y="18587"/>
                    <a:pt x="33957" y="17377"/>
                  </a:cubicBezTo>
                  <a:cubicBezTo>
                    <a:pt x="34119" y="16207"/>
                    <a:pt x="34240" y="14836"/>
                    <a:pt x="34240" y="14836"/>
                  </a:cubicBezTo>
                  <a:cubicBezTo>
                    <a:pt x="34482" y="14191"/>
                    <a:pt x="34683" y="13546"/>
                    <a:pt x="34845" y="12860"/>
                  </a:cubicBezTo>
                  <a:cubicBezTo>
                    <a:pt x="34925" y="11892"/>
                    <a:pt x="34925" y="10965"/>
                    <a:pt x="34845" y="9997"/>
                  </a:cubicBezTo>
                  <a:cubicBezTo>
                    <a:pt x="35127" y="9513"/>
                    <a:pt x="35409" y="8988"/>
                    <a:pt x="35611" y="8504"/>
                  </a:cubicBezTo>
                  <a:cubicBezTo>
                    <a:pt x="35772" y="8021"/>
                    <a:pt x="35450" y="6811"/>
                    <a:pt x="35329" y="6367"/>
                  </a:cubicBezTo>
                  <a:cubicBezTo>
                    <a:pt x="35167" y="5923"/>
                    <a:pt x="34845" y="5036"/>
                    <a:pt x="34240" y="4875"/>
                  </a:cubicBezTo>
                  <a:cubicBezTo>
                    <a:pt x="33635" y="4714"/>
                    <a:pt x="32143" y="3826"/>
                    <a:pt x="31699" y="3826"/>
                  </a:cubicBezTo>
                  <a:cubicBezTo>
                    <a:pt x="31094" y="3786"/>
                    <a:pt x="30529" y="3625"/>
                    <a:pt x="30045" y="3342"/>
                  </a:cubicBezTo>
                  <a:cubicBezTo>
                    <a:pt x="29441" y="3060"/>
                    <a:pt x="27464" y="1810"/>
                    <a:pt x="27464" y="1810"/>
                  </a:cubicBezTo>
                  <a:lnTo>
                    <a:pt x="23553" y="35"/>
                  </a:lnTo>
                  <a:cubicBezTo>
                    <a:pt x="23553" y="35"/>
                    <a:pt x="22886" y="1"/>
                    <a:pt x="21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0"/>
            <p:cNvSpPr/>
            <p:nvPr/>
          </p:nvSpPr>
          <p:spPr>
            <a:xfrm>
              <a:off x="1951397" y="3213157"/>
              <a:ext cx="460309" cy="382461"/>
            </a:xfrm>
            <a:custGeom>
              <a:avLst/>
              <a:gdLst/>
              <a:ahLst/>
              <a:cxnLst/>
              <a:rect l="l" t="t" r="r" b="b"/>
              <a:pathLst>
                <a:path w="35773" h="29723" fill="none" extrusionOk="0">
                  <a:moveTo>
                    <a:pt x="6937" y="28835"/>
                  </a:moveTo>
                  <a:cubicBezTo>
                    <a:pt x="6937" y="28835"/>
                    <a:pt x="9518" y="27464"/>
                    <a:pt x="10728" y="28230"/>
                  </a:cubicBezTo>
                  <a:lnTo>
                    <a:pt x="12099" y="28674"/>
                  </a:lnTo>
                  <a:lnTo>
                    <a:pt x="14640" y="29723"/>
                  </a:lnTo>
                  <a:lnTo>
                    <a:pt x="16455" y="29723"/>
                  </a:lnTo>
                  <a:cubicBezTo>
                    <a:pt x="16535" y="29158"/>
                    <a:pt x="16818" y="28634"/>
                    <a:pt x="17221" y="28190"/>
                  </a:cubicBezTo>
                  <a:cubicBezTo>
                    <a:pt x="17826" y="27746"/>
                    <a:pt x="19036" y="26698"/>
                    <a:pt x="19479" y="26698"/>
                  </a:cubicBezTo>
                  <a:cubicBezTo>
                    <a:pt x="19923" y="26698"/>
                    <a:pt x="22020" y="25327"/>
                    <a:pt x="22020" y="25327"/>
                  </a:cubicBezTo>
                  <a:cubicBezTo>
                    <a:pt x="22020" y="25327"/>
                    <a:pt x="20971" y="24117"/>
                    <a:pt x="22343" y="23835"/>
                  </a:cubicBezTo>
                  <a:cubicBezTo>
                    <a:pt x="23714" y="23512"/>
                    <a:pt x="26093" y="23068"/>
                    <a:pt x="26093" y="23068"/>
                  </a:cubicBezTo>
                  <a:cubicBezTo>
                    <a:pt x="26093" y="23068"/>
                    <a:pt x="27021" y="22020"/>
                    <a:pt x="26577" y="21697"/>
                  </a:cubicBezTo>
                  <a:cubicBezTo>
                    <a:pt x="26093" y="21415"/>
                    <a:pt x="29602" y="20366"/>
                    <a:pt x="30933" y="19923"/>
                  </a:cubicBezTo>
                  <a:cubicBezTo>
                    <a:pt x="32304" y="19439"/>
                    <a:pt x="34562" y="18995"/>
                    <a:pt x="34562" y="18995"/>
                  </a:cubicBezTo>
                  <a:cubicBezTo>
                    <a:pt x="34562" y="18995"/>
                    <a:pt x="33796" y="18834"/>
                    <a:pt x="33957" y="17624"/>
                  </a:cubicBezTo>
                  <a:cubicBezTo>
                    <a:pt x="34119" y="16454"/>
                    <a:pt x="34240" y="15083"/>
                    <a:pt x="34240" y="15083"/>
                  </a:cubicBezTo>
                  <a:cubicBezTo>
                    <a:pt x="34482" y="14438"/>
                    <a:pt x="34683" y="13793"/>
                    <a:pt x="34845" y="13107"/>
                  </a:cubicBezTo>
                  <a:cubicBezTo>
                    <a:pt x="34925" y="12139"/>
                    <a:pt x="34925" y="11212"/>
                    <a:pt x="34845" y="10244"/>
                  </a:cubicBezTo>
                  <a:cubicBezTo>
                    <a:pt x="35127" y="9760"/>
                    <a:pt x="35409" y="9235"/>
                    <a:pt x="35611" y="8751"/>
                  </a:cubicBezTo>
                  <a:cubicBezTo>
                    <a:pt x="35772" y="8268"/>
                    <a:pt x="35450" y="7058"/>
                    <a:pt x="35329" y="6614"/>
                  </a:cubicBezTo>
                  <a:cubicBezTo>
                    <a:pt x="35167" y="6170"/>
                    <a:pt x="34845" y="5283"/>
                    <a:pt x="34240" y="5122"/>
                  </a:cubicBezTo>
                  <a:cubicBezTo>
                    <a:pt x="33635" y="4961"/>
                    <a:pt x="32143" y="4073"/>
                    <a:pt x="31699" y="4073"/>
                  </a:cubicBezTo>
                  <a:cubicBezTo>
                    <a:pt x="31094" y="4033"/>
                    <a:pt x="30529" y="3872"/>
                    <a:pt x="30045" y="3589"/>
                  </a:cubicBezTo>
                  <a:cubicBezTo>
                    <a:pt x="29441" y="3307"/>
                    <a:pt x="27464" y="2057"/>
                    <a:pt x="27464" y="2057"/>
                  </a:cubicBezTo>
                  <a:lnTo>
                    <a:pt x="23553" y="282"/>
                  </a:lnTo>
                  <a:cubicBezTo>
                    <a:pt x="23553" y="282"/>
                    <a:pt x="18108" y="0"/>
                    <a:pt x="16898" y="1049"/>
                  </a:cubicBezTo>
                  <a:cubicBezTo>
                    <a:pt x="15688" y="2097"/>
                    <a:pt x="14357" y="4961"/>
                    <a:pt x="14357" y="4961"/>
                  </a:cubicBezTo>
                  <a:lnTo>
                    <a:pt x="6211" y="5565"/>
                  </a:lnTo>
                  <a:lnTo>
                    <a:pt x="0" y="12058"/>
                  </a:lnTo>
                  <a:lnTo>
                    <a:pt x="162" y="22907"/>
                  </a:lnTo>
                  <a:lnTo>
                    <a:pt x="1372" y="26254"/>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0"/>
            <p:cNvSpPr/>
            <p:nvPr/>
          </p:nvSpPr>
          <p:spPr>
            <a:xfrm>
              <a:off x="1602174" y="3084964"/>
              <a:ext cx="483664" cy="511290"/>
            </a:xfrm>
            <a:custGeom>
              <a:avLst/>
              <a:gdLst/>
              <a:ahLst/>
              <a:cxnLst/>
              <a:rect l="l" t="t" r="r" b="b"/>
              <a:pathLst>
                <a:path w="37588" h="39735" extrusionOk="0">
                  <a:moveTo>
                    <a:pt x="1" y="1"/>
                  </a:moveTo>
                  <a:lnTo>
                    <a:pt x="606" y="1453"/>
                  </a:lnTo>
                  <a:cubicBezTo>
                    <a:pt x="807" y="1695"/>
                    <a:pt x="969" y="1977"/>
                    <a:pt x="1130" y="2300"/>
                  </a:cubicBezTo>
                  <a:cubicBezTo>
                    <a:pt x="1251" y="2622"/>
                    <a:pt x="1453" y="2904"/>
                    <a:pt x="1654" y="3187"/>
                  </a:cubicBezTo>
                  <a:cubicBezTo>
                    <a:pt x="1856" y="3429"/>
                    <a:pt x="1977" y="3671"/>
                    <a:pt x="2058" y="3953"/>
                  </a:cubicBezTo>
                  <a:cubicBezTo>
                    <a:pt x="2058" y="3993"/>
                    <a:pt x="2017" y="4034"/>
                    <a:pt x="1977" y="4074"/>
                  </a:cubicBezTo>
                  <a:cubicBezTo>
                    <a:pt x="1896" y="4195"/>
                    <a:pt x="1856" y="4316"/>
                    <a:pt x="1816" y="4437"/>
                  </a:cubicBezTo>
                  <a:lnTo>
                    <a:pt x="1977" y="4840"/>
                  </a:lnTo>
                  <a:cubicBezTo>
                    <a:pt x="2259" y="5163"/>
                    <a:pt x="2421" y="5526"/>
                    <a:pt x="2461" y="5969"/>
                  </a:cubicBezTo>
                  <a:cubicBezTo>
                    <a:pt x="2501" y="6171"/>
                    <a:pt x="2542" y="6413"/>
                    <a:pt x="2622" y="6615"/>
                  </a:cubicBezTo>
                  <a:cubicBezTo>
                    <a:pt x="2784" y="7018"/>
                    <a:pt x="2985" y="7341"/>
                    <a:pt x="3268" y="7623"/>
                  </a:cubicBezTo>
                  <a:cubicBezTo>
                    <a:pt x="3469" y="7865"/>
                    <a:pt x="3630" y="8107"/>
                    <a:pt x="3751" y="8389"/>
                  </a:cubicBezTo>
                  <a:lnTo>
                    <a:pt x="3913" y="8833"/>
                  </a:lnTo>
                  <a:cubicBezTo>
                    <a:pt x="4316" y="10123"/>
                    <a:pt x="4840" y="11333"/>
                    <a:pt x="5526" y="12462"/>
                  </a:cubicBezTo>
                  <a:cubicBezTo>
                    <a:pt x="5607" y="12624"/>
                    <a:pt x="5607" y="12825"/>
                    <a:pt x="5566" y="13027"/>
                  </a:cubicBezTo>
                  <a:cubicBezTo>
                    <a:pt x="5082" y="13309"/>
                    <a:pt x="4760" y="13793"/>
                    <a:pt x="4598" y="14318"/>
                  </a:cubicBezTo>
                  <a:cubicBezTo>
                    <a:pt x="4558" y="14761"/>
                    <a:pt x="4679" y="15205"/>
                    <a:pt x="4961" y="15568"/>
                  </a:cubicBezTo>
                  <a:cubicBezTo>
                    <a:pt x="5203" y="16576"/>
                    <a:pt x="5607" y="17584"/>
                    <a:pt x="6252" y="18431"/>
                  </a:cubicBezTo>
                  <a:cubicBezTo>
                    <a:pt x="6736" y="19036"/>
                    <a:pt x="6937" y="19762"/>
                    <a:pt x="6857" y="20528"/>
                  </a:cubicBezTo>
                  <a:cubicBezTo>
                    <a:pt x="6857" y="20609"/>
                    <a:pt x="6857" y="20690"/>
                    <a:pt x="6816" y="20730"/>
                  </a:cubicBezTo>
                  <a:cubicBezTo>
                    <a:pt x="6736" y="21012"/>
                    <a:pt x="6736" y="21295"/>
                    <a:pt x="6736" y="21577"/>
                  </a:cubicBezTo>
                  <a:cubicBezTo>
                    <a:pt x="6776" y="22948"/>
                    <a:pt x="6494" y="23432"/>
                    <a:pt x="5365" y="24158"/>
                  </a:cubicBezTo>
                  <a:cubicBezTo>
                    <a:pt x="4598" y="24642"/>
                    <a:pt x="4598" y="24964"/>
                    <a:pt x="4598" y="25085"/>
                  </a:cubicBezTo>
                  <a:cubicBezTo>
                    <a:pt x="4598" y="25448"/>
                    <a:pt x="4437" y="25610"/>
                    <a:pt x="4114" y="25892"/>
                  </a:cubicBezTo>
                  <a:cubicBezTo>
                    <a:pt x="3953" y="26013"/>
                    <a:pt x="3832" y="26134"/>
                    <a:pt x="3711" y="26255"/>
                  </a:cubicBezTo>
                  <a:lnTo>
                    <a:pt x="3671" y="26295"/>
                  </a:lnTo>
                  <a:cubicBezTo>
                    <a:pt x="3469" y="26376"/>
                    <a:pt x="3348" y="26578"/>
                    <a:pt x="3348" y="26820"/>
                  </a:cubicBezTo>
                  <a:cubicBezTo>
                    <a:pt x="3348" y="27102"/>
                    <a:pt x="3308" y="27384"/>
                    <a:pt x="3187" y="27667"/>
                  </a:cubicBezTo>
                  <a:cubicBezTo>
                    <a:pt x="3066" y="27909"/>
                    <a:pt x="2985" y="28191"/>
                    <a:pt x="2985" y="28473"/>
                  </a:cubicBezTo>
                  <a:cubicBezTo>
                    <a:pt x="2945" y="29239"/>
                    <a:pt x="2824" y="30006"/>
                    <a:pt x="2542" y="30772"/>
                  </a:cubicBezTo>
                  <a:cubicBezTo>
                    <a:pt x="2340" y="31336"/>
                    <a:pt x="2179" y="31982"/>
                    <a:pt x="2098" y="32587"/>
                  </a:cubicBezTo>
                  <a:lnTo>
                    <a:pt x="2098" y="32667"/>
                  </a:lnTo>
                  <a:cubicBezTo>
                    <a:pt x="2098" y="32788"/>
                    <a:pt x="2058" y="32990"/>
                    <a:pt x="1977" y="33030"/>
                  </a:cubicBezTo>
                  <a:cubicBezTo>
                    <a:pt x="1453" y="33192"/>
                    <a:pt x="1170" y="33756"/>
                    <a:pt x="1412" y="34281"/>
                  </a:cubicBezTo>
                  <a:lnTo>
                    <a:pt x="1412" y="34442"/>
                  </a:lnTo>
                  <a:cubicBezTo>
                    <a:pt x="1453" y="34603"/>
                    <a:pt x="1493" y="34724"/>
                    <a:pt x="1533" y="34845"/>
                  </a:cubicBezTo>
                  <a:cubicBezTo>
                    <a:pt x="1574" y="35006"/>
                    <a:pt x="1614" y="35168"/>
                    <a:pt x="1614" y="35289"/>
                  </a:cubicBezTo>
                  <a:cubicBezTo>
                    <a:pt x="1170" y="35450"/>
                    <a:pt x="1009" y="35974"/>
                    <a:pt x="1291" y="36378"/>
                  </a:cubicBezTo>
                  <a:lnTo>
                    <a:pt x="1291" y="36418"/>
                  </a:lnTo>
                  <a:cubicBezTo>
                    <a:pt x="1533" y="36983"/>
                    <a:pt x="1533" y="37547"/>
                    <a:pt x="1372" y="38112"/>
                  </a:cubicBezTo>
                  <a:cubicBezTo>
                    <a:pt x="1291" y="38394"/>
                    <a:pt x="1291" y="38676"/>
                    <a:pt x="1332" y="38999"/>
                  </a:cubicBezTo>
                  <a:cubicBezTo>
                    <a:pt x="1462" y="37724"/>
                    <a:pt x="1885" y="37377"/>
                    <a:pt x="2684" y="37377"/>
                  </a:cubicBezTo>
                  <a:cubicBezTo>
                    <a:pt x="2871" y="37377"/>
                    <a:pt x="3079" y="37396"/>
                    <a:pt x="3308" y="37426"/>
                  </a:cubicBezTo>
                  <a:cubicBezTo>
                    <a:pt x="3356" y="37433"/>
                    <a:pt x="3401" y="37436"/>
                    <a:pt x="3444" y="37436"/>
                  </a:cubicBezTo>
                  <a:cubicBezTo>
                    <a:pt x="4256" y="37436"/>
                    <a:pt x="4221" y="36352"/>
                    <a:pt x="4845" y="36352"/>
                  </a:cubicBezTo>
                  <a:cubicBezTo>
                    <a:pt x="5022" y="36352"/>
                    <a:pt x="5251" y="36438"/>
                    <a:pt x="5566" y="36660"/>
                  </a:cubicBezTo>
                  <a:cubicBezTo>
                    <a:pt x="6912" y="37581"/>
                    <a:pt x="7884" y="38532"/>
                    <a:pt x="9521" y="38532"/>
                  </a:cubicBezTo>
                  <a:cubicBezTo>
                    <a:pt x="9749" y="38532"/>
                    <a:pt x="9989" y="38514"/>
                    <a:pt x="10244" y="38475"/>
                  </a:cubicBezTo>
                  <a:cubicBezTo>
                    <a:pt x="11820" y="38267"/>
                    <a:pt x="16002" y="37226"/>
                    <a:pt x="18497" y="37226"/>
                  </a:cubicBezTo>
                  <a:cubicBezTo>
                    <a:pt x="19387" y="37226"/>
                    <a:pt x="20062" y="37359"/>
                    <a:pt x="20327" y="37708"/>
                  </a:cubicBezTo>
                  <a:cubicBezTo>
                    <a:pt x="21375" y="39080"/>
                    <a:pt x="21537" y="39241"/>
                    <a:pt x="23351" y="39402"/>
                  </a:cubicBezTo>
                  <a:cubicBezTo>
                    <a:pt x="24612" y="39484"/>
                    <a:pt x="26821" y="39734"/>
                    <a:pt x="28677" y="39734"/>
                  </a:cubicBezTo>
                  <a:cubicBezTo>
                    <a:pt x="29553" y="39734"/>
                    <a:pt x="30351" y="39679"/>
                    <a:pt x="30933" y="39523"/>
                  </a:cubicBezTo>
                  <a:cubicBezTo>
                    <a:pt x="32748" y="39080"/>
                    <a:pt x="34119" y="38797"/>
                    <a:pt x="34119" y="38797"/>
                  </a:cubicBezTo>
                  <a:cubicBezTo>
                    <a:pt x="34119" y="38797"/>
                    <a:pt x="30167" y="36821"/>
                    <a:pt x="30167" y="35006"/>
                  </a:cubicBezTo>
                  <a:cubicBezTo>
                    <a:pt x="30167" y="33192"/>
                    <a:pt x="30490" y="25206"/>
                    <a:pt x="30490" y="25206"/>
                  </a:cubicBezTo>
                  <a:cubicBezTo>
                    <a:pt x="30490" y="25206"/>
                    <a:pt x="34402" y="25045"/>
                    <a:pt x="35006" y="24884"/>
                  </a:cubicBezTo>
                  <a:cubicBezTo>
                    <a:pt x="35652" y="24763"/>
                    <a:pt x="37588" y="21738"/>
                    <a:pt x="36378" y="18713"/>
                  </a:cubicBezTo>
                  <a:cubicBezTo>
                    <a:pt x="35168" y="15689"/>
                    <a:pt x="33192" y="5445"/>
                    <a:pt x="27183" y="2743"/>
                  </a:cubicBezTo>
                  <a:cubicBezTo>
                    <a:pt x="21133" y="1"/>
                    <a:pt x="2421" y="928"/>
                    <a:pt x="1" y="1"/>
                  </a:cubicBezTo>
                  <a:close/>
                </a:path>
              </a:pathLst>
            </a:custGeom>
            <a:solidFill>
              <a:srgbClr val="088CA5"/>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0"/>
            <p:cNvSpPr/>
            <p:nvPr/>
          </p:nvSpPr>
          <p:spPr>
            <a:xfrm>
              <a:off x="2204096" y="2945369"/>
              <a:ext cx="118330" cy="142559"/>
            </a:xfrm>
            <a:custGeom>
              <a:avLst/>
              <a:gdLst/>
              <a:ahLst/>
              <a:cxnLst/>
              <a:rect l="l" t="t" r="r" b="b"/>
              <a:pathLst>
                <a:path w="9196" h="11079" extrusionOk="0">
                  <a:moveTo>
                    <a:pt x="7219" y="0"/>
                  </a:moveTo>
                  <a:cubicBezTo>
                    <a:pt x="5727" y="0"/>
                    <a:pt x="1" y="1654"/>
                    <a:pt x="1" y="1654"/>
                  </a:cubicBezTo>
                  <a:lnTo>
                    <a:pt x="283" y="8429"/>
                  </a:lnTo>
                  <a:lnTo>
                    <a:pt x="3308" y="7824"/>
                  </a:lnTo>
                  <a:cubicBezTo>
                    <a:pt x="3590" y="8308"/>
                    <a:pt x="5566" y="11010"/>
                    <a:pt x="5566" y="11010"/>
                  </a:cubicBezTo>
                  <a:cubicBezTo>
                    <a:pt x="5566" y="11010"/>
                    <a:pt x="5684" y="11079"/>
                    <a:pt x="5874" y="11079"/>
                  </a:cubicBezTo>
                  <a:cubicBezTo>
                    <a:pt x="6168" y="11079"/>
                    <a:pt x="6633" y="10915"/>
                    <a:pt x="7099" y="10083"/>
                  </a:cubicBezTo>
                  <a:cubicBezTo>
                    <a:pt x="7502" y="9316"/>
                    <a:pt x="8066" y="8590"/>
                    <a:pt x="8752" y="7985"/>
                  </a:cubicBezTo>
                  <a:cubicBezTo>
                    <a:pt x="8752" y="7985"/>
                    <a:pt x="7219" y="7985"/>
                    <a:pt x="7703" y="6655"/>
                  </a:cubicBezTo>
                  <a:cubicBezTo>
                    <a:pt x="8147" y="5283"/>
                    <a:pt x="9196" y="4356"/>
                    <a:pt x="7824" y="3912"/>
                  </a:cubicBezTo>
                  <a:cubicBezTo>
                    <a:pt x="7824" y="3912"/>
                    <a:pt x="8752" y="0"/>
                    <a:pt x="7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0"/>
            <p:cNvSpPr/>
            <p:nvPr/>
          </p:nvSpPr>
          <p:spPr>
            <a:xfrm>
              <a:off x="2204096" y="2945369"/>
              <a:ext cx="118330" cy="147384"/>
            </a:xfrm>
            <a:custGeom>
              <a:avLst/>
              <a:gdLst/>
              <a:ahLst/>
              <a:cxnLst/>
              <a:rect l="l" t="t" r="r" b="b"/>
              <a:pathLst>
                <a:path w="9196" h="11454" fill="none" extrusionOk="0">
                  <a:moveTo>
                    <a:pt x="3308" y="7824"/>
                  </a:moveTo>
                  <a:cubicBezTo>
                    <a:pt x="3590" y="8308"/>
                    <a:pt x="5566" y="11010"/>
                    <a:pt x="5566" y="11010"/>
                  </a:cubicBezTo>
                  <a:cubicBezTo>
                    <a:pt x="5566" y="11010"/>
                    <a:pt x="6332" y="11454"/>
                    <a:pt x="7099" y="10083"/>
                  </a:cubicBezTo>
                  <a:cubicBezTo>
                    <a:pt x="7502" y="9316"/>
                    <a:pt x="8066" y="8590"/>
                    <a:pt x="8752" y="7985"/>
                  </a:cubicBezTo>
                  <a:cubicBezTo>
                    <a:pt x="8752" y="7985"/>
                    <a:pt x="7219" y="7985"/>
                    <a:pt x="7703" y="6655"/>
                  </a:cubicBezTo>
                  <a:cubicBezTo>
                    <a:pt x="8147" y="5283"/>
                    <a:pt x="9196" y="4356"/>
                    <a:pt x="7824" y="3912"/>
                  </a:cubicBezTo>
                  <a:cubicBezTo>
                    <a:pt x="7824" y="3912"/>
                    <a:pt x="8752" y="0"/>
                    <a:pt x="7219" y="0"/>
                  </a:cubicBezTo>
                  <a:cubicBezTo>
                    <a:pt x="5727" y="0"/>
                    <a:pt x="1" y="1654"/>
                    <a:pt x="1" y="1654"/>
                  </a:cubicBezTo>
                  <a:lnTo>
                    <a:pt x="283" y="8429"/>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0"/>
            <p:cNvSpPr/>
            <p:nvPr/>
          </p:nvSpPr>
          <p:spPr>
            <a:xfrm>
              <a:off x="2206167" y="2935499"/>
              <a:ext cx="118330" cy="107161"/>
            </a:xfrm>
            <a:custGeom>
              <a:avLst/>
              <a:gdLst/>
              <a:ahLst/>
              <a:cxnLst/>
              <a:rect l="l" t="t" r="r" b="b"/>
              <a:pathLst>
                <a:path w="9196" h="8328" extrusionOk="0">
                  <a:moveTo>
                    <a:pt x="4961" y="1"/>
                  </a:moveTo>
                  <a:lnTo>
                    <a:pt x="1" y="4840"/>
                  </a:lnTo>
                  <a:cubicBezTo>
                    <a:pt x="1" y="4840"/>
                    <a:pt x="1775" y="8188"/>
                    <a:pt x="2542" y="8309"/>
                  </a:cubicBezTo>
                  <a:cubicBezTo>
                    <a:pt x="2602" y="8321"/>
                    <a:pt x="2659" y="8327"/>
                    <a:pt x="2714" y="8327"/>
                  </a:cubicBezTo>
                  <a:cubicBezTo>
                    <a:pt x="3352" y="8327"/>
                    <a:pt x="3603" y="7514"/>
                    <a:pt x="3752" y="7180"/>
                  </a:cubicBezTo>
                  <a:cubicBezTo>
                    <a:pt x="3795" y="7082"/>
                    <a:pt x="3879" y="7043"/>
                    <a:pt x="3996" y="7043"/>
                  </a:cubicBezTo>
                  <a:cubicBezTo>
                    <a:pt x="4317" y="7043"/>
                    <a:pt x="4887" y="7336"/>
                    <a:pt x="5566" y="7543"/>
                  </a:cubicBezTo>
                  <a:cubicBezTo>
                    <a:pt x="5849" y="7180"/>
                    <a:pt x="6091" y="6776"/>
                    <a:pt x="6292" y="6333"/>
                  </a:cubicBezTo>
                  <a:cubicBezTo>
                    <a:pt x="6358" y="6152"/>
                    <a:pt x="6471" y="6098"/>
                    <a:pt x="6704" y="6098"/>
                  </a:cubicBezTo>
                  <a:cubicBezTo>
                    <a:pt x="7043" y="6098"/>
                    <a:pt x="7637" y="6212"/>
                    <a:pt x="8712" y="6212"/>
                  </a:cubicBezTo>
                  <a:cubicBezTo>
                    <a:pt x="9196" y="6212"/>
                    <a:pt x="8591" y="4679"/>
                    <a:pt x="8591" y="4679"/>
                  </a:cubicBezTo>
                  <a:lnTo>
                    <a:pt x="7986" y="3187"/>
                  </a:lnTo>
                  <a:lnTo>
                    <a:pt x="7220" y="2138"/>
                  </a:lnTo>
                  <a:lnTo>
                    <a:pt x="49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0"/>
            <p:cNvSpPr/>
            <p:nvPr/>
          </p:nvSpPr>
          <p:spPr>
            <a:xfrm>
              <a:off x="2206167" y="2935499"/>
              <a:ext cx="118330" cy="109001"/>
            </a:xfrm>
            <a:custGeom>
              <a:avLst/>
              <a:gdLst/>
              <a:ahLst/>
              <a:cxnLst/>
              <a:rect l="l" t="t" r="r" b="b"/>
              <a:pathLst>
                <a:path w="9196" h="8471" fill="none" extrusionOk="0">
                  <a:moveTo>
                    <a:pt x="7220" y="2138"/>
                  </a:moveTo>
                  <a:lnTo>
                    <a:pt x="7986" y="3187"/>
                  </a:lnTo>
                  <a:lnTo>
                    <a:pt x="8591" y="4679"/>
                  </a:lnTo>
                  <a:cubicBezTo>
                    <a:pt x="8591" y="4679"/>
                    <a:pt x="9196" y="6212"/>
                    <a:pt x="8712" y="6212"/>
                  </a:cubicBezTo>
                  <a:cubicBezTo>
                    <a:pt x="6897" y="6212"/>
                    <a:pt x="6454" y="5889"/>
                    <a:pt x="6292" y="6333"/>
                  </a:cubicBezTo>
                  <a:cubicBezTo>
                    <a:pt x="6091" y="6776"/>
                    <a:pt x="5849" y="7180"/>
                    <a:pt x="5566" y="7543"/>
                  </a:cubicBezTo>
                  <a:cubicBezTo>
                    <a:pt x="4639" y="7260"/>
                    <a:pt x="3913" y="6817"/>
                    <a:pt x="3752" y="7180"/>
                  </a:cubicBezTo>
                  <a:cubicBezTo>
                    <a:pt x="3590" y="7543"/>
                    <a:pt x="3308" y="8470"/>
                    <a:pt x="2542" y="8309"/>
                  </a:cubicBezTo>
                  <a:cubicBezTo>
                    <a:pt x="1775" y="8188"/>
                    <a:pt x="1" y="4840"/>
                    <a:pt x="1" y="4840"/>
                  </a:cubicBezTo>
                  <a:lnTo>
                    <a:pt x="4961" y="1"/>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0"/>
            <p:cNvSpPr/>
            <p:nvPr/>
          </p:nvSpPr>
          <p:spPr>
            <a:xfrm>
              <a:off x="2104985" y="2661482"/>
              <a:ext cx="446824" cy="320645"/>
            </a:xfrm>
            <a:custGeom>
              <a:avLst/>
              <a:gdLst/>
              <a:ahLst/>
              <a:cxnLst/>
              <a:rect l="l" t="t" r="r" b="b"/>
              <a:pathLst>
                <a:path w="34725" h="24919" extrusionOk="0">
                  <a:moveTo>
                    <a:pt x="22235" y="0"/>
                  </a:moveTo>
                  <a:cubicBezTo>
                    <a:pt x="17237" y="0"/>
                    <a:pt x="12096" y="1766"/>
                    <a:pt x="8470" y="2623"/>
                  </a:cubicBezTo>
                  <a:cubicBezTo>
                    <a:pt x="3308" y="3832"/>
                    <a:pt x="1" y="23271"/>
                    <a:pt x="1" y="23271"/>
                  </a:cubicBezTo>
                  <a:lnTo>
                    <a:pt x="9357" y="23876"/>
                  </a:lnTo>
                  <a:cubicBezTo>
                    <a:pt x="9801" y="24037"/>
                    <a:pt x="12059" y="24642"/>
                    <a:pt x="12503" y="24763"/>
                  </a:cubicBezTo>
                  <a:cubicBezTo>
                    <a:pt x="12779" y="24867"/>
                    <a:pt x="13071" y="24919"/>
                    <a:pt x="13361" y="24919"/>
                  </a:cubicBezTo>
                  <a:cubicBezTo>
                    <a:pt x="13748" y="24919"/>
                    <a:pt x="14133" y="24827"/>
                    <a:pt x="14479" y="24642"/>
                  </a:cubicBezTo>
                  <a:cubicBezTo>
                    <a:pt x="15164" y="24320"/>
                    <a:pt x="15890" y="24118"/>
                    <a:pt x="16576" y="24037"/>
                  </a:cubicBezTo>
                  <a:cubicBezTo>
                    <a:pt x="16576" y="24037"/>
                    <a:pt x="18552" y="23876"/>
                    <a:pt x="18996" y="23876"/>
                  </a:cubicBezTo>
                  <a:cubicBezTo>
                    <a:pt x="19480" y="23876"/>
                    <a:pt x="18996" y="22666"/>
                    <a:pt x="18996" y="22666"/>
                  </a:cubicBezTo>
                  <a:cubicBezTo>
                    <a:pt x="18996" y="22666"/>
                    <a:pt x="19318" y="21456"/>
                    <a:pt x="20044" y="21295"/>
                  </a:cubicBezTo>
                  <a:cubicBezTo>
                    <a:pt x="20685" y="21194"/>
                    <a:pt x="21862" y="20106"/>
                    <a:pt x="23550" y="20106"/>
                  </a:cubicBezTo>
                  <a:cubicBezTo>
                    <a:pt x="23881" y="20106"/>
                    <a:pt x="24232" y="20147"/>
                    <a:pt x="24601" y="20246"/>
                  </a:cubicBezTo>
                  <a:cubicBezTo>
                    <a:pt x="24699" y="20272"/>
                    <a:pt x="24803" y="20285"/>
                    <a:pt x="24914" y="20285"/>
                  </a:cubicBezTo>
                  <a:cubicBezTo>
                    <a:pt x="27380" y="20285"/>
                    <a:pt x="33030" y="14062"/>
                    <a:pt x="33030" y="11051"/>
                  </a:cubicBezTo>
                  <a:cubicBezTo>
                    <a:pt x="33030" y="7906"/>
                    <a:pt x="34724" y="3792"/>
                    <a:pt x="28231" y="1090"/>
                  </a:cubicBezTo>
                  <a:cubicBezTo>
                    <a:pt x="26335" y="301"/>
                    <a:pt x="24297" y="0"/>
                    <a:pt x="22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0"/>
            <p:cNvSpPr/>
            <p:nvPr/>
          </p:nvSpPr>
          <p:spPr>
            <a:xfrm>
              <a:off x="2104985" y="2640739"/>
              <a:ext cx="446824" cy="342507"/>
            </a:xfrm>
            <a:custGeom>
              <a:avLst/>
              <a:gdLst/>
              <a:ahLst/>
              <a:cxnLst/>
              <a:rect l="l" t="t" r="r" b="b"/>
              <a:pathLst>
                <a:path w="34725" h="26618" fill="none" extrusionOk="0">
                  <a:moveTo>
                    <a:pt x="9357" y="25488"/>
                  </a:moveTo>
                  <a:cubicBezTo>
                    <a:pt x="9801" y="25649"/>
                    <a:pt x="12059" y="26254"/>
                    <a:pt x="12503" y="26375"/>
                  </a:cubicBezTo>
                  <a:cubicBezTo>
                    <a:pt x="13148" y="26617"/>
                    <a:pt x="13874" y="26577"/>
                    <a:pt x="14479" y="26254"/>
                  </a:cubicBezTo>
                  <a:cubicBezTo>
                    <a:pt x="15164" y="25932"/>
                    <a:pt x="15890" y="25730"/>
                    <a:pt x="16576" y="25649"/>
                  </a:cubicBezTo>
                  <a:cubicBezTo>
                    <a:pt x="16576" y="25649"/>
                    <a:pt x="18552" y="25488"/>
                    <a:pt x="18996" y="25488"/>
                  </a:cubicBezTo>
                  <a:cubicBezTo>
                    <a:pt x="19480" y="25488"/>
                    <a:pt x="18996" y="24278"/>
                    <a:pt x="18996" y="24278"/>
                  </a:cubicBezTo>
                  <a:cubicBezTo>
                    <a:pt x="18996" y="24278"/>
                    <a:pt x="19318" y="23068"/>
                    <a:pt x="20044" y="22907"/>
                  </a:cubicBezTo>
                  <a:cubicBezTo>
                    <a:pt x="20811" y="22786"/>
                    <a:pt x="22343" y="21253"/>
                    <a:pt x="24601" y="21858"/>
                  </a:cubicBezTo>
                  <a:cubicBezTo>
                    <a:pt x="26860" y="22463"/>
                    <a:pt x="33030" y="15809"/>
                    <a:pt x="33030" y="12663"/>
                  </a:cubicBezTo>
                  <a:cubicBezTo>
                    <a:pt x="33030" y="9518"/>
                    <a:pt x="34724" y="5404"/>
                    <a:pt x="28231" y="2702"/>
                  </a:cubicBezTo>
                  <a:cubicBezTo>
                    <a:pt x="21738" y="0"/>
                    <a:pt x="13592" y="3025"/>
                    <a:pt x="8470" y="4235"/>
                  </a:cubicBezTo>
                  <a:cubicBezTo>
                    <a:pt x="3308" y="5444"/>
                    <a:pt x="1" y="24883"/>
                    <a:pt x="1" y="24883"/>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0"/>
            <p:cNvSpPr/>
            <p:nvPr/>
          </p:nvSpPr>
          <p:spPr>
            <a:xfrm>
              <a:off x="1587648" y="2649901"/>
              <a:ext cx="748837" cy="776039"/>
            </a:xfrm>
            <a:custGeom>
              <a:avLst/>
              <a:gdLst/>
              <a:ahLst/>
              <a:cxnLst/>
              <a:rect l="l" t="t" r="r" b="b"/>
              <a:pathLst>
                <a:path w="58196" h="60310" extrusionOk="0">
                  <a:moveTo>
                    <a:pt x="36220" y="1"/>
                  </a:moveTo>
                  <a:cubicBezTo>
                    <a:pt x="35188" y="1"/>
                    <a:pt x="34162" y="112"/>
                    <a:pt x="33151" y="377"/>
                  </a:cubicBezTo>
                  <a:cubicBezTo>
                    <a:pt x="29320" y="1385"/>
                    <a:pt x="26416" y="4491"/>
                    <a:pt x="23109" y="6749"/>
                  </a:cubicBezTo>
                  <a:cubicBezTo>
                    <a:pt x="18512" y="9975"/>
                    <a:pt x="12987" y="11669"/>
                    <a:pt x="7502" y="12960"/>
                  </a:cubicBezTo>
                  <a:lnTo>
                    <a:pt x="7462" y="15097"/>
                  </a:lnTo>
                  <a:cubicBezTo>
                    <a:pt x="7462" y="15097"/>
                    <a:pt x="4921" y="15420"/>
                    <a:pt x="5808" y="16791"/>
                  </a:cubicBezTo>
                  <a:cubicBezTo>
                    <a:pt x="5808" y="16791"/>
                    <a:pt x="5929" y="18239"/>
                    <a:pt x="7318" y="18239"/>
                  </a:cubicBezTo>
                  <a:cubicBezTo>
                    <a:pt x="7535" y="18239"/>
                    <a:pt x="7783" y="18203"/>
                    <a:pt x="8066" y="18122"/>
                  </a:cubicBezTo>
                  <a:cubicBezTo>
                    <a:pt x="8066" y="18122"/>
                    <a:pt x="8703" y="17781"/>
                    <a:pt x="9234" y="17781"/>
                  </a:cubicBezTo>
                  <a:cubicBezTo>
                    <a:pt x="9703" y="17781"/>
                    <a:pt x="10089" y="18047"/>
                    <a:pt x="9881" y="19049"/>
                  </a:cubicBezTo>
                  <a:cubicBezTo>
                    <a:pt x="9801" y="19574"/>
                    <a:pt x="9518" y="20058"/>
                    <a:pt x="9115" y="20380"/>
                  </a:cubicBezTo>
                  <a:cubicBezTo>
                    <a:pt x="8228" y="21066"/>
                    <a:pt x="8026" y="21832"/>
                    <a:pt x="8954" y="22437"/>
                  </a:cubicBezTo>
                  <a:cubicBezTo>
                    <a:pt x="9236" y="22598"/>
                    <a:pt x="9478" y="22760"/>
                    <a:pt x="9720" y="22961"/>
                  </a:cubicBezTo>
                  <a:cubicBezTo>
                    <a:pt x="10002" y="23365"/>
                    <a:pt x="10123" y="23889"/>
                    <a:pt x="10002" y="24373"/>
                  </a:cubicBezTo>
                  <a:cubicBezTo>
                    <a:pt x="9801" y="25704"/>
                    <a:pt x="9317" y="26994"/>
                    <a:pt x="8591" y="28164"/>
                  </a:cubicBezTo>
                  <a:cubicBezTo>
                    <a:pt x="8218" y="28322"/>
                    <a:pt x="7830" y="28398"/>
                    <a:pt x="7448" y="28398"/>
                  </a:cubicBezTo>
                  <a:cubicBezTo>
                    <a:pt x="6462" y="28398"/>
                    <a:pt x="5513" y="27895"/>
                    <a:pt x="4961" y="26994"/>
                  </a:cubicBezTo>
                  <a:cubicBezTo>
                    <a:pt x="4775" y="28000"/>
                    <a:pt x="3901" y="28661"/>
                    <a:pt x="2942" y="28661"/>
                  </a:cubicBezTo>
                  <a:cubicBezTo>
                    <a:pt x="2863" y="28661"/>
                    <a:pt x="2783" y="28657"/>
                    <a:pt x="2703" y="28648"/>
                  </a:cubicBezTo>
                  <a:cubicBezTo>
                    <a:pt x="2017" y="28728"/>
                    <a:pt x="2057" y="29737"/>
                    <a:pt x="2420" y="30341"/>
                  </a:cubicBezTo>
                  <a:cubicBezTo>
                    <a:pt x="2743" y="30906"/>
                    <a:pt x="3146" y="31753"/>
                    <a:pt x="2622" y="32156"/>
                  </a:cubicBezTo>
                  <a:cubicBezTo>
                    <a:pt x="2422" y="32034"/>
                    <a:pt x="2200" y="31979"/>
                    <a:pt x="1975" y="31979"/>
                  </a:cubicBezTo>
                  <a:cubicBezTo>
                    <a:pt x="1386" y="31979"/>
                    <a:pt x="777" y="32357"/>
                    <a:pt x="485" y="32882"/>
                  </a:cubicBezTo>
                  <a:cubicBezTo>
                    <a:pt x="122" y="33689"/>
                    <a:pt x="1" y="34536"/>
                    <a:pt x="81" y="35342"/>
                  </a:cubicBezTo>
                  <a:cubicBezTo>
                    <a:pt x="81" y="36109"/>
                    <a:pt x="122" y="36875"/>
                    <a:pt x="122" y="37601"/>
                  </a:cubicBezTo>
                  <a:cubicBezTo>
                    <a:pt x="81" y="38407"/>
                    <a:pt x="243" y="39214"/>
                    <a:pt x="565" y="39980"/>
                  </a:cubicBezTo>
                  <a:cubicBezTo>
                    <a:pt x="892" y="40486"/>
                    <a:pt x="1482" y="40860"/>
                    <a:pt x="2061" y="40860"/>
                  </a:cubicBezTo>
                  <a:cubicBezTo>
                    <a:pt x="2267" y="40860"/>
                    <a:pt x="2472" y="40812"/>
                    <a:pt x="2662" y="40706"/>
                  </a:cubicBezTo>
                  <a:cubicBezTo>
                    <a:pt x="3025" y="40383"/>
                    <a:pt x="3348" y="39980"/>
                    <a:pt x="3590" y="39577"/>
                  </a:cubicBezTo>
                  <a:cubicBezTo>
                    <a:pt x="4517" y="38488"/>
                    <a:pt x="6131" y="38327"/>
                    <a:pt x="7542" y="38286"/>
                  </a:cubicBezTo>
                  <a:lnTo>
                    <a:pt x="12503" y="38125"/>
                  </a:lnTo>
                  <a:cubicBezTo>
                    <a:pt x="12690" y="38119"/>
                    <a:pt x="12881" y="38115"/>
                    <a:pt x="13074" y="38115"/>
                  </a:cubicBezTo>
                  <a:cubicBezTo>
                    <a:pt x="14213" y="38115"/>
                    <a:pt x="15414" y="38259"/>
                    <a:pt x="16173" y="39053"/>
                  </a:cubicBezTo>
                  <a:cubicBezTo>
                    <a:pt x="17544" y="40504"/>
                    <a:pt x="16858" y="43327"/>
                    <a:pt x="18471" y="44457"/>
                  </a:cubicBezTo>
                  <a:cubicBezTo>
                    <a:pt x="18990" y="44812"/>
                    <a:pt x="19620" y="44908"/>
                    <a:pt x="20261" y="44908"/>
                  </a:cubicBezTo>
                  <a:cubicBezTo>
                    <a:pt x="20566" y="44908"/>
                    <a:pt x="20874" y="44886"/>
                    <a:pt x="21173" y="44860"/>
                  </a:cubicBezTo>
                  <a:cubicBezTo>
                    <a:pt x="21243" y="44863"/>
                    <a:pt x="21313" y="44864"/>
                    <a:pt x="21382" y="44864"/>
                  </a:cubicBezTo>
                  <a:cubicBezTo>
                    <a:pt x="22275" y="44864"/>
                    <a:pt x="23130" y="44626"/>
                    <a:pt x="23916" y="44215"/>
                  </a:cubicBezTo>
                  <a:cubicBezTo>
                    <a:pt x="24722" y="43690"/>
                    <a:pt x="25247" y="42561"/>
                    <a:pt x="24763" y="41714"/>
                  </a:cubicBezTo>
                  <a:lnTo>
                    <a:pt x="27344" y="41674"/>
                  </a:lnTo>
                  <a:cubicBezTo>
                    <a:pt x="27384" y="42037"/>
                    <a:pt x="27424" y="42400"/>
                    <a:pt x="27465" y="42763"/>
                  </a:cubicBezTo>
                  <a:cubicBezTo>
                    <a:pt x="27440" y="42389"/>
                    <a:pt x="28017" y="42292"/>
                    <a:pt x="28518" y="42292"/>
                  </a:cubicBezTo>
                  <a:cubicBezTo>
                    <a:pt x="28827" y="42292"/>
                    <a:pt x="29107" y="42329"/>
                    <a:pt x="29199" y="42360"/>
                  </a:cubicBezTo>
                  <a:cubicBezTo>
                    <a:pt x="30207" y="42642"/>
                    <a:pt x="30570" y="43650"/>
                    <a:pt x="30893" y="44537"/>
                  </a:cubicBezTo>
                  <a:cubicBezTo>
                    <a:pt x="31457" y="46070"/>
                    <a:pt x="30368" y="48127"/>
                    <a:pt x="31336" y="49377"/>
                  </a:cubicBezTo>
                  <a:cubicBezTo>
                    <a:pt x="31538" y="49659"/>
                    <a:pt x="31820" y="49861"/>
                    <a:pt x="31982" y="50103"/>
                  </a:cubicBezTo>
                  <a:cubicBezTo>
                    <a:pt x="32264" y="50466"/>
                    <a:pt x="32345" y="50950"/>
                    <a:pt x="32264" y="51393"/>
                  </a:cubicBezTo>
                  <a:cubicBezTo>
                    <a:pt x="32103" y="51756"/>
                    <a:pt x="32022" y="52160"/>
                    <a:pt x="31941" y="52603"/>
                  </a:cubicBezTo>
                  <a:cubicBezTo>
                    <a:pt x="31861" y="54136"/>
                    <a:pt x="37547" y="53611"/>
                    <a:pt x="38797" y="53894"/>
                  </a:cubicBezTo>
                  <a:cubicBezTo>
                    <a:pt x="39039" y="53974"/>
                    <a:pt x="39281" y="54015"/>
                    <a:pt x="39563" y="54015"/>
                  </a:cubicBezTo>
                  <a:cubicBezTo>
                    <a:pt x="39664" y="53994"/>
                    <a:pt x="39765" y="53984"/>
                    <a:pt x="39871" y="53984"/>
                  </a:cubicBezTo>
                  <a:cubicBezTo>
                    <a:pt x="39977" y="53984"/>
                    <a:pt x="40088" y="53994"/>
                    <a:pt x="40209" y="54015"/>
                  </a:cubicBezTo>
                  <a:cubicBezTo>
                    <a:pt x="40451" y="54095"/>
                    <a:pt x="40693" y="54297"/>
                    <a:pt x="40814" y="54499"/>
                  </a:cubicBezTo>
                  <a:cubicBezTo>
                    <a:pt x="41652" y="55393"/>
                    <a:pt x="42821" y="55881"/>
                    <a:pt x="44009" y="55881"/>
                  </a:cubicBezTo>
                  <a:cubicBezTo>
                    <a:pt x="44535" y="55881"/>
                    <a:pt x="45065" y="55785"/>
                    <a:pt x="45573" y="55587"/>
                  </a:cubicBezTo>
                  <a:cubicBezTo>
                    <a:pt x="45621" y="55297"/>
                    <a:pt x="45902" y="55152"/>
                    <a:pt x="46197" y="55152"/>
                  </a:cubicBezTo>
                  <a:cubicBezTo>
                    <a:pt x="46394" y="55152"/>
                    <a:pt x="46597" y="55216"/>
                    <a:pt x="46742" y="55346"/>
                  </a:cubicBezTo>
                  <a:cubicBezTo>
                    <a:pt x="47065" y="55749"/>
                    <a:pt x="47226" y="56273"/>
                    <a:pt x="47105" y="56757"/>
                  </a:cubicBezTo>
                  <a:lnTo>
                    <a:pt x="49081" y="56797"/>
                  </a:lnTo>
                  <a:cubicBezTo>
                    <a:pt x="49121" y="57120"/>
                    <a:pt x="49202" y="57443"/>
                    <a:pt x="49283" y="57765"/>
                  </a:cubicBezTo>
                  <a:lnTo>
                    <a:pt x="50735" y="57967"/>
                  </a:lnTo>
                  <a:cubicBezTo>
                    <a:pt x="50461" y="59138"/>
                    <a:pt x="51360" y="60310"/>
                    <a:pt x="52589" y="60310"/>
                  </a:cubicBezTo>
                  <a:cubicBezTo>
                    <a:pt x="52629" y="60310"/>
                    <a:pt x="52670" y="60309"/>
                    <a:pt x="52711" y="60306"/>
                  </a:cubicBezTo>
                  <a:cubicBezTo>
                    <a:pt x="53396" y="59580"/>
                    <a:pt x="53679" y="58532"/>
                    <a:pt x="53437" y="57564"/>
                  </a:cubicBezTo>
                  <a:cubicBezTo>
                    <a:pt x="51783" y="57281"/>
                    <a:pt x="50573" y="55789"/>
                    <a:pt x="50210" y="54176"/>
                  </a:cubicBezTo>
                  <a:cubicBezTo>
                    <a:pt x="49807" y="52563"/>
                    <a:pt x="50049" y="50869"/>
                    <a:pt x="50291" y="49215"/>
                  </a:cubicBezTo>
                  <a:lnTo>
                    <a:pt x="50291" y="49215"/>
                  </a:lnTo>
                  <a:cubicBezTo>
                    <a:pt x="50261" y="49394"/>
                    <a:pt x="50136" y="49478"/>
                    <a:pt x="49978" y="49478"/>
                  </a:cubicBezTo>
                  <a:cubicBezTo>
                    <a:pt x="49495" y="49478"/>
                    <a:pt x="48705" y="48697"/>
                    <a:pt x="49404" y="47481"/>
                  </a:cubicBezTo>
                  <a:cubicBezTo>
                    <a:pt x="50160" y="46252"/>
                    <a:pt x="51778" y="45590"/>
                    <a:pt x="53239" y="45590"/>
                  </a:cubicBezTo>
                  <a:cubicBezTo>
                    <a:pt x="53647" y="45590"/>
                    <a:pt x="54043" y="45641"/>
                    <a:pt x="54405" y="45747"/>
                  </a:cubicBezTo>
                  <a:cubicBezTo>
                    <a:pt x="54670" y="45827"/>
                    <a:pt x="54988" y="45941"/>
                    <a:pt x="55278" y="45941"/>
                  </a:cubicBezTo>
                  <a:cubicBezTo>
                    <a:pt x="55428" y="45941"/>
                    <a:pt x="55571" y="45911"/>
                    <a:pt x="55695" y="45828"/>
                  </a:cubicBezTo>
                  <a:cubicBezTo>
                    <a:pt x="56421" y="45384"/>
                    <a:pt x="55897" y="44336"/>
                    <a:pt x="55413" y="43690"/>
                  </a:cubicBezTo>
                  <a:cubicBezTo>
                    <a:pt x="54042" y="41876"/>
                    <a:pt x="53517" y="39617"/>
                    <a:pt x="52953" y="37399"/>
                  </a:cubicBezTo>
                  <a:cubicBezTo>
                    <a:pt x="52509" y="35867"/>
                    <a:pt x="52267" y="34253"/>
                    <a:pt x="52227" y="32640"/>
                  </a:cubicBezTo>
                  <a:cubicBezTo>
                    <a:pt x="52227" y="31511"/>
                    <a:pt x="52428" y="30261"/>
                    <a:pt x="51824" y="29333"/>
                  </a:cubicBezTo>
                  <a:cubicBezTo>
                    <a:pt x="51541" y="28970"/>
                    <a:pt x="51178" y="28607"/>
                    <a:pt x="51219" y="28164"/>
                  </a:cubicBezTo>
                  <a:cubicBezTo>
                    <a:pt x="51259" y="27720"/>
                    <a:pt x="51783" y="27397"/>
                    <a:pt x="52146" y="27075"/>
                  </a:cubicBezTo>
                  <a:cubicBezTo>
                    <a:pt x="53800" y="25744"/>
                    <a:pt x="53316" y="23163"/>
                    <a:pt x="53800" y="21066"/>
                  </a:cubicBezTo>
                  <a:cubicBezTo>
                    <a:pt x="54122" y="19735"/>
                    <a:pt x="54969" y="18525"/>
                    <a:pt x="56098" y="17718"/>
                  </a:cubicBezTo>
                  <a:cubicBezTo>
                    <a:pt x="56986" y="17114"/>
                    <a:pt x="58196" y="16347"/>
                    <a:pt x="57873" y="15299"/>
                  </a:cubicBezTo>
                  <a:cubicBezTo>
                    <a:pt x="57752" y="14815"/>
                    <a:pt x="57228" y="14492"/>
                    <a:pt x="56905" y="14089"/>
                  </a:cubicBezTo>
                  <a:cubicBezTo>
                    <a:pt x="55856" y="12677"/>
                    <a:pt x="57066" y="10701"/>
                    <a:pt x="57026" y="8967"/>
                  </a:cubicBezTo>
                  <a:cubicBezTo>
                    <a:pt x="56905" y="7677"/>
                    <a:pt x="56219" y="6467"/>
                    <a:pt x="55171" y="5700"/>
                  </a:cubicBezTo>
                  <a:cubicBezTo>
                    <a:pt x="54122" y="4974"/>
                    <a:pt x="52953" y="4370"/>
                    <a:pt x="51743" y="3966"/>
                  </a:cubicBezTo>
                  <a:cubicBezTo>
                    <a:pt x="48839" y="2918"/>
                    <a:pt x="45935" y="1950"/>
                    <a:pt x="42951" y="1143"/>
                  </a:cubicBezTo>
                  <a:cubicBezTo>
                    <a:pt x="40763" y="534"/>
                    <a:pt x="38480" y="1"/>
                    <a:pt x="36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0"/>
            <p:cNvSpPr/>
            <p:nvPr/>
          </p:nvSpPr>
          <p:spPr>
            <a:xfrm>
              <a:off x="1587648" y="2643853"/>
              <a:ext cx="748837" cy="783077"/>
            </a:xfrm>
            <a:custGeom>
              <a:avLst/>
              <a:gdLst/>
              <a:ahLst/>
              <a:cxnLst/>
              <a:rect l="l" t="t" r="r" b="b"/>
              <a:pathLst>
                <a:path w="58196" h="60857" fill="none" extrusionOk="0">
                  <a:moveTo>
                    <a:pt x="7462" y="15567"/>
                  </a:moveTo>
                  <a:cubicBezTo>
                    <a:pt x="7462" y="15567"/>
                    <a:pt x="4921" y="15890"/>
                    <a:pt x="5808" y="17261"/>
                  </a:cubicBezTo>
                  <a:cubicBezTo>
                    <a:pt x="5808" y="17261"/>
                    <a:pt x="5969" y="19197"/>
                    <a:pt x="8066" y="18592"/>
                  </a:cubicBezTo>
                  <a:cubicBezTo>
                    <a:pt x="8066" y="18592"/>
                    <a:pt x="10325" y="17382"/>
                    <a:pt x="9881" y="19519"/>
                  </a:cubicBezTo>
                  <a:cubicBezTo>
                    <a:pt x="9801" y="20044"/>
                    <a:pt x="9518" y="20528"/>
                    <a:pt x="9115" y="20850"/>
                  </a:cubicBezTo>
                  <a:cubicBezTo>
                    <a:pt x="8228" y="21536"/>
                    <a:pt x="8026" y="22302"/>
                    <a:pt x="8954" y="22907"/>
                  </a:cubicBezTo>
                  <a:cubicBezTo>
                    <a:pt x="9236" y="23068"/>
                    <a:pt x="9478" y="23230"/>
                    <a:pt x="9720" y="23431"/>
                  </a:cubicBezTo>
                  <a:cubicBezTo>
                    <a:pt x="10002" y="23835"/>
                    <a:pt x="10123" y="24359"/>
                    <a:pt x="10002" y="24843"/>
                  </a:cubicBezTo>
                  <a:cubicBezTo>
                    <a:pt x="9801" y="26174"/>
                    <a:pt x="9317" y="27464"/>
                    <a:pt x="8591" y="28634"/>
                  </a:cubicBezTo>
                  <a:cubicBezTo>
                    <a:pt x="7260" y="29198"/>
                    <a:pt x="5727" y="28714"/>
                    <a:pt x="4961" y="27464"/>
                  </a:cubicBezTo>
                  <a:cubicBezTo>
                    <a:pt x="4759" y="28553"/>
                    <a:pt x="3751" y="29239"/>
                    <a:pt x="2703" y="29118"/>
                  </a:cubicBezTo>
                  <a:cubicBezTo>
                    <a:pt x="2017" y="29198"/>
                    <a:pt x="2057" y="30207"/>
                    <a:pt x="2420" y="30811"/>
                  </a:cubicBezTo>
                  <a:cubicBezTo>
                    <a:pt x="2743" y="31376"/>
                    <a:pt x="3146" y="32223"/>
                    <a:pt x="2622" y="32626"/>
                  </a:cubicBezTo>
                  <a:cubicBezTo>
                    <a:pt x="1896" y="32183"/>
                    <a:pt x="888" y="32626"/>
                    <a:pt x="485" y="33352"/>
                  </a:cubicBezTo>
                  <a:cubicBezTo>
                    <a:pt x="122" y="34159"/>
                    <a:pt x="1" y="35006"/>
                    <a:pt x="81" y="35812"/>
                  </a:cubicBezTo>
                  <a:cubicBezTo>
                    <a:pt x="81" y="36579"/>
                    <a:pt x="122" y="37345"/>
                    <a:pt x="122" y="38071"/>
                  </a:cubicBezTo>
                  <a:cubicBezTo>
                    <a:pt x="81" y="38877"/>
                    <a:pt x="243" y="39684"/>
                    <a:pt x="565" y="40450"/>
                  </a:cubicBezTo>
                  <a:cubicBezTo>
                    <a:pt x="1009" y="41136"/>
                    <a:pt x="1936" y="41579"/>
                    <a:pt x="2662" y="41176"/>
                  </a:cubicBezTo>
                  <a:cubicBezTo>
                    <a:pt x="3025" y="40853"/>
                    <a:pt x="3348" y="40450"/>
                    <a:pt x="3590" y="40047"/>
                  </a:cubicBezTo>
                  <a:cubicBezTo>
                    <a:pt x="4517" y="38958"/>
                    <a:pt x="6131" y="38797"/>
                    <a:pt x="7542" y="38756"/>
                  </a:cubicBezTo>
                  <a:lnTo>
                    <a:pt x="12503" y="38595"/>
                  </a:lnTo>
                  <a:cubicBezTo>
                    <a:pt x="13793" y="38555"/>
                    <a:pt x="15285" y="38595"/>
                    <a:pt x="16173" y="39523"/>
                  </a:cubicBezTo>
                  <a:cubicBezTo>
                    <a:pt x="17544" y="40974"/>
                    <a:pt x="16858" y="43797"/>
                    <a:pt x="18471" y="44927"/>
                  </a:cubicBezTo>
                  <a:cubicBezTo>
                    <a:pt x="19238" y="45451"/>
                    <a:pt x="20246" y="45411"/>
                    <a:pt x="21173" y="45330"/>
                  </a:cubicBezTo>
                  <a:cubicBezTo>
                    <a:pt x="22141" y="45370"/>
                    <a:pt x="23069" y="45128"/>
                    <a:pt x="23916" y="44685"/>
                  </a:cubicBezTo>
                  <a:cubicBezTo>
                    <a:pt x="24722" y="44160"/>
                    <a:pt x="25247" y="43031"/>
                    <a:pt x="24763" y="42184"/>
                  </a:cubicBezTo>
                  <a:lnTo>
                    <a:pt x="27344" y="42144"/>
                  </a:lnTo>
                  <a:cubicBezTo>
                    <a:pt x="27384" y="42507"/>
                    <a:pt x="27424" y="42870"/>
                    <a:pt x="27465" y="43233"/>
                  </a:cubicBezTo>
                  <a:cubicBezTo>
                    <a:pt x="27424" y="42628"/>
                    <a:pt x="28957" y="42749"/>
                    <a:pt x="29199" y="42830"/>
                  </a:cubicBezTo>
                  <a:cubicBezTo>
                    <a:pt x="30207" y="43112"/>
                    <a:pt x="30570" y="44120"/>
                    <a:pt x="30893" y="45007"/>
                  </a:cubicBezTo>
                  <a:cubicBezTo>
                    <a:pt x="31457" y="46540"/>
                    <a:pt x="30368" y="48597"/>
                    <a:pt x="31336" y="49847"/>
                  </a:cubicBezTo>
                  <a:cubicBezTo>
                    <a:pt x="31538" y="50129"/>
                    <a:pt x="31820" y="50331"/>
                    <a:pt x="31982" y="50573"/>
                  </a:cubicBezTo>
                  <a:cubicBezTo>
                    <a:pt x="32264" y="50936"/>
                    <a:pt x="32345" y="51420"/>
                    <a:pt x="32264" y="51863"/>
                  </a:cubicBezTo>
                  <a:cubicBezTo>
                    <a:pt x="32103" y="52226"/>
                    <a:pt x="32022" y="52630"/>
                    <a:pt x="31941" y="53073"/>
                  </a:cubicBezTo>
                  <a:cubicBezTo>
                    <a:pt x="31861" y="54606"/>
                    <a:pt x="37547" y="54081"/>
                    <a:pt x="38797" y="54364"/>
                  </a:cubicBezTo>
                  <a:cubicBezTo>
                    <a:pt x="39039" y="54444"/>
                    <a:pt x="39281" y="54485"/>
                    <a:pt x="39563" y="54485"/>
                  </a:cubicBezTo>
                  <a:cubicBezTo>
                    <a:pt x="39765" y="54444"/>
                    <a:pt x="39967" y="54444"/>
                    <a:pt x="40209" y="54485"/>
                  </a:cubicBezTo>
                  <a:cubicBezTo>
                    <a:pt x="40451" y="54565"/>
                    <a:pt x="40693" y="54767"/>
                    <a:pt x="40814" y="54969"/>
                  </a:cubicBezTo>
                  <a:cubicBezTo>
                    <a:pt x="42024" y="56259"/>
                    <a:pt x="43919" y="56703"/>
                    <a:pt x="45573" y="56057"/>
                  </a:cubicBezTo>
                  <a:cubicBezTo>
                    <a:pt x="45653" y="55574"/>
                    <a:pt x="46379" y="55493"/>
                    <a:pt x="46742" y="55816"/>
                  </a:cubicBezTo>
                  <a:cubicBezTo>
                    <a:pt x="47065" y="56219"/>
                    <a:pt x="47226" y="56743"/>
                    <a:pt x="47105" y="57227"/>
                  </a:cubicBezTo>
                  <a:lnTo>
                    <a:pt x="49081" y="57267"/>
                  </a:lnTo>
                  <a:cubicBezTo>
                    <a:pt x="49121" y="57590"/>
                    <a:pt x="49202" y="57913"/>
                    <a:pt x="49283" y="58235"/>
                  </a:cubicBezTo>
                  <a:lnTo>
                    <a:pt x="50735" y="58437"/>
                  </a:lnTo>
                  <a:cubicBezTo>
                    <a:pt x="50452" y="59647"/>
                    <a:pt x="51420" y="60857"/>
                    <a:pt x="52711" y="60776"/>
                  </a:cubicBezTo>
                  <a:cubicBezTo>
                    <a:pt x="53396" y="60050"/>
                    <a:pt x="53679" y="59002"/>
                    <a:pt x="53437" y="58034"/>
                  </a:cubicBezTo>
                  <a:cubicBezTo>
                    <a:pt x="51783" y="57751"/>
                    <a:pt x="50573" y="56259"/>
                    <a:pt x="50210" y="54646"/>
                  </a:cubicBezTo>
                  <a:cubicBezTo>
                    <a:pt x="49807" y="53033"/>
                    <a:pt x="50049" y="51339"/>
                    <a:pt x="50291" y="49685"/>
                  </a:cubicBezTo>
                  <a:cubicBezTo>
                    <a:pt x="50170" y="50411"/>
                    <a:pt x="48476" y="49565"/>
                    <a:pt x="49404" y="47951"/>
                  </a:cubicBezTo>
                  <a:cubicBezTo>
                    <a:pt x="50372" y="46379"/>
                    <a:pt x="52751" y="45733"/>
                    <a:pt x="54405" y="46217"/>
                  </a:cubicBezTo>
                  <a:cubicBezTo>
                    <a:pt x="54808" y="46338"/>
                    <a:pt x="55332" y="46540"/>
                    <a:pt x="55695" y="46298"/>
                  </a:cubicBezTo>
                  <a:cubicBezTo>
                    <a:pt x="56421" y="45854"/>
                    <a:pt x="55897" y="44806"/>
                    <a:pt x="55413" y="44160"/>
                  </a:cubicBezTo>
                  <a:cubicBezTo>
                    <a:pt x="54042" y="42346"/>
                    <a:pt x="53517" y="40087"/>
                    <a:pt x="52953" y="37869"/>
                  </a:cubicBezTo>
                  <a:cubicBezTo>
                    <a:pt x="52509" y="36337"/>
                    <a:pt x="52267" y="34723"/>
                    <a:pt x="52227" y="33110"/>
                  </a:cubicBezTo>
                  <a:cubicBezTo>
                    <a:pt x="52227" y="31981"/>
                    <a:pt x="52428" y="30731"/>
                    <a:pt x="51824" y="29803"/>
                  </a:cubicBezTo>
                  <a:cubicBezTo>
                    <a:pt x="51541" y="29440"/>
                    <a:pt x="51178" y="29077"/>
                    <a:pt x="51219" y="28634"/>
                  </a:cubicBezTo>
                  <a:cubicBezTo>
                    <a:pt x="51259" y="28190"/>
                    <a:pt x="51783" y="27867"/>
                    <a:pt x="52146" y="27545"/>
                  </a:cubicBezTo>
                  <a:cubicBezTo>
                    <a:pt x="53800" y="26214"/>
                    <a:pt x="53316" y="23633"/>
                    <a:pt x="53800" y="21536"/>
                  </a:cubicBezTo>
                  <a:cubicBezTo>
                    <a:pt x="54122" y="20205"/>
                    <a:pt x="54969" y="18995"/>
                    <a:pt x="56098" y="18188"/>
                  </a:cubicBezTo>
                  <a:cubicBezTo>
                    <a:pt x="56986" y="17584"/>
                    <a:pt x="58196" y="16817"/>
                    <a:pt x="57873" y="15769"/>
                  </a:cubicBezTo>
                  <a:cubicBezTo>
                    <a:pt x="57752" y="15285"/>
                    <a:pt x="57228" y="14962"/>
                    <a:pt x="56905" y="14559"/>
                  </a:cubicBezTo>
                  <a:cubicBezTo>
                    <a:pt x="55856" y="13147"/>
                    <a:pt x="57066" y="11171"/>
                    <a:pt x="57026" y="9437"/>
                  </a:cubicBezTo>
                  <a:cubicBezTo>
                    <a:pt x="56905" y="8147"/>
                    <a:pt x="56219" y="6937"/>
                    <a:pt x="55171" y="6170"/>
                  </a:cubicBezTo>
                  <a:cubicBezTo>
                    <a:pt x="54122" y="5444"/>
                    <a:pt x="52953" y="4840"/>
                    <a:pt x="51743" y="4436"/>
                  </a:cubicBezTo>
                  <a:cubicBezTo>
                    <a:pt x="48839" y="3388"/>
                    <a:pt x="45935" y="2420"/>
                    <a:pt x="42951" y="1613"/>
                  </a:cubicBezTo>
                  <a:cubicBezTo>
                    <a:pt x="39765" y="726"/>
                    <a:pt x="36377" y="0"/>
                    <a:pt x="33151" y="847"/>
                  </a:cubicBezTo>
                  <a:cubicBezTo>
                    <a:pt x="29320" y="1855"/>
                    <a:pt x="26416" y="4961"/>
                    <a:pt x="23109" y="7219"/>
                  </a:cubicBezTo>
                  <a:cubicBezTo>
                    <a:pt x="18512" y="10445"/>
                    <a:pt x="12987" y="12139"/>
                    <a:pt x="7502" y="13430"/>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0"/>
            <p:cNvSpPr/>
            <p:nvPr/>
          </p:nvSpPr>
          <p:spPr>
            <a:xfrm>
              <a:off x="1565338" y="2423291"/>
              <a:ext cx="673588" cy="436427"/>
            </a:xfrm>
            <a:custGeom>
              <a:avLst/>
              <a:gdLst/>
              <a:ahLst/>
              <a:cxnLst/>
              <a:rect l="l" t="t" r="r" b="b"/>
              <a:pathLst>
                <a:path w="52348" h="33917" extrusionOk="0">
                  <a:moveTo>
                    <a:pt x="14801" y="0"/>
                  </a:moveTo>
                  <a:lnTo>
                    <a:pt x="0" y="21859"/>
                  </a:lnTo>
                  <a:lnTo>
                    <a:pt x="16132" y="33917"/>
                  </a:lnTo>
                  <a:cubicBezTo>
                    <a:pt x="16737" y="33473"/>
                    <a:pt x="17181" y="32868"/>
                    <a:pt x="17342" y="32142"/>
                  </a:cubicBezTo>
                  <a:cubicBezTo>
                    <a:pt x="17544" y="31134"/>
                    <a:pt x="17786" y="30207"/>
                    <a:pt x="18108" y="29239"/>
                  </a:cubicBezTo>
                  <a:cubicBezTo>
                    <a:pt x="18471" y="29319"/>
                    <a:pt x="18844" y="29360"/>
                    <a:pt x="19222" y="29360"/>
                  </a:cubicBezTo>
                  <a:cubicBezTo>
                    <a:pt x="19600" y="29360"/>
                    <a:pt x="19984" y="29319"/>
                    <a:pt x="20367" y="29239"/>
                  </a:cubicBezTo>
                  <a:cubicBezTo>
                    <a:pt x="21011" y="29034"/>
                    <a:pt x="20953" y="28892"/>
                    <a:pt x="21276" y="28892"/>
                  </a:cubicBezTo>
                  <a:cubicBezTo>
                    <a:pt x="21397" y="28892"/>
                    <a:pt x="21572" y="28912"/>
                    <a:pt x="21859" y="28956"/>
                  </a:cubicBezTo>
                  <a:cubicBezTo>
                    <a:pt x="22556" y="29060"/>
                    <a:pt x="22988" y="29460"/>
                    <a:pt x="23252" y="29460"/>
                  </a:cubicBezTo>
                  <a:cubicBezTo>
                    <a:pt x="23400" y="29460"/>
                    <a:pt x="23495" y="29334"/>
                    <a:pt x="23553" y="28956"/>
                  </a:cubicBezTo>
                  <a:cubicBezTo>
                    <a:pt x="23674" y="27908"/>
                    <a:pt x="22786" y="27747"/>
                    <a:pt x="23553" y="26980"/>
                  </a:cubicBezTo>
                  <a:cubicBezTo>
                    <a:pt x="24279" y="26254"/>
                    <a:pt x="24884" y="25327"/>
                    <a:pt x="25650" y="25045"/>
                  </a:cubicBezTo>
                  <a:cubicBezTo>
                    <a:pt x="26179" y="24822"/>
                    <a:pt x="26189" y="24464"/>
                    <a:pt x="26450" y="24464"/>
                  </a:cubicBezTo>
                  <a:cubicBezTo>
                    <a:pt x="26567" y="24464"/>
                    <a:pt x="26735" y="24535"/>
                    <a:pt x="27021" y="24722"/>
                  </a:cubicBezTo>
                  <a:cubicBezTo>
                    <a:pt x="27908" y="25327"/>
                    <a:pt x="28513" y="25166"/>
                    <a:pt x="29118" y="26093"/>
                  </a:cubicBezTo>
                  <a:cubicBezTo>
                    <a:pt x="29590" y="26785"/>
                    <a:pt x="29866" y="27036"/>
                    <a:pt x="30270" y="27036"/>
                  </a:cubicBezTo>
                  <a:cubicBezTo>
                    <a:pt x="30384" y="27036"/>
                    <a:pt x="30509" y="27016"/>
                    <a:pt x="30651" y="26980"/>
                  </a:cubicBezTo>
                  <a:cubicBezTo>
                    <a:pt x="30752" y="26960"/>
                    <a:pt x="30850" y="26951"/>
                    <a:pt x="30944" y="26951"/>
                  </a:cubicBezTo>
                  <a:cubicBezTo>
                    <a:pt x="31410" y="26951"/>
                    <a:pt x="31801" y="27169"/>
                    <a:pt x="32304" y="27303"/>
                  </a:cubicBezTo>
                  <a:cubicBezTo>
                    <a:pt x="32949" y="27464"/>
                    <a:pt x="33595" y="27545"/>
                    <a:pt x="34240" y="27585"/>
                  </a:cubicBezTo>
                  <a:cubicBezTo>
                    <a:pt x="34681" y="27585"/>
                    <a:pt x="34954" y="25713"/>
                    <a:pt x="35578" y="25713"/>
                  </a:cubicBezTo>
                  <a:cubicBezTo>
                    <a:pt x="35639" y="25713"/>
                    <a:pt x="35704" y="25731"/>
                    <a:pt x="35772" y="25770"/>
                  </a:cubicBezTo>
                  <a:cubicBezTo>
                    <a:pt x="36213" y="26049"/>
                    <a:pt x="36800" y="26207"/>
                    <a:pt x="37304" y="26207"/>
                  </a:cubicBezTo>
                  <a:cubicBezTo>
                    <a:pt x="37676" y="26207"/>
                    <a:pt x="38004" y="26120"/>
                    <a:pt x="38192" y="25932"/>
                  </a:cubicBezTo>
                  <a:cubicBezTo>
                    <a:pt x="38595" y="25367"/>
                    <a:pt x="39281" y="24964"/>
                    <a:pt x="40007" y="24883"/>
                  </a:cubicBezTo>
                  <a:cubicBezTo>
                    <a:pt x="40083" y="24871"/>
                    <a:pt x="40160" y="24866"/>
                    <a:pt x="40236" y="24866"/>
                  </a:cubicBezTo>
                  <a:cubicBezTo>
                    <a:pt x="40968" y="24866"/>
                    <a:pt x="41690" y="25355"/>
                    <a:pt x="42306" y="25355"/>
                  </a:cubicBezTo>
                  <a:cubicBezTo>
                    <a:pt x="42506" y="25355"/>
                    <a:pt x="42696" y="25303"/>
                    <a:pt x="42870" y="25166"/>
                  </a:cubicBezTo>
                  <a:cubicBezTo>
                    <a:pt x="43460" y="24674"/>
                    <a:pt x="43172" y="23997"/>
                    <a:pt x="43949" y="23997"/>
                  </a:cubicBezTo>
                  <a:cubicBezTo>
                    <a:pt x="44129" y="23997"/>
                    <a:pt x="44366" y="24034"/>
                    <a:pt x="44685" y="24117"/>
                  </a:cubicBezTo>
                  <a:cubicBezTo>
                    <a:pt x="45892" y="24470"/>
                    <a:pt x="47249" y="25446"/>
                    <a:pt x="48051" y="25446"/>
                  </a:cubicBezTo>
                  <a:cubicBezTo>
                    <a:pt x="48348" y="25446"/>
                    <a:pt x="48569" y="25313"/>
                    <a:pt x="48678" y="24964"/>
                  </a:cubicBezTo>
                  <a:cubicBezTo>
                    <a:pt x="49041" y="23673"/>
                    <a:pt x="52348" y="16414"/>
                    <a:pt x="50855" y="14761"/>
                  </a:cubicBezTo>
                  <a:cubicBezTo>
                    <a:pt x="49363" y="13107"/>
                    <a:pt x="41055" y="3025"/>
                    <a:pt x="41055" y="3025"/>
                  </a:cubicBezTo>
                  <a:lnTo>
                    <a:pt x="148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0"/>
            <p:cNvSpPr/>
            <p:nvPr/>
          </p:nvSpPr>
          <p:spPr>
            <a:xfrm>
              <a:off x="1565338" y="2423291"/>
              <a:ext cx="673588" cy="436427"/>
            </a:xfrm>
            <a:custGeom>
              <a:avLst/>
              <a:gdLst/>
              <a:ahLst/>
              <a:cxnLst/>
              <a:rect l="l" t="t" r="r" b="b"/>
              <a:pathLst>
                <a:path w="52348" h="33917" fill="none" extrusionOk="0">
                  <a:moveTo>
                    <a:pt x="16132" y="33917"/>
                  </a:moveTo>
                  <a:cubicBezTo>
                    <a:pt x="16737" y="33473"/>
                    <a:pt x="17181" y="32868"/>
                    <a:pt x="17342" y="32142"/>
                  </a:cubicBezTo>
                  <a:cubicBezTo>
                    <a:pt x="17544" y="31134"/>
                    <a:pt x="17786" y="30207"/>
                    <a:pt x="18108" y="29239"/>
                  </a:cubicBezTo>
                  <a:cubicBezTo>
                    <a:pt x="18834" y="29400"/>
                    <a:pt x="19600" y="29400"/>
                    <a:pt x="20367" y="29239"/>
                  </a:cubicBezTo>
                  <a:cubicBezTo>
                    <a:pt x="21254" y="28956"/>
                    <a:pt x="20810" y="28795"/>
                    <a:pt x="21859" y="28956"/>
                  </a:cubicBezTo>
                  <a:cubicBezTo>
                    <a:pt x="22948" y="29118"/>
                    <a:pt x="23391" y="30005"/>
                    <a:pt x="23553" y="28956"/>
                  </a:cubicBezTo>
                  <a:cubicBezTo>
                    <a:pt x="23674" y="27908"/>
                    <a:pt x="22786" y="27747"/>
                    <a:pt x="23553" y="26980"/>
                  </a:cubicBezTo>
                  <a:cubicBezTo>
                    <a:pt x="24279" y="26254"/>
                    <a:pt x="24884" y="25327"/>
                    <a:pt x="25650" y="25045"/>
                  </a:cubicBezTo>
                  <a:cubicBezTo>
                    <a:pt x="26416" y="24722"/>
                    <a:pt x="26093" y="24117"/>
                    <a:pt x="27021" y="24722"/>
                  </a:cubicBezTo>
                  <a:cubicBezTo>
                    <a:pt x="27908" y="25327"/>
                    <a:pt x="28513" y="25166"/>
                    <a:pt x="29118" y="26093"/>
                  </a:cubicBezTo>
                  <a:cubicBezTo>
                    <a:pt x="29723" y="26980"/>
                    <a:pt x="30005" y="27142"/>
                    <a:pt x="30651" y="26980"/>
                  </a:cubicBezTo>
                  <a:cubicBezTo>
                    <a:pt x="31256" y="26859"/>
                    <a:pt x="31699" y="27142"/>
                    <a:pt x="32304" y="27303"/>
                  </a:cubicBezTo>
                  <a:cubicBezTo>
                    <a:pt x="32949" y="27464"/>
                    <a:pt x="33595" y="27545"/>
                    <a:pt x="34240" y="27585"/>
                  </a:cubicBezTo>
                  <a:cubicBezTo>
                    <a:pt x="34724" y="27585"/>
                    <a:pt x="35006" y="25327"/>
                    <a:pt x="35772" y="25770"/>
                  </a:cubicBezTo>
                  <a:cubicBezTo>
                    <a:pt x="36539" y="26254"/>
                    <a:pt x="37749" y="26375"/>
                    <a:pt x="38192" y="25932"/>
                  </a:cubicBezTo>
                  <a:cubicBezTo>
                    <a:pt x="38595" y="25367"/>
                    <a:pt x="39281" y="24964"/>
                    <a:pt x="40007" y="24883"/>
                  </a:cubicBezTo>
                  <a:cubicBezTo>
                    <a:pt x="41055" y="24722"/>
                    <a:pt x="42104" y="25770"/>
                    <a:pt x="42870" y="25166"/>
                  </a:cubicBezTo>
                  <a:cubicBezTo>
                    <a:pt x="43596" y="24561"/>
                    <a:pt x="42991" y="23673"/>
                    <a:pt x="44685" y="24117"/>
                  </a:cubicBezTo>
                  <a:cubicBezTo>
                    <a:pt x="46339" y="24601"/>
                    <a:pt x="48274" y="26254"/>
                    <a:pt x="48678" y="24964"/>
                  </a:cubicBezTo>
                  <a:cubicBezTo>
                    <a:pt x="49041" y="23673"/>
                    <a:pt x="52348" y="16414"/>
                    <a:pt x="50855" y="14761"/>
                  </a:cubicBezTo>
                  <a:cubicBezTo>
                    <a:pt x="49363" y="13107"/>
                    <a:pt x="41055" y="3025"/>
                    <a:pt x="41055" y="3025"/>
                  </a:cubicBezTo>
                  <a:lnTo>
                    <a:pt x="14801" y="0"/>
                  </a:lnTo>
                  <a:lnTo>
                    <a:pt x="0" y="21859"/>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0"/>
            <p:cNvSpPr/>
            <p:nvPr/>
          </p:nvSpPr>
          <p:spPr>
            <a:xfrm>
              <a:off x="964973" y="2429210"/>
              <a:ext cx="268300" cy="330540"/>
            </a:xfrm>
            <a:custGeom>
              <a:avLst/>
              <a:gdLst/>
              <a:ahLst/>
              <a:cxnLst/>
              <a:rect l="l" t="t" r="r" b="b"/>
              <a:pathLst>
                <a:path w="20851" h="25688" extrusionOk="0">
                  <a:moveTo>
                    <a:pt x="12345" y="0"/>
                  </a:moveTo>
                  <a:cubicBezTo>
                    <a:pt x="12063" y="0"/>
                    <a:pt x="11767" y="8"/>
                    <a:pt x="11454" y="24"/>
                  </a:cubicBezTo>
                  <a:cubicBezTo>
                    <a:pt x="3630" y="387"/>
                    <a:pt x="1" y="12929"/>
                    <a:pt x="1" y="12929"/>
                  </a:cubicBezTo>
                  <a:lnTo>
                    <a:pt x="1695" y="24625"/>
                  </a:lnTo>
                  <a:cubicBezTo>
                    <a:pt x="2299" y="24544"/>
                    <a:pt x="2904" y="24504"/>
                    <a:pt x="3509" y="24464"/>
                  </a:cubicBezTo>
                  <a:cubicBezTo>
                    <a:pt x="3993" y="24423"/>
                    <a:pt x="4477" y="24383"/>
                    <a:pt x="4921" y="24343"/>
                  </a:cubicBezTo>
                  <a:cubicBezTo>
                    <a:pt x="5071" y="24336"/>
                    <a:pt x="5222" y="24333"/>
                    <a:pt x="5372" y="24333"/>
                  </a:cubicBezTo>
                  <a:cubicBezTo>
                    <a:pt x="6148" y="24333"/>
                    <a:pt x="6920" y="24422"/>
                    <a:pt x="7663" y="24625"/>
                  </a:cubicBezTo>
                  <a:lnTo>
                    <a:pt x="8389" y="24786"/>
                  </a:lnTo>
                  <a:lnTo>
                    <a:pt x="8913" y="24867"/>
                  </a:lnTo>
                  <a:cubicBezTo>
                    <a:pt x="9438" y="24907"/>
                    <a:pt x="10002" y="25068"/>
                    <a:pt x="10446" y="25391"/>
                  </a:cubicBezTo>
                  <a:cubicBezTo>
                    <a:pt x="10672" y="25589"/>
                    <a:pt x="10937" y="25688"/>
                    <a:pt x="11214" y="25688"/>
                  </a:cubicBezTo>
                  <a:cubicBezTo>
                    <a:pt x="11333" y="25688"/>
                    <a:pt x="11454" y="25669"/>
                    <a:pt x="11575" y="25633"/>
                  </a:cubicBezTo>
                  <a:lnTo>
                    <a:pt x="11656" y="25633"/>
                  </a:lnTo>
                  <a:cubicBezTo>
                    <a:pt x="11978" y="25552"/>
                    <a:pt x="12261" y="25391"/>
                    <a:pt x="12503" y="25189"/>
                  </a:cubicBezTo>
                  <a:cubicBezTo>
                    <a:pt x="12664" y="25028"/>
                    <a:pt x="12866" y="24948"/>
                    <a:pt x="13108" y="24867"/>
                  </a:cubicBezTo>
                  <a:cubicBezTo>
                    <a:pt x="14116" y="24746"/>
                    <a:pt x="15084" y="24423"/>
                    <a:pt x="15971" y="23980"/>
                  </a:cubicBezTo>
                  <a:lnTo>
                    <a:pt x="16092" y="23899"/>
                  </a:lnTo>
                  <a:cubicBezTo>
                    <a:pt x="17017" y="23365"/>
                    <a:pt x="17942" y="22863"/>
                    <a:pt x="18978" y="22863"/>
                  </a:cubicBezTo>
                  <a:cubicBezTo>
                    <a:pt x="19117" y="22863"/>
                    <a:pt x="19257" y="22872"/>
                    <a:pt x="19399" y="22891"/>
                  </a:cubicBezTo>
                  <a:cubicBezTo>
                    <a:pt x="19484" y="22917"/>
                    <a:pt x="19569" y="22929"/>
                    <a:pt x="19652" y="22929"/>
                  </a:cubicBezTo>
                  <a:cubicBezTo>
                    <a:pt x="20080" y="22929"/>
                    <a:pt x="20454" y="22598"/>
                    <a:pt x="20488" y="22124"/>
                  </a:cubicBezTo>
                  <a:cubicBezTo>
                    <a:pt x="20528" y="22003"/>
                    <a:pt x="20609" y="21842"/>
                    <a:pt x="20649" y="21842"/>
                  </a:cubicBezTo>
                  <a:cubicBezTo>
                    <a:pt x="20690" y="21862"/>
                    <a:pt x="20720" y="21872"/>
                    <a:pt x="20750" y="21872"/>
                  </a:cubicBezTo>
                  <a:cubicBezTo>
                    <a:pt x="20780" y="21872"/>
                    <a:pt x="20811" y="21862"/>
                    <a:pt x="20851" y="21842"/>
                  </a:cubicBezTo>
                  <a:lnTo>
                    <a:pt x="20327" y="20552"/>
                  </a:lnTo>
                  <a:cubicBezTo>
                    <a:pt x="20327" y="20552"/>
                    <a:pt x="18310" y="19140"/>
                    <a:pt x="18915" y="17930"/>
                  </a:cubicBezTo>
                  <a:cubicBezTo>
                    <a:pt x="19520" y="16720"/>
                    <a:pt x="18512" y="16317"/>
                    <a:pt x="18915" y="15107"/>
                  </a:cubicBezTo>
                  <a:cubicBezTo>
                    <a:pt x="19318" y="13897"/>
                    <a:pt x="17907" y="13292"/>
                    <a:pt x="18713" y="12486"/>
                  </a:cubicBezTo>
                  <a:cubicBezTo>
                    <a:pt x="19520" y="11679"/>
                    <a:pt x="18512" y="10913"/>
                    <a:pt x="18512" y="9703"/>
                  </a:cubicBezTo>
                  <a:cubicBezTo>
                    <a:pt x="18512" y="8453"/>
                    <a:pt x="18229" y="7203"/>
                    <a:pt x="17705" y="6073"/>
                  </a:cubicBezTo>
                  <a:cubicBezTo>
                    <a:pt x="17124" y="4524"/>
                    <a:pt x="19147" y="0"/>
                    <a:pt x="12345" y="0"/>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0"/>
            <p:cNvSpPr/>
            <p:nvPr/>
          </p:nvSpPr>
          <p:spPr>
            <a:xfrm>
              <a:off x="755339" y="2514102"/>
              <a:ext cx="193064" cy="259949"/>
            </a:xfrm>
            <a:custGeom>
              <a:avLst/>
              <a:gdLst/>
              <a:ahLst/>
              <a:cxnLst/>
              <a:rect l="l" t="t" r="r" b="b"/>
              <a:pathLst>
                <a:path w="15004" h="20202" extrusionOk="0">
                  <a:moveTo>
                    <a:pt x="12583" y="1"/>
                  </a:moveTo>
                  <a:lnTo>
                    <a:pt x="4881" y="6655"/>
                  </a:lnTo>
                  <a:cubicBezTo>
                    <a:pt x="5042" y="7058"/>
                    <a:pt x="4840" y="7542"/>
                    <a:pt x="4397" y="7704"/>
                  </a:cubicBezTo>
                  <a:cubicBezTo>
                    <a:pt x="3671" y="8026"/>
                    <a:pt x="3509" y="8309"/>
                    <a:pt x="2904" y="9518"/>
                  </a:cubicBezTo>
                  <a:cubicBezTo>
                    <a:pt x="2380" y="10527"/>
                    <a:pt x="243" y="9397"/>
                    <a:pt x="1" y="11696"/>
                  </a:cubicBezTo>
                  <a:cubicBezTo>
                    <a:pt x="122" y="11817"/>
                    <a:pt x="243" y="11938"/>
                    <a:pt x="323" y="12059"/>
                  </a:cubicBezTo>
                  <a:cubicBezTo>
                    <a:pt x="848" y="12704"/>
                    <a:pt x="1493" y="13229"/>
                    <a:pt x="2259" y="13592"/>
                  </a:cubicBezTo>
                  <a:cubicBezTo>
                    <a:pt x="2259" y="14035"/>
                    <a:pt x="2542" y="14358"/>
                    <a:pt x="3187" y="14479"/>
                  </a:cubicBezTo>
                  <a:cubicBezTo>
                    <a:pt x="3590" y="14600"/>
                    <a:pt x="3953" y="14802"/>
                    <a:pt x="4235" y="15124"/>
                  </a:cubicBezTo>
                  <a:cubicBezTo>
                    <a:pt x="4356" y="15245"/>
                    <a:pt x="4477" y="15366"/>
                    <a:pt x="4598" y="15487"/>
                  </a:cubicBezTo>
                  <a:cubicBezTo>
                    <a:pt x="5002" y="15810"/>
                    <a:pt x="5365" y="16173"/>
                    <a:pt x="5687" y="16536"/>
                  </a:cubicBezTo>
                  <a:cubicBezTo>
                    <a:pt x="6090" y="17060"/>
                    <a:pt x="6574" y="17544"/>
                    <a:pt x="7139" y="17947"/>
                  </a:cubicBezTo>
                  <a:cubicBezTo>
                    <a:pt x="7986" y="18471"/>
                    <a:pt x="8873" y="18955"/>
                    <a:pt x="9760" y="19359"/>
                  </a:cubicBezTo>
                  <a:cubicBezTo>
                    <a:pt x="10285" y="19601"/>
                    <a:pt x="10769" y="19843"/>
                    <a:pt x="11293" y="20085"/>
                  </a:cubicBezTo>
                  <a:cubicBezTo>
                    <a:pt x="11464" y="20161"/>
                    <a:pt x="11663" y="20201"/>
                    <a:pt x="11862" y="20201"/>
                  </a:cubicBezTo>
                  <a:cubicBezTo>
                    <a:pt x="12086" y="20201"/>
                    <a:pt x="12311" y="20151"/>
                    <a:pt x="12503" y="20044"/>
                  </a:cubicBezTo>
                  <a:lnTo>
                    <a:pt x="13027" y="19802"/>
                  </a:lnTo>
                  <a:cubicBezTo>
                    <a:pt x="13592" y="19480"/>
                    <a:pt x="14156" y="19238"/>
                    <a:pt x="14761" y="19036"/>
                  </a:cubicBezTo>
                  <a:lnTo>
                    <a:pt x="14923" y="18996"/>
                  </a:lnTo>
                  <a:lnTo>
                    <a:pt x="15003" y="17060"/>
                  </a:lnTo>
                  <a:lnTo>
                    <a:pt x="12583" y="1"/>
                  </a:ln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0"/>
            <p:cNvSpPr/>
            <p:nvPr/>
          </p:nvSpPr>
          <p:spPr>
            <a:xfrm>
              <a:off x="843037" y="2454239"/>
              <a:ext cx="262072" cy="319886"/>
            </a:xfrm>
            <a:custGeom>
              <a:avLst/>
              <a:gdLst/>
              <a:ahLst/>
              <a:cxnLst/>
              <a:rect l="l" t="t" r="r" b="b"/>
              <a:pathLst>
                <a:path w="20367" h="24860" extrusionOk="0">
                  <a:moveTo>
                    <a:pt x="5898" y="1"/>
                  </a:moveTo>
                  <a:cubicBezTo>
                    <a:pt x="4382" y="1"/>
                    <a:pt x="3045" y="196"/>
                    <a:pt x="2138" y="580"/>
                  </a:cubicBezTo>
                  <a:cubicBezTo>
                    <a:pt x="0" y="1467"/>
                    <a:pt x="0" y="3282"/>
                    <a:pt x="0" y="3282"/>
                  </a:cubicBezTo>
                  <a:lnTo>
                    <a:pt x="2581" y="12840"/>
                  </a:lnTo>
                  <a:cubicBezTo>
                    <a:pt x="2743" y="13404"/>
                    <a:pt x="3509" y="13888"/>
                    <a:pt x="3348" y="15542"/>
                  </a:cubicBezTo>
                  <a:cubicBezTo>
                    <a:pt x="3186" y="17195"/>
                    <a:pt x="1533" y="18405"/>
                    <a:pt x="2743" y="18405"/>
                  </a:cubicBezTo>
                  <a:cubicBezTo>
                    <a:pt x="3348" y="18405"/>
                    <a:pt x="3721" y="18294"/>
                    <a:pt x="3998" y="18294"/>
                  </a:cubicBezTo>
                  <a:cubicBezTo>
                    <a:pt x="4275" y="18294"/>
                    <a:pt x="4457" y="18405"/>
                    <a:pt x="4679" y="18849"/>
                  </a:cubicBezTo>
                  <a:cubicBezTo>
                    <a:pt x="5163" y="19776"/>
                    <a:pt x="5606" y="19454"/>
                    <a:pt x="5163" y="21712"/>
                  </a:cubicBezTo>
                  <a:cubicBezTo>
                    <a:pt x="4961" y="22640"/>
                    <a:pt x="4638" y="23769"/>
                    <a:pt x="4558" y="24777"/>
                  </a:cubicBezTo>
                  <a:cubicBezTo>
                    <a:pt x="4716" y="24830"/>
                    <a:pt x="4882" y="24860"/>
                    <a:pt x="5049" y="24860"/>
                  </a:cubicBezTo>
                  <a:cubicBezTo>
                    <a:pt x="5265" y="24860"/>
                    <a:pt x="5482" y="24810"/>
                    <a:pt x="5687" y="24696"/>
                  </a:cubicBezTo>
                  <a:lnTo>
                    <a:pt x="6171" y="24454"/>
                  </a:lnTo>
                  <a:cubicBezTo>
                    <a:pt x="6735" y="24172"/>
                    <a:pt x="7340" y="23890"/>
                    <a:pt x="7945" y="23728"/>
                  </a:cubicBezTo>
                  <a:cubicBezTo>
                    <a:pt x="8308" y="23607"/>
                    <a:pt x="8671" y="23446"/>
                    <a:pt x="8994" y="23285"/>
                  </a:cubicBezTo>
                  <a:cubicBezTo>
                    <a:pt x="9357" y="23083"/>
                    <a:pt x="9760" y="22962"/>
                    <a:pt x="10163" y="22841"/>
                  </a:cubicBezTo>
                  <a:cubicBezTo>
                    <a:pt x="11091" y="22680"/>
                    <a:pt x="12059" y="22559"/>
                    <a:pt x="12986" y="22519"/>
                  </a:cubicBezTo>
                  <a:cubicBezTo>
                    <a:pt x="13470" y="22478"/>
                    <a:pt x="13954" y="22438"/>
                    <a:pt x="14398" y="22398"/>
                  </a:cubicBezTo>
                  <a:cubicBezTo>
                    <a:pt x="14548" y="22391"/>
                    <a:pt x="14699" y="22388"/>
                    <a:pt x="14849" y="22388"/>
                  </a:cubicBezTo>
                  <a:cubicBezTo>
                    <a:pt x="15625" y="22388"/>
                    <a:pt x="16397" y="22477"/>
                    <a:pt x="17140" y="22680"/>
                  </a:cubicBezTo>
                  <a:lnTo>
                    <a:pt x="17866" y="22841"/>
                  </a:lnTo>
                  <a:cubicBezTo>
                    <a:pt x="17987" y="22882"/>
                    <a:pt x="18148" y="22882"/>
                    <a:pt x="18269" y="22922"/>
                  </a:cubicBezTo>
                  <a:cubicBezTo>
                    <a:pt x="18350" y="22398"/>
                    <a:pt x="18431" y="21914"/>
                    <a:pt x="18431" y="21389"/>
                  </a:cubicBezTo>
                  <a:cubicBezTo>
                    <a:pt x="18431" y="20220"/>
                    <a:pt x="16898" y="19292"/>
                    <a:pt x="17382" y="18082"/>
                  </a:cubicBezTo>
                  <a:cubicBezTo>
                    <a:pt x="17826" y="16913"/>
                    <a:pt x="17221" y="15542"/>
                    <a:pt x="18431" y="14009"/>
                  </a:cubicBezTo>
                  <a:cubicBezTo>
                    <a:pt x="19641" y="12517"/>
                    <a:pt x="20367" y="12678"/>
                    <a:pt x="18592" y="8605"/>
                  </a:cubicBezTo>
                  <a:cubicBezTo>
                    <a:pt x="16777" y="4532"/>
                    <a:pt x="15850" y="2273"/>
                    <a:pt x="12220" y="1023"/>
                  </a:cubicBezTo>
                  <a:cubicBezTo>
                    <a:pt x="10183" y="337"/>
                    <a:pt x="7887" y="1"/>
                    <a:pt x="5898"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0"/>
            <p:cNvSpPr/>
            <p:nvPr/>
          </p:nvSpPr>
          <p:spPr>
            <a:xfrm>
              <a:off x="636002" y="2463762"/>
              <a:ext cx="216920" cy="205520"/>
            </a:xfrm>
            <a:custGeom>
              <a:avLst/>
              <a:gdLst/>
              <a:ahLst/>
              <a:cxnLst/>
              <a:rect l="l" t="t" r="r" b="b"/>
              <a:pathLst>
                <a:path w="16858" h="15972" extrusionOk="0">
                  <a:moveTo>
                    <a:pt x="11575" y="1"/>
                  </a:moveTo>
                  <a:lnTo>
                    <a:pt x="0" y="3348"/>
                  </a:lnTo>
                  <a:lnTo>
                    <a:pt x="40" y="3348"/>
                  </a:lnTo>
                  <a:cubicBezTo>
                    <a:pt x="202" y="3509"/>
                    <a:pt x="363" y="3671"/>
                    <a:pt x="403" y="3832"/>
                  </a:cubicBezTo>
                  <a:cubicBezTo>
                    <a:pt x="444" y="3993"/>
                    <a:pt x="524" y="4074"/>
                    <a:pt x="686" y="4114"/>
                  </a:cubicBezTo>
                  <a:cubicBezTo>
                    <a:pt x="720" y="4121"/>
                    <a:pt x="755" y="4125"/>
                    <a:pt x="789" y="4125"/>
                  </a:cubicBezTo>
                  <a:cubicBezTo>
                    <a:pt x="954" y="4125"/>
                    <a:pt x="1110" y="4046"/>
                    <a:pt x="1210" y="3913"/>
                  </a:cubicBezTo>
                  <a:lnTo>
                    <a:pt x="1250" y="3913"/>
                  </a:lnTo>
                  <a:cubicBezTo>
                    <a:pt x="1331" y="4155"/>
                    <a:pt x="1371" y="4437"/>
                    <a:pt x="1371" y="4719"/>
                  </a:cubicBezTo>
                  <a:cubicBezTo>
                    <a:pt x="1371" y="4840"/>
                    <a:pt x="1412" y="4961"/>
                    <a:pt x="1492" y="5002"/>
                  </a:cubicBezTo>
                  <a:lnTo>
                    <a:pt x="5364" y="7986"/>
                  </a:lnTo>
                  <a:cubicBezTo>
                    <a:pt x="5364" y="7986"/>
                    <a:pt x="5082" y="8228"/>
                    <a:pt x="4638" y="8591"/>
                  </a:cubicBezTo>
                  <a:cubicBezTo>
                    <a:pt x="4678" y="8672"/>
                    <a:pt x="4678" y="8752"/>
                    <a:pt x="4719" y="8833"/>
                  </a:cubicBezTo>
                  <a:lnTo>
                    <a:pt x="4840" y="9115"/>
                  </a:lnTo>
                  <a:cubicBezTo>
                    <a:pt x="4920" y="9317"/>
                    <a:pt x="4920" y="9559"/>
                    <a:pt x="4920" y="9801"/>
                  </a:cubicBezTo>
                  <a:cubicBezTo>
                    <a:pt x="4920" y="10083"/>
                    <a:pt x="4961" y="10365"/>
                    <a:pt x="5041" y="10607"/>
                  </a:cubicBezTo>
                  <a:cubicBezTo>
                    <a:pt x="4961" y="10648"/>
                    <a:pt x="4880" y="10728"/>
                    <a:pt x="4840" y="10809"/>
                  </a:cubicBezTo>
                  <a:cubicBezTo>
                    <a:pt x="4759" y="11011"/>
                    <a:pt x="4799" y="11253"/>
                    <a:pt x="4961" y="11414"/>
                  </a:cubicBezTo>
                  <a:cubicBezTo>
                    <a:pt x="5082" y="11495"/>
                    <a:pt x="5122" y="11575"/>
                    <a:pt x="4961" y="11979"/>
                  </a:cubicBezTo>
                  <a:lnTo>
                    <a:pt x="4638" y="12584"/>
                  </a:lnTo>
                  <a:lnTo>
                    <a:pt x="5324" y="12382"/>
                  </a:lnTo>
                  <a:cubicBezTo>
                    <a:pt x="5485" y="12301"/>
                    <a:pt x="5646" y="12261"/>
                    <a:pt x="5848" y="12221"/>
                  </a:cubicBezTo>
                  <a:lnTo>
                    <a:pt x="5848" y="12221"/>
                  </a:lnTo>
                  <a:cubicBezTo>
                    <a:pt x="5848" y="12342"/>
                    <a:pt x="5807" y="12463"/>
                    <a:pt x="5807" y="12543"/>
                  </a:cubicBezTo>
                  <a:cubicBezTo>
                    <a:pt x="5727" y="12705"/>
                    <a:pt x="5767" y="12866"/>
                    <a:pt x="5848" y="12987"/>
                  </a:cubicBezTo>
                  <a:cubicBezTo>
                    <a:pt x="5727" y="12987"/>
                    <a:pt x="5646" y="13027"/>
                    <a:pt x="5566" y="13067"/>
                  </a:cubicBezTo>
                  <a:lnTo>
                    <a:pt x="5324" y="13148"/>
                  </a:lnTo>
                  <a:lnTo>
                    <a:pt x="5404" y="13471"/>
                  </a:lnTo>
                  <a:cubicBezTo>
                    <a:pt x="5445" y="13672"/>
                    <a:pt x="5525" y="14076"/>
                    <a:pt x="5888" y="14116"/>
                  </a:cubicBezTo>
                  <a:cubicBezTo>
                    <a:pt x="6251" y="14156"/>
                    <a:pt x="6574" y="14277"/>
                    <a:pt x="6856" y="14479"/>
                  </a:cubicBezTo>
                  <a:cubicBezTo>
                    <a:pt x="7058" y="14600"/>
                    <a:pt x="7219" y="14721"/>
                    <a:pt x="7421" y="14802"/>
                  </a:cubicBezTo>
                  <a:lnTo>
                    <a:pt x="7945" y="15003"/>
                  </a:lnTo>
                  <a:cubicBezTo>
                    <a:pt x="8550" y="15165"/>
                    <a:pt x="9114" y="15487"/>
                    <a:pt x="9558" y="15971"/>
                  </a:cubicBezTo>
                  <a:cubicBezTo>
                    <a:pt x="11736" y="14963"/>
                    <a:pt x="16858" y="8147"/>
                    <a:pt x="16858" y="8147"/>
                  </a:cubicBezTo>
                  <a:lnTo>
                    <a:pt x="11575" y="1"/>
                  </a:lnTo>
                  <a:close/>
                </a:path>
              </a:pathLst>
            </a:custGeom>
            <a:solidFill>
              <a:schemeClr val="accent1"/>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0"/>
            <p:cNvSpPr/>
            <p:nvPr/>
          </p:nvSpPr>
          <p:spPr>
            <a:xfrm>
              <a:off x="580997" y="2267971"/>
              <a:ext cx="332123" cy="380891"/>
            </a:xfrm>
            <a:custGeom>
              <a:avLst/>
              <a:gdLst/>
              <a:ahLst/>
              <a:cxnLst/>
              <a:rect l="l" t="t" r="r" b="b"/>
              <a:pathLst>
                <a:path w="25811" h="29601" extrusionOk="0">
                  <a:moveTo>
                    <a:pt x="12962" y="0"/>
                  </a:moveTo>
                  <a:cubicBezTo>
                    <a:pt x="12466" y="0"/>
                    <a:pt x="11975" y="91"/>
                    <a:pt x="11494" y="294"/>
                  </a:cubicBezTo>
                  <a:cubicBezTo>
                    <a:pt x="8752" y="1423"/>
                    <a:pt x="4033" y="5497"/>
                    <a:pt x="565" y="8683"/>
                  </a:cubicBezTo>
                  <a:cubicBezTo>
                    <a:pt x="645" y="8884"/>
                    <a:pt x="686" y="9126"/>
                    <a:pt x="645" y="9328"/>
                  </a:cubicBezTo>
                  <a:lnTo>
                    <a:pt x="565" y="9610"/>
                  </a:lnTo>
                  <a:lnTo>
                    <a:pt x="887" y="9691"/>
                  </a:lnTo>
                  <a:cubicBezTo>
                    <a:pt x="887" y="9691"/>
                    <a:pt x="887" y="9731"/>
                    <a:pt x="887" y="9771"/>
                  </a:cubicBezTo>
                  <a:cubicBezTo>
                    <a:pt x="887" y="9892"/>
                    <a:pt x="887" y="10013"/>
                    <a:pt x="887" y="10134"/>
                  </a:cubicBezTo>
                  <a:cubicBezTo>
                    <a:pt x="766" y="10134"/>
                    <a:pt x="645" y="10175"/>
                    <a:pt x="524" y="10255"/>
                  </a:cubicBezTo>
                  <a:cubicBezTo>
                    <a:pt x="444" y="10336"/>
                    <a:pt x="403" y="10457"/>
                    <a:pt x="403" y="10538"/>
                  </a:cubicBezTo>
                  <a:cubicBezTo>
                    <a:pt x="363" y="10659"/>
                    <a:pt x="363" y="10739"/>
                    <a:pt x="323" y="10860"/>
                  </a:cubicBezTo>
                  <a:lnTo>
                    <a:pt x="323" y="10901"/>
                  </a:lnTo>
                  <a:cubicBezTo>
                    <a:pt x="363" y="11506"/>
                    <a:pt x="323" y="12070"/>
                    <a:pt x="283" y="12675"/>
                  </a:cubicBezTo>
                  <a:cubicBezTo>
                    <a:pt x="202" y="13159"/>
                    <a:pt x="0" y="14409"/>
                    <a:pt x="1250" y="14893"/>
                  </a:cubicBezTo>
                  <a:cubicBezTo>
                    <a:pt x="1250" y="14934"/>
                    <a:pt x="1250" y="14934"/>
                    <a:pt x="1250" y="14974"/>
                  </a:cubicBezTo>
                  <a:cubicBezTo>
                    <a:pt x="1250" y="15014"/>
                    <a:pt x="1250" y="15055"/>
                    <a:pt x="1250" y="15055"/>
                  </a:cubicBezTo>
                  <a:cubicBezTo>
                    <a:pt x="1250" y="15377"/>
                    <a:pt x="1371" y="15659"/>
                    <a:pt x="1613" y="15901"/>
                  </a:cubicBezTo>
                  <a:cubicBezTo>
                    <a:pt x="1452" y="15901"/>
                    <a:pt x="1331" y="15942"/>
                    <a:pt x="1210" y="16022"/>
                  </a:cubicBezTo>
                  <a:cubicBezTo>
                    <a:pt x="1049" y="16103"/>
                    <a:pt x="928" y="16264"/>
                    <a:pt x="887" y="16426"/>
                  </a:cubicBezTo>
                  <a:cubicBezTo>
                    <a:pt x="887" y="16547"/>
                    <a:pt x="887" y="16668"/>
                    <a:pt x="928" y="16748"/>
                  </a:cubicBezTo>
                  <a:cubicBezTo>
                    <a:pt x="766" y="16789"/>
                    <a:pt x="605" y="16990"/>
                    <a:pt x="645" y="17192"/>
                  </a:cubicBezTo>
                  <a:cubicBezTo>
                    <a:pt x="645" y="17434"/>
                    <a:pt x="686" y="17676"/>
                    <a:pt x="1129" y="17757"/>
                  </a:cubicBezTo>
                  <a:lnTo>
                    <a:pt x="1170" y="17757"/>
                  </a:lnTo>
                  <a:cubicBezTo>
                    <a:pt x="1210" y="17797"/>
                    <a:pt x="1250" y="17837"/>
                    <a:pt x="1331" y="17837"/>
                  </a:cubicBezTo>
                  <a:cubicBezTo>
                    <a:pt x="1291" y="18039"/>
                    <a:pt x="1371" y="18241"/>
                    <a:pt x="1533" y="18402"/>
                  </a:cubicBezTo>
                  <a:cubicBezTo>
                    <a:pt x="1679" y="18500"/>
                    <a:pt x="1841" y="18553"/>
                    <a:pt x="2008" y="18553"/>
                  </a:cubicBezTo>
                  <a:cubicBezTo>
                    <a:pt x="2117" y="18553"/>
                    <a:pt x="2228" y="18530"/>
                    <a:pt x="2339" y="18482"/>
                  </a:cubicBezTo>
                  <a:lnTo>
                    <a:pt x="2460" y="18482"/>
                  </a:lnTo>
                  <a:cubicBezTo>
                    <a:pt x="2622" y="18442"/>
                    <a:pt x="2823" y="18362"/>
                    <a:pt x="2944" y="18241"/>
                  </a:cubicBezTo>
                  <a:cubicBezTo>
                    <a:pt x="3065" y="18120"/>
                    <a:pt x="3186" y="18079"/>
                    <a:pt x="3348" y="18039"/>
                  </a:cubicBezTo>
                  <a:cubicBezTo>
                    <a:pt x="3509" y="18039"/>
                    <a:pt x="3670" y="17958"/>
                    <a:pt x="3751" y="17837"/>
                  </a:cubicBezTo>
                  <a:cubicBezTo>
                    <a:pt x="3831" y="18120"/>
                    <a:pt x="4033" y="18402"/>
                    <a:pt x="4315" y="18563"/>
                  </a:cubicBezTo>
                  <a:cubicBezTo>
                    <a:pt x="4477" y="18724"/>
                    <a:pt x="4638" y="18845"/>
                    <a:pt x="4678" y="19047"/>
                  </a:cubicBezTo>
                  <a:cubicBezTo>
                    <a:pt x="4719" y="19168"/>
                    <a:pt x="4840" y="19289"/>
                    <a:pt x="4961" y="19329"/>
                  </a:cubicBezTo>
                  <a:cubicBezTo>
                    <a:pt x="4995" y="19336"/>
                    <a:pt x="5030" y="19340"/>
                    <a:pt x="5064" y="19340"/>
                  </a:cubicBezTo>
                  <a:cubicBezTo>
                    <a:pt x="5229" y="19340"/>
                    <a:pt x="5385" y="19261"/>
                    <a:pt x="5485" y="19128"/>
                  </a:cubicBezTo>
                  <a:lnTo>
                    <a:pt x="5525" y="19087"/>
                  </a:lnTo>
                  <a:cubicBezTo>
                    <a:pt x="5606" y="19370"/>
                    <a:pt x="5646" y="19652"/>
                    <a:pt x="5646" y="19934"/>
                  </a:cubicBezTo>
                  <a:cubicBezTo>
                    <a:pt x="5646" y="20055"/>
                    <a:pt x="5687" y="20176"/>
                    <a:pt x="5767" y="20217"/>
                  </a:cubicBezTo>
                  <a:cubicBezTo>
                    <a:pt x="5929" y="20378"/>
                    <a:pt x="6050" y="20499"/>
                    <a:pt x="6130" y="20660"/>
                  </a:cubicBezTo>
                  <a:cubicBezTo>
                    <a:pt x="6372" y="21064"/>
                    <a:pt x="6695" y="21386"/>
                    <a:pt x="7098" y="21588"/>
                  </a:cubicBezTo>
                  <a:cubicBezTo>
                    <a:pt x="7380" y="21749"/>
                    <a:pt x="7622" y="21951"/>
                    <a:pt x="7864" y="22152"/>
                  </a:cubicBezTo>
                  <a:cubicBezTo>
                    <a:pt x="7945" y="22273"/>
                    <a:pt x="8066" y="22394"/>
                    <a:pt x="8187" y="22515"/>
                  </a:cubicBezTo>
                  <a:cubicBezTo>
                    <a:pt x="8066" y="22515"/>
                    <a:pt x="7945" y="22596"/>
                    <a:pt x="7864" y="22717"/>
                  </a:cubicBezTo>
                  <a:cubicBezTo>
                    <a:pt x="7784" y="22838"/>
                    <a:pt x="7743" y="22999"/>
                    <a:pt x="7824" y="23161"/>
                  </a:cubicBezTo>
                  <a:lnTo>
                    <a:pt x="7864" y="23443"/>
                  </a:lnTo>
                  <a:lnTo>
                    <a:pt x="8187" y="23362"/>
                  </a:lnTo>
                  <a:cubicBezTo>
                    <a:pt x="8277" y="23340"/>
                    <a:pt x="8354" y="23329"/>
                    <a:pt x="8422" y="23329"/>
                  </a:cubicBezTo>
                  <a:cubicBezTo>
                    <a:pt x="8719" y="23329"/>
                    <a:pt x="8829" y="23548"/>
                    <a:pt x="8994" y="24008"/>
                  </a:cubicBezTo>
                  <a:lnTo>
                    <a:pt x="9115" y="24290"/>
                  </a:lnTo>
                  <a:cubicBezTo>
                    <a:pt x="10728" y="23483"/>
                    <a:pt x="11494" y="24411"/>
                    <a:pt x="11938" y="23040"/>
                  </a:cubicBezTo>
                  <a:cubicBezTo>
                    <a:pt x="12381" y="21709"/>
                    <a:pt x="13147" y="21548"/>
                    <a:pt x="13591" y="21548"/>
                  </a:cubicBezTo>
                  <a:cubicBezTo>
                    <a:pt x="14236" y="21588"/>
                    <a:pt x="14882" y="21709"/>
                    <a:pt x="15567" y="21830"/>
                  </a:cubicBezTo>
                  <a:cubicBezTo>
                    <a:pt x="16172" y="22314"/>
                    <a:pt x="16656" y="22959"/>
                    <a:pt x="16898" y="23685"/>
                  </a:cubicBezTo>
                  <a:cubicBezTo>
                    <a:pt x="17221" y="24734"/>
                    <a:pt x="16132" y="26226"/>
                    <a:pt x="17059" y="26387"/>
                  </a:cubicBezTo>
                  <a:cubicBezTo>
                    <a:pt x="17260" y="26424"/>
                    <a:pt x="17439" y="26435"/>
                    <a:pt x="17607" y="26435"/>
                  </a:cubicBezTo>
                  <a:cubicBezTo>
                    <a:pt x="17907" y="26435"/>
                    <a:pt x="18174" y="26398"/>
                    <a:pt x="18482" y="26398"/>
                  </a:cubicBezTo>
                  <a:cubicBezTo>
                    <a:pt x="18763" y="26398"/>
                    <a:pt x="19077" y="26429"/>
                    <a:pt x="19479" y="26548"/>
                  </a:cubicBezTo>
                  <a:cubicBezTo>
                    <a:pt x="20528" y="26831"/>
                    <a:pt x="19600" y="29412"/>
                    <a:pt x="20689" y="29573"/>
                  </a:cubicBezTo>
                  <a:cubicBezTo>
                    <a:pt x="20811" y="29592"/>
                    <a:pt x="20908" y="29600"/>
                    <a:pt x="20986" y="29600"/>
                  </a:cubicBezTo>
                  <a:cubicBezTo>
                    <a:pt x="21584" y="29600"/>
                    <a:pt x="21093" y="29111"/>
                    <a:pt x="22020" y="28968"/>
                  </a:cubicBezTo>
                  <a:cubicBezTo>
                    <a:pt x="23109" y="28807"/>
                    <a:pt x="24157" y="28968"/>
                    <a:pt x="24157" y="27920"/>
                  </a:cubicBezTo>
                  <a:cubicBezTo>
                    <a:pt x="24157" y="26999"/>
                    <a:pt x="23318" y="26047"/>
                    <a:pt x="23850" y="26047"/>
                  </a:cubicBezTo>
                  <a:cubicBezTo>
                    <a:pt x="23924" y="26047"/>
                    <a:pt x="24025" y="26065"/>
                    <a:pt x="24157" y="26105"/>
                  </a:cubicBezTo>
                  <a:cubicBezTo>
                    <a:pt x="24374" y="26163"/>
                    <a:pt x="24525" y="26190"/>
                    <a:pt x="24630" y="26190"/>
                  </a:cubicBezTo>
                  <a:cubicBezTo>
                    <a:pt x="25034" y="26190"/>
                    <a:pt x="24755" y="25785"/>
                    <a:pt x="24883" y="25177"/>
                  </a:cubicBezTo>
                  <a:cubicBezTo>
                    <a:pt x="25004" y="24653"/>
                    <a:pt x="25045" y="24088"/>
                    <a:pt x="25045" y="23524"/>
                  </a:cubicBezTo>
                  <a:cubicBezTo>
                    <a:pt x="24883" y="21588"/>
                    <a:pt x="25811" y="19289"/>
                    <a:pt x="25811" y="18241"/>
                  </a:cubicBezTo>
                  <a:cubicBezTo>
                    <a:pt x="25811" y="17192"/>
                    <a:pt x="21899" y="6948"/>
                    <a:pt x="21899" y="6948"/>
                  </a:cubicBezTo>
                  <a:cubicBezTo>
                    <a:pt x="21899" y="6948"/>
                    <a:pt x="17288" y="0"/>
                    <a:pt x="12962" y="0"/>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0"/>
            <p:cNvSpPr/>
            <p:nvPr/>
          </p:nvSpPr>
          <p:spPr>
            <a:xfrm>
              <a:off x="580997" y="2395277"/>
              <a:ext cx="149984" cy="120916"/>
            </a:xfrm>
            <a:custGeom>
              <a:avLst/>
              <a:gdLst/>
              <a:ahLst/>
              <a:cxnLst/>
              <a:rect l="l" t="t" r="r" b="b"/>
              <a:pathLst>
                <a:path w="11656" h="9397" extrusionOk="0">
                  <a:moveTo>
                    <a:pt x="6122" y="1"/>
                  </a:moveTo>
                  <a:cubicBezTo>
                    <a:pt x="4464" y="1"/>
                    <a:pt x="2360" y="441"/>
                    <a:pt x="363" y="1008"/>
                  </a:cubicBezTo>
                  <a:cubicBezTo>
                    <a:pt x="363" y="1613"/>
                    <a:pt x="323" y="2177"/>
                    <a:pt x="283" y="2782"/>
                  </a:cubicBezTo>
                  <a:cubicBezTo>
                    <a:pt x="202" y="3266"/>
                    <a:pt x="0" y="4516"/>
                    <a:pt x="1250" y="5000"/>
                  </a:cubicBezTo>
                  <a:cubicBezTo>
                    <a:pt x="1250" y="5041"/>
                    <a:pt x="1250" y="5041"/>
                    <a:pt x="1250" y="5081"/>
                  </a:cubicBezTo>
                  <a:cubicBezTo>
                    <a:pt x="1250" y="5121"/>
                    <a:pt x="1250" y="5162"/>
                    <a:pt x="1250" y="5162"/>
                  </a:cubicBezTo>
                  <a:cubicBezTo>
                    <a:pt x="1250" y="5484"/>
                    <a:pt x="1371" y="5766"/>
                    <a:pt x="1613" y="6008"/>
                  </a:cubicBezTo>
                  <a:cubicBezTo>
                    <a:pt x="1452" y="6008"/>
                    <a:pt x="1331" y="6049"/>
                    <a:pt x="1210" y="6129"/>
                  </a:cubicBezTo>
                  <a:cubicBezTo>
                    <a:pt x="1049" y="6210"/>
                    <a:pt x="928" y="6371"/>
                    <a:pt x="887" y="6533"/>
                  </a:cubicBezTo>
                  <a:cubicBezTo>
                    <a:pt x="887" y="6654"/>
                    <a:pt x="887" y="6775"/>
                    <a:pt x="928" y="6855"/>
                  </a:cubicBezTo>
                  <a:cubicBezTo>
                    <a:pt x="766" y="6896"/>
                    <a:pt x="605" y="7097"/>
                    <a:pt x="645" y="7299"/>
                  </a:cubicBezTo>
                  <a:cubicBezTo>
                    <a:pt x="645" y="7541"/>
                    <a:pt x="686" y="7783"/>
                    <a:pt x="1129" y="7864"/>
                  </a:cubicBezTo>
                  <a:lnTo>
                    <a:pt x="1170" y="7864"/>
                  </a:lnTo>
                  <a:cubicBezTo>
                    <a:pt x="1210" y="7904"/>
                    <a:pt x="1250" y="7944"/>
                    <a:pt x="1331" y="7944"/>
                  </a:cubicBezTo>
                  <a:cubicBezTo>
                    <a:pt x="1291" y="8146"/>
                    <a:pt x="1371" y="8348"/>
                    <a:pt x="1533" y="8509"/>
                  </a:cubicBezTo>
                  <a:cubicBezTo>
                    <a:pt x="1679" y="8607"/>
                    <a:pt x="1841" y="8660"/>
                    <a:pt x="2008" y="8660"/>
                  </a:cubicBezTo>
                  <a:cubicBezTo>
                    <a:pt x="2117" y="8660"/>
                    <a:pt x="2228" y="8637"/>
                    <a:pt x="2339" y="8589"/>
                  </a:cubicBezTo>
                  <a:lnTo>
                    <a:pt x="2460" y="8589"/>
                  </a:lnTo>
                  <a:cubicBezTo>
                    <a:pt x="2622" y="8549"/>
                    <a:pt x="2823" y="8469"/>
                    <a:pt x="2944" y="8348"/>
                  </a:cubicBezTo>
                  <a:cubicBezTo>
                    <a:pt x="3065" y="8227"/>
                    <a:pt x="3186" y="8186"/>
                    <a:pt x="3348" y="8146"/>
                  </a:cubicBezTo>
                  <a:cubicBezTo>
                    <a:pt x="3509" y="8146"/>
                    <a:pt x="3670" y="8065"/>
                    <a:pt x="3751" y="7944"/>
                  </a:cubicBezTo>
                  <a:cubicBezTo>
                    <a:pt x="3831" y="8227"/>
                    <a:pt x="4033" y="8509"/>
                    <a:pt x="4315" y="8670"/>
                  </a:cubicBezTo>
                  <a:cubicBezTo>
                    <a:pt x="4477" y="8831"/>
                    <a:pt x="4638" y="8952"/>
                    <a:pt x="4678" y="9154"/>
                  </a:cubicBezTo>
                  <a:cubicBezTo>
                    <a:pt x="4719" y="9235"/>
                    <a:pt x="4759" y="9315"/>
                    <a:pt x="4840" y="9396"/>
                  </a:cubicBezTo>
                  <a:cubicBezTo>
                    <a:pt x="5203" y="8227"/>
                    <a:pt x="5606" y="7057"/>
                    <a:pt x="6050" y="6815"/>
                  </a:cubicBezTo>
                  <a:cubicBezTo>
                    <a:pt x="6937" y="6371"/>
                    <a:pt x="6816" y="6089"/>
                    <a:pt x="7703" y="6089"/>
                  </a:cubicBezTo>
                  <a:cubicBezTo>
                    <a:pt x="8590" y="6089"/>
                    <a:pt x="9357" y="5605"/>
                    <a:pt x="8913" y="5000"/>
                  </a:cubicBezTo>
                  <a:cubicBezTo>
                    <a:pt x="8469" y="4476"/>
                    <a:pt x="8550" y="3669"/>
                    <a:pt x="9074" y="3226"/>
                  </a:cubicBezTo>
                  <a:cubicBezTo>
                    <a:pt x="9518" y="2903"/>
                    <a:pt x="11655" y="2016"/>
                    <a:pt x="8187" y="362"/>
                  </a:cubicBezTo>
                  <a:cubicBezTo>
                    <a:pt x="7653" y="109"/>
                    <a:pt x="6942" y="1"/>
                    <a:pt x="6122"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0"/>
            <p:cNvSpPr/>
            <p:nvPr/>
          </p:nvSpPr>
          <p:spPr>
            <a:xfrm>
              <a:off x="568015" y="2205303"/>
              <a:ext cx="283355" cy="249552"/>
            </a:xfrm>
            <a:custGeom>
              <a:avLst/>
              <a:gdLst/>
              <a:ahLst/>
              <a:cxnLst/>
              <a:rect l="l" t="t" r="r" b="b"/>
              <a:pathLst>
                <a:path w="22021" h="19394" extrusionOk="0">
                  <a:moveTo>
                    <a:pt x="4155" y="4761"/>
                  </a:moveTo>
                  <a:lnTo>
                    <a:pt x="4195" y="4882"/>
                  </a:lnTo>
                  <a:lnTo>
                    <a:pt x="4074" y="4841"/>
                  </a:lnTo>
                  <a:cubicBezTo>
                    <a:pt x="4115" y="4801"/>
                    <a:pt x="4115" y="4761"/>
                    <a:pt x="4155" y="4761"/>
                  </a:cubicBezTo>
                  <a:close/>
                  <a:moveTo>
                    <a:pt x="5289" y="0"/>
                  </a:moveTo>
                  <a:cubicBezTo>
                    <a:pt x="5260" y="0"/>
                    <a:pt x="5232" y="1"/>
                    <a:pt x="5203" y="2"/>
                  </a:cubicBezTo>
                  <a:cubicBezTo>
                    <a:pt x="5284" y="486"/>
                    <a:pt x="5324" y="970"/>
                    <a:pt x="5284" y="1454"/>
                  </a:cubicBezTo>
                  <a:cubicBezTo>
                    <a:pt x="5082" y="1817"/>
                    <a:pt x="5002" y="2180"/>
                    <a:pt x="5002" y="2583"/>
                  </a:cubicBezTo>
                  <a:cubicBezTo>
                    <a:pt x="4881" y="2704"/>
                    <a:pt x="4840" y="2865"/>
                    <a:pt x="4881" y="3027"/>
                  </a:cubicBezTo>
                  <a:cubicBezTo>
                    <a:pt x="4598" y="3430"/>
                    <a:pt x="4397" y="3833"/>
                    <a:pt x="4236" y="4277"/>
                  </a:cubicBezTo>
                  <a:cubicBezTo>
                    <a:pt x="4155" y="4357"/>
                    <a:pt x="4074" y="4438"/>
                    <a:pt x="4074" y="4559"/>
                  </a:cubicBezTo>
                  <a:cubicBezTo>
                    <a:pt x="3994" y="4680"/>
                    <a:pt x="3953" y="4761"/>
                    <a:pt x="3913" y="4882"/>
                  </a:cubicBezTo>
                  <a:cubicBezTo>
                    <a:pt x="3792" y="5043"/>
                    <a:pt x="3711" y="5204"/>
                    <a:pt x="3671" y="5406"/>
                  </a:cubicBezTo>
                  <a:cubicBezTo>
                    <a:pt x="3550" y="5527"/>
                    <a:pt x="3510" y="5648"/>
                    <a:pt x="3510" y="5809"/>
                  </a:cubicBezTo>
                  <a:cubicBezTo>
                    <a:pt x="3429" y="5930"/>
                    <a:pt x="3389" y="6092"/>
                    <a:pt x="3389" y="6253"/>
                  </a:cubicBezTo>
                  <a:cubicBezTo>
                    <a:pt x="3227" y="6455"/>
                    <a:pt x="3147" y="6737"/>
                    <a:pt x="3106" y="6979"/>
                  </a:cubicBezTo>
                  <a:cubicBezTo>
                    <a:pt x="2985" y="8632"/>
                    <a:pt x="1977" y="10084"/>
                    <a:pt x="485" y="10770"/>
                  </a:cubicBezTo>
                  <a:lnTo>
                    <a:pt x="445" y="10770"/>
                  </a:lnTo>
                  <a:cubicBezTo>
                    <a:pt x="162" y="10810"/>
                    <a:pt x="1" y="11052"/>
                    <a:pt x="41" y="11334"/>
                  </a:cubicBezTo>
                  <a:cubicBezTo>
                    <a:pt x="41" y="11536"/>
                    <a:pt x="122" y="11697"/>
                    <a:pt x="243" y="11818"/>
                  </a:cubicBezTo>
                  <a:cubicBezTo>
                    <a:pt x="334" y="11909"/>
                    <a:pt x="447" y="11954"/>
                    <a:pt x="566" y="11954"/>
                  </a:cubicBezTo>
                  <a:cubicBezTo>
                    <a:pt x="606" y="11954"/>
                    <a:pt x="646" y="11949"/>
                    <a:pt x="687" y="11939"/>
                  </a:cubicBezTo>
                  <a:cubicBezTo>
                    <a:pt x="808" y="11939"/>
                    <a:pt x="848" y="11939"/>
                    <a:pt x="969" y="12262"/>
                  </a:cubicBezTo>
                  <a:cubicBezTo>
                    <a:pt x="1050" y="12504"/>
                    <a:pt x="1171" y="12786"/>
                    <a:pt x="1332" y="13028"/>
                  </a:cubicBezTo>
                  <a:cubicBezTo>
                    <a:pt x="1574" y="13351"/>
                    <a:pt x="1695" y="13794"/>
                    <a:pt x="1654" y="14198"/>
                  </a:cubicBezTo>
                  <a:lnTo>
                    <a:pt x="1574" y="14480"/>
                  </a:lnTo>
                  <a:lnTo>
                    <a:pt x="1896" y="14561"/>
                  </a:lnTo>
                  <a:cubicBezTo>
                    <a:pt x="1896" y="14561"/>
                    <a:pt x="1896" y="14601"/>
                    <a:pt x="1896" y="14641"/>
                  </a:cubicBezTo>
                  <a:cubicBezTo>
                    <a:pt x="1896" y="14762"/>
                    <a:pt x="1896" y="14883"/>
                    <a:pt x="1896" y="15004"/>
                  </a:cubicBezTo>
                  <a:cubicBezTo>
                    <a:pt x="1775" y="15004"/>
                    <a:pt x="1654" y="15045"/>
                    <a:pt x="1533" y="15125"/>
                  </a:cubicBezTo>
                  <a:cubicBezTo>
                    <a:pt x="1453" y="15206"/>
                    <a:pt x="1412" y="15327"/>
                    <a:pt x="1412" y="15408"/>
                  </a:cubicBezTo>
                  <a:cubicBezTo>
                    <a:pt x="1372" y="15529"/>
                    <a:pt x="1372" y="15609"/>
                    <a:pt x="1332" y="15730"/>
                  </a:cubicBezTo>
                  <a:lnTo>
                    <a:pt x="1332" y="15771"/>
                  </a:lnTo>
                  <a:cubicBezTo>
                    <a:pt x="1372" y="16376"/>
                    <a:pt x="1332" y="16940"/>
                    <a:pt x="1292" y="17545"/>
                  </a:cubicBezTo>
                  <a:cubicBezTo>
                    <a:pt x="1130" y="18069"/>
                    <a:pt x="1211" y="18594"/>
                    <a:pt x="1412" y="19078"/>
                  </a:cubicBezTo>
                  <a:lnTo>
                    <a:pt x="1493" y="19078"/>
                  </a:lnTo>
                  <a:cubicBezTo>
                    <a:pt x="2790" y="18925"/>
                    <a:pt x="4483" y="17979"/>
                    <a:pt x="5550" y="17979"/>
                  </a:cubicBezTo>
                  <a:cubicBezTo>
                    <a:pt x="5612" y="17979"/>
                    <a:pt x="5671" y="17982"/>
                    <a:pt x="5728" y="17989"/>
                  </a:cubicBezTo>
                  <a:cubicBezTo>
                    <a:pt x="5898" y="18015"/>
                    <a:pt x="6088" y="18025"/>
                    <a:pt x="6294" y="18025"/>
                  </a:cubicBezTo>
                  <a:cubicBezTo>
                    <a:pt x="7036" y="18025"/>
                    <a:pt x="7982" y="17892"/>
                    <a:pt x="8922" y="17892"/>
                  </a:cubicBezTo>
                  <a:cubicBezTo>
                    <a:pt x="9329" y="17892"/>
                    <a:pt x="9736" y="17917"/>
                    <a:pt x="10124" y="17989"/>
                  </a:cubicBezTo>
                  <a:cubicBezTo>
                    <a:pt x="10521" y="18075"/>
                    <a:pt x="10825" y="18095"/>
                    <a:pt x="11072" y="18095"/>
                  </a:cubicBezTo>
                  <a:cubicBezTo>
                    <a:pt x="11289" y="18095"/>
                    <a:pt x="11463" y="18079"/>
                    <a:pt x="11621" y="18079"/>
                  </a:cubicBezTo>
                  <a:cubicBezTo>
                    <a:pt x="11959" y="18079"/>
                    <a:pt x="12221" y="18150"/>
                    <a:pt x="12664" y="18594"/>
                  </a:cubicBezTo>
                  <a:cubicBezTo>
                    <a:pt x="13248" y="19177"/>
                    <a:pt x="13815" y="19394"/>
                    <a:pt x="14527" y="19394"/>
                  </a:cubicBezTo>
                  <a:cubicBezTo>
                    <a:pt x="14947" y="19394"/>
                    <a:pt x="15418" y="19318"/>
                    <a:pt x="15971" y="19199"/>
                  </a:cubicBezTo>
                  <a:cubicBezTo>
                    <a:pt x="17504" y="18916"/>
                    <a:pt x="17463" y="17666"/>
                    <a:pt x="17463" y="17666"/>
                  </a:cubicBezTo>
                  <a:lnTo>
                    <a:pt x="22021" y="12101"/>
                  </a:lnTo>
                  <a:cubicBezTo>
                    <a:pt x="22021" y="12101"/>
                    <a:pt x="17740" y="6209"/>
                    <a:pt x="16619" y="6209"/>
                  </a:cubicBezTo>
                  <a:cubicBezTo>
                    <a:pt x="16604" y="6209"/>
                    <a:pt x="16590" y="6211"/>
                    <a:pt x="16576" y="6213"/>
                  </a:cubicBezTo>
                  <a:cubicBezTo>
                    <a:pt x="16563" y="6215"/>
                    <a:pt x="16550" y="6216"/>
                    <a:pt x="16535" y="6216"/>
                  </a:cubicBezTo>
                  <a:cubicBezTo>
                    <a:pt x="15361" y="6216"/>
                    <a:pt x="8363" y="0"/>
                    <a:pt x="5289" y="0"/>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0"/>
            <p:cNvSpPr/>
            <p:nvPr/>
          </p:nvSpPr>
          <p:spPr>
            <a:xfrm>
              <a:off x="607978" y="1844374"/>
              <a:ext cx="590554" cy="559170"/>
            </a:xfrm>
            <a:custGeom>
              <a:avLst/>
              <a:gdLst/>
              <a:ahLst/>
              <a:cxnLst/>
              <a:rect l="l" t="t" r="r" b="b"/>
              <a:pathLst>
                <a:path w="45895" h="43456" extrusionOk="0">
                  <a:moveTo>
                    <a:pt x="1049" y="32849"/>
                  </a:moveTo>
                  <a:lnTo>
                    <a:pt x="1089" y="32970"/>
                  </a:lnTo>
                  <a:lnTo>
                    <a:pt x="968" y="32930"/>
                  </a:lnTo>
                  <a:cubicBezTo>
                    <a:pt x="1009" y="32889"/>
                    <a:pt x="1009" y="32849"/>
                    <a:pt x="1049" y="32849"/>
                  </a:cubicBezTo>
                  <a:close/>
                  <a:moveTo>
                    <a:pt x="28849" y="1"/>
                  </a:moveTo>
                  <a:cubicBezTo>
                    <a:pt x="27249" y="1"/>
                    <a:pt x="27549" y="2236"/>
                    <a:pt x="25690" y="3328"/>
                  </a:cubicBezTo>
                  <a:cubicBezTo>
                    <a:pt x="24812" y="3850"/>
                    <a:pt x="23938" y="4035"/>
                    <a:pt x="23042" y="4035"/>
                  </a:cubicBezTo>
                  <a:cubicBezTo>
                    <a:pt x="21305" y="4035"/>
                    <a:pt x="19484" y="3339"/>
                    <a:pt x="17382" y="3046"/>
                  </a:cubicBezTo>
                  <a:cubicBezTo>
                    <a:pt x="17308" y="3035"/>
                    <a:pt x="17230" y="3029"/>
                    <a:pt x="17147" y="3029"/>
                  </a:cubicBezTo>
                  <a:cubicBezTo>
                    <a:pt x="15430" y="3029"/>
                    <a:pt x="11909" y="5375"/>
                    <a:pt x="8792" y="7684"/>
                  </a:cubicBezTo>
                  <a:cubicBezTo>
                    <a:pt x="8671" y="8006"/>
                    <a:pt x="8590" y="8369"/>
                    <a:pt x="8590" y="8732"/>
                  </a:cubicBezTo>
                  <a:cubicBezTo>
                    <a:pt x="8590" y="9176"/>
                    <a:pt x="8308" y="9539"/>
                    <a:pt x="7905" y="9741"/>
                  </a:cubicBezTo>
                  <a:cubicBezTo>
                    <a:pt x="7421" y="10023"/>
                    <a:pt x="6977" y="10345"/>
                    <a:pt x="6574" y="10708"/>
                  </a:cubicBezTo>
                  <a:cubicBezTo>
                    <a:pt x="6251" y="11031"/>
                    <a:pt x="5929" y="11313"/>
                    <a:pt x="5525" y="11555"/>
                  </a:cubicBezTo>
                  <a:lnTo>
                    <a:pt x="5203" y="11838"/>
                  </a:lnTo>
                  <a:cubicBezTo>
                    <a:pt x="5001" y="11999"/>
                    <a:pt x="4880" y="12201"/>
                    <a:pt x="4840" y="12483"/>
                  </a:cubicBezTo>
                  <a:cubicBezTo>
                    <a:pt x="4759" y="12846"/>
                    <a:pt x="4598" y="13249"/>
                    <a:pt x="4356" y="13572"/>
                  </a:cubicBezTo>
                  <a:cubicBezTo>
                    <a:pt x="4154" y="13894"/>
                    <a:pt x="3953" y="14217"/>
                    <a:pt x="3832" y="14580"/>
                  </a:cubicBezTo>
                  <a:cubicBezTo>
                    <a:pt x="3670" y="14701"/>
                    <a:pt x="3549" y="14862"/>
                    <a:pt x="3509" y="15104"/>
                  </a:cubicBezTo>
                  <a:lnTo>
                    <a:pt x="3428" y="15225"/>
                  </a:lnTo>
                  <a:cubicBezTo>
                    <a:pt x="3307" y="15387"/>
                    <a:pt x="3186" y="15588"/>
                    <a:pt x="3065" y="15750"/>
                  </a:cubicBezTo>
                  <a:cubicBezTo>
                    <a:pt x="3025" y="15830"/>
                    <a:pt x="2985" y="15911"/>
                    <a:pt x="2944" y="15992"/>
                  </a:cubicBezTo>
                  <a:cubicBezTo>
                    <a:pt x="2944" y="16032"/>
                    <a:pt x="2944" y="16113"/>
                    <a:pt x="2944" y="16113"/>
                  </a:cubicBezTo>
                  <a:cubicBezTo>
                    <a:pt x="2914" y="16110"/>
                    <a:pt x="2883" y="16109"/>
                    <a:pt x="2853" y="16109"/>
                  </a:cubicBezTo>
                  <a:cubicBezTo>
                    <a:pt x="2405" y="16109"/>
                    <a:pt x="2007" y="16383"/>
                    <a:pt x="1855" y="16798"/>
                  </a:cubicBezTo>
                  <a:lnTo>
                    <a:pt x="1815" y="16879"/>
                  </a:lnTo>
                  <a:cubicBezTo>
                    <a:pt x="1331" y="17685"/>
                    <a:pt x="1009" y="18573"/>
                    <a:pt x="807" y="19500"/>
                  </a:cubicBezTo>
                  <a:cubicBezTo>
                    <a:pt x="726" y="19742"/>
                    <a:pt x="686" y="19984"/>
                    <a:pt x="605" y="20226"/>
                  </a:cubicBezTo>
                  <a:cubicBezTo>
                    <a:pt x="605" y="20266"/>
                    <a:pt x="565" y="20307"/>
                    <a:pt x="525" y="20387"/>
                  </a:cubicBezTo>
                  <a:cubicBezTo>
                    <a:pt x="404" y="20589"/>
                    <a:pt x="363" y="20831"/>
                    <a:pt x="444" y="21073"/>
                  </a:cubicBezTo>
                  <a:cubicBezTo>
                    <a:pt x="525" y="21234"/>
                    <a:pt x="646" y="21315"/>
                    <a:pt x="807" y="21355"/>
                  </a:cubicBezTo>
                  <a:cubicBezTo>
                    <a:pt x="850" y="21366"/>
                    <a:pt x="893" y="21371"/>
                    <a:pt x="937" y="21371"/>
                  </a:cubicBezTo>
                  <a:cubicBezTo>
                    <a:pt x="1055" y="21371"/>
                    <a:pt x="1173" y="21334"/>
                    <a:pt x="1291" y="21275"/>
                  </a:cubicBezTo>
                  <a:cubicBezTo>
                    <a:pt x="1291" y="21234"/>
                    <a:pt x="1331" y="21234"/>
                    <a:pt x="1372" y="21194"/>
                  </a:cubicBezTo>
                  <a:cubicBezTo>
                    <a:pt x="1412" y="21557"/>
                    <a:pt x="1573" y="22041"/>
                    <a:pt x="1936" y="22122"/>
                  </a:cubicBezTo>
                  <a:cubicBezTo>
                    <a:pt x="2097" y="22122"/>
                    <a:pt x="2138" y="22202"/>
                    <a:pt x="2218" y="22364"/>
                  </a:cubicBezTo>
                  <a:cubicBezTo>
                    <a:pt x="2218" y="22444"/>
                    <a:pt x="2259" y="22485"/>
                    <a:pt x="2299" y="22565"/>
                  </a:cubicBezTo>
                  <a:cubicBezTo>
                    <a:pt x="2339" y="22606"/>
                    <a:pt x="2299" y="22686"/>
                    <a:pt x="2339" y="22767"/>
                  </a:cubicBezTo>
                  <a:cubicBezTo>
                    <a:pt x="2380" y="22928"/>
                    <a:pt x="2380" y="23089"/>
                    <a:pt x="2380" y="23251"/>
                  </a:cubicBezTo>
                  <a:cubicBezTo>
                    <a:pt x="2380" y="23372"/>
                    <a:pt x="2299" y="23412"/>
                    <a:pt x="2138" y="23533"/>
                  </a:cubicBezTo>
                  <a:cubicBezTo>
                    <a:pt x="1936" y="23654"/>
                    <a:pt x="1775" y="23856"/>
                    <a:pt x="1734" y="24098"/>
                  </a:cubicBezTo>
                  <a:cubicBezTo>
                    <a:pt x="1613" y="24299"/>
                    <a:pt x="1573" y="24501"/>
                    <a:pt x="1613" y="24743"/>
                  </a:cubicBezTo>
                  <a:lnTo>
                    <a:pt x="1613" y="24904"/>
                  </a:lnTo>
                  <a:cubicBezTo>
                    <a:pt x="1251" y="25227"/>
                    <a:pt x="1210" y="25792"/>
                    <a:pt x="1533" y="26195"/>
                  </a:cubicBezTo>
                  <a:cubicBezTo>
                    <a:pt x="1613" y="26275"/>
                    <a:pt x="1694" y="26396"/>
                    <a:pt x="1734" y="26517"/>
                  </a:cubicBezTo>
                  <a:cubicBezTo>
                    <a:pt x="1815" y="26638"/>
                    <a:pt x="1896" y="26800"/>
                    <a:pt x="2017" y="26921"/>
                  </a:cubicBezTo>
                  <a:cubicBezTo>
                    <a:pt x="2017" y="27284"/>
                    <a:pt x="2057" y="27687"/>
                    <a:pt x="2097" y="28090"/>
                  </a:cubicBezTo>
                  <a:cubicBezTo>
                    <a:pt x="2178" y="28534"/>
                    <a:pt x="2178" y="29018"/>
                    <a:pt x="2138" y="29502"/>
                  </a:cubicBezTo>
                  <a:cubicBezTo>
                    <a:pt x="1976" y="29865"/>
                    <a:pt x="1896" y="30268"/>
                    <a:pt x="1855" y="30671"/>
                  </a:cubicBezTo>
                  <a:cubicBezTo>
                    <a:pt x="1775" y="30792"/>
                    <a:pt x="1734" y="30954"/>
                    <a:pt x="1734" y="31075"/>
                  </a:cubicBezTo>
                  <a:cubicBezTo>
                    <a:pt x="1492" y="31478"/>
                    <a:pt x="1251" y="31881"/>
                    <a:pt x="1130" y="32325"/>
                  </a:cubicBezTo>
                  <a:cubicBezTo>
                    <a:pt x="1009" y="32405"/>
                    <a:pt x="968" y="32526"/>
                    <a:pt x="928" y="32647"/>
                  </a:cubicBezTo>
                  <a:cubicBezTo>
                    <a:pt x="847" y="32728"/>
                    <a:pt x="807" y="32849"/>
                    <a:pt x="807" y="32970"/>
                  </a:cubicBezTo>
                  <a:cubicBezTo>
                    <a:pt x="686" y="33091"/>
                    <a:pt x="605" y="33252"/>
                    <a:pt x="565" y="33454"/>
                  </a:cubicBezTo>
                  <a:cubicBezTo>
                    <a:pt x="444" y="33575"/>
                    <a:pt x="404" y="33736"/>
                    <a:pt x="404" y="33898"/>
                  </a:cubicBezTo>
                  <a:cubicBezTo>
                    <a:pt x="283" y="33978"/>
                    <a:pt x="242" y="34140"/>
                    <a:pt x="283" y="34301"/>
                  </a:cubicBezTo>
                  <a:cubicBezTo>
                    <a:pt x="81" y="34543"/>
                    <a:pt x="0" y="34785"/>
                    <a:pt x="0" y="35067"/>
                  </a:cubicBezTo>
                  <a:cubicBezTo>
                    <a:pt x="0" y="35108"/>
                    <a:pt x="0" y="35148"/>
                    <a:pt x="0" y="35188"/>
                  </a:cubicBezTo>
                  <a:cubicBezTo>
                    <a:pt x="178" y="35122"/>
                    <a:pt x="356" y="35092"/>
                    <a:pt x="540" y="35092"/>
                  </a:cubicBezTo>
                  <a:cubicBezTo>
                    <a:pt x="690" y="35092"/>
                    <a:pt x="845" y="35112"/>
                    <a:pt x="1009" y="35148"/>
                  </a:cubicBezTo>
                  <a:cubicBezTo>
                    <a:pt x="1078" y="35183"/>
                    <a:pt x="1154" y="35198"/>
                    <a:pt x="1236" y="35198"/>
                  </a:cubicBezTo>
                  <a:cubicBezTo>
                    <a:pt x="1723" y="35198"/>
                    <a:pt x="2409" y="34641"/>
                    <a:pt x="3065" y="34261"/>
                  </a:cubicBezTo>
                  <a:cubicBezTo>
                    <a:pt x="3630" y="33938"/>
                    <a:pt x="4235" y="33736"/>
                    <a:pt x="4880" y="33656"/>
                  </a:cubicBezTo>
                  <a:cubicBezTo>
                    <a:pt x="5001" y="33623"/>
                    <a:pt x="5116" y="33611"/>
                    <a:pt x="5225" y="33611"/>
                  </a:cubicBezTo>
                  <a:cubicBezTo>
                    <a:pt x="5663" y="33611"/>
                    <a:pt x="6017" y="33817"/>
                    <a:pt x="6372" y="33817"/>
                  </a:cubicBezTo>
                  <a:cubicBezTo>
                    <a:pt x="6856" y="33817"/>
                    <a:pt x="7582" y="35309"/>
                    <a:pt x="9236" y="36801"/>
                  </a:cubicBezTo>
                  <a:cubicBezTo>
                    <a:pt x="10002" y="37406"/>
                    <a:pt x="10567" y="38213"/>
                    <a:pt x="10930" y="39100"/>
                  </a:cubicBezTo>
                  <a:cubicBezTo>
                    <a:pt x="11131" y="39705"/>
                    <a:pt x="11373" y="40310"/>
                    <a:pt x="11655" y="40915"/>
                  </a:cubicBezTo>
                  <a:lnTo>
                    <a:pt x="13470" y="40915"/>
                  </a:lnTo>
                  <a:lnTo>
                    <a:pt x="26739" y="43456"/>
                  </a:lnTo>
                  <a:lnTo>
                    <a:pt x="41297" y="34382"/>
                  </a:lnTo>
                  <a:cubicBezTo>
                    <a:pt x="41297" y="34382"/>
                    <a:pt x="42588" y="19782"/>
                    <a:pt x="44241" y="12241"/>
                  </a:cubicBezTo>
                  <a:cubicBezTo>
                    <a:pt x="45895" y="4699"/>
                    <a:pt x="36377" y="3933"/>
                    <a:pt x="31578" y="1070"/>
                  </a:cubicBezTo>
                  <a:cubicBezTo>
                    <a:pt x="30279" y="301"/>
                    <a:pt x="29437" y="1"/>
                    <a:pt x="28849" y="1"/>
                  </a:cubicBezTo>
                  <a:close/>
                </a:path>
              </a:pathLst>
            </a:custGeom>
            <a:solidFill>
              <a:srgbClr val="088CA5"/>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0"/>
            <p:cNvSpPr/>
            <p:nvPr/>
          </p:nvSpPr>
          <p:spPr>
            <a:xfrm>
              <a:off x="757938" y="1979568"/>
              <a:ext cx="679301" cy="557510"/>
            </a:xfrm>
            <a:custGeom>
              <a:avLst/>
              <a:gdLst/>
              <a:ahLst/>
              <a:cxnLst/>
              <a:rect l="l" t="t" r="r" b="b"/>
              <a:pathLst>
                <a:path w="52792" h="43327" extrusionOk="0">
                  <a:moveTo>
                    <a:pt x="23997" y="0"/>
                  </a:moveTo>
                  <a:cubicBezTo>
                    <a:pt x="22655" y="0"/>
                    <a:pt x="21285" y="86"/>
                    <a:pt x="19951" y="86"/>
                  </a:cubicBezTo>
                  <a:cubicBezTo>
                    <a:pt x="19780" y="86"/>
                    <a:pt x="19609" y="85"/>
                    <a:pt x="19439" y="81"/>
                  </a:cubicBezTo>
                  <a:lnTo>
                    <a:pt x="19157" y="24360"/>
                  </a:lnTo>
                  <a:lnTo>
                    <a:pt x="19923" y="25892"/>
                  </a:lnTo>
                  <a:lnTo>
                    <a:pt x="19318" y="27546"/>
                  </a:lnTo>
                  <a:lnTo>
                    <a:pt x="16898" y="28312"/>
                  </a:lnTo>
                  <a:cubicBezTo>
                    <a:pt x="16898" y="28312"/>
                    <a:pt x="9195" y="27989"/>
                    <a:pt x="8752" y="27828"/>
                  </a:cubicBezTo>
                  <a:cubicBezTo>
                    <a:pt x="8147" y="27737"/>
                    <a:pt x="7542" y="27692"/>
                    <a:pt x="6937" y="27692"/>
                  </a:cubicBezTo>
                  <a:cubicBezTo>
                    <a:pt x="6735" y="27692"/>
                    <a:pt x="6534" y="27697"/>
                    <a:pt x="6332" y="27707"/>
                  </a:cubicBezTo>
                  <a:lnTo>
                    <a:pt x="3751" y="27707"/>
                  </a:lnTo>
                  <a:cubicBezTo>
                    <a:pt x="2098" y="27707"/>
                    <a:pt x="2299" y="28513"/>
                    <a:pt x="1654" y="28876"/>
                  </a:cubicBezTo>
                  <a:cubicBezTo>
                    <a:pt x="283" y="29643"/>
                    <a:pt x="0" y="30409"/>
                    <a:pt x="0" y="30409"/>
                  </a:cubicBezTo>
                  <a:lnTo>
                    <a:pt x="283" y="31457"/>
                  </a:lnTo>
                  <a:lnTo>
                    <a:pt x="283" y="33111"/>
                  </a:lnTo>
                  <a:cubicBezTo>
                    <a:pt x="1210" y="33877"/>
                    <a:pt x="1977" y="33434"/>
                    <a:pt x="1977" y="34764"/>
                  </a:cubicBezTo>
                  <a:lnTo>
                    <a:pt x="1977" y="36741"/>
                  </a:lnTo>
                  <a:cubicBezTo>
                    <a:pt x="1977" y="36741"/>
                    <a:pt x="1372" y="37346"/>
                    <a:pt x="2098" y="37628"/>
                  </a:cubicBezTo>
                  <a:cubicBezTo>
                    <a:pt x="2544" y="37801"/>
                    <a:pt x="3021" y="37884"/>
                    <a:pt x="3500" y="37884"/>
                  </a:cubicBezTo>
                  <a:cubicBezTo>
                    <a:pt x="3800" y="37884"/>
                    <a:pt x="4101" y="37851"/>
                    <a:pt x="4396" y="37789"/>
                  </a:cubicBezTo>
                  <a:cubicBezTo>
                    <a:pt x="4679" y="37708"/>
                    <a:pt x="5001" y="37628"/>
                    <a:pt x="5284" y="37547"/>
                  </a:cubicBezTo>
                  <a:cubicBezTo>
                    <a:pt x="5617" y="37547"/>
                    <a:pt x="5934" y="37662"/>
                    <a:pt x="6225" y="37662"/>
                  </a:cubicBezTo>
                  <a:cubicBezTo>
                    <a:pt x="6391" y="37662"/>
                    <a:pt x="6548" y="37624"/>
                    <a:pt x="6695" y="37507"/>
                  </a:cubicBezTo>
                  <a:cubicBezTo>
                    <a:pt x="7079" y="37238"/>
                    <a:pt x="7207" y="36493"/>
                    <a:pt x="7637" y="36493"/>
                  </a:cubicBezTo>
                  <a:cubicBezTo>
                    <a:pt x="7658" y="36493"/>
                    <a:pt x="7680" y="36495"/>
                    <a:pt x="7703" y="36499"/>
                  </a:cubicBezTo>
                  <a:cubicBezTo>
                    <a:pt x="8066" y="36579"/>
                    <a:pt x="8147" y="37023"/>
                    <a:pt x="8228" y="37386"/>
                  </a:cubicBezTo>
                  <a:cubicBezTo>
                    <a:pt x="8429" y="38071"/>
                    <a:pt x="9074" y="38555"/>
                    <a:pt x="9518" y="39120"/>
                  </a:cubicBezTo>
                  <a:cubicBezTo>
                    <a:pt x="9962" y="39685"/>
                    <a:pt x="10204" y="40612"/>
                    <a:pt x="9639" y="41056"/>
                  </a:cubicBezTo>
                  <a:cubicBezTo>
                    <a:pt x="9679" y="41741"/>
                    <a:pt x="9921" y="42346"/>
                    <a:pt x="10365" y="42830"/>
                  </a:cubicBezTo>
                  <a:cubicBezTo>
                    <a:pt x="10597" y="43026"/>
                    <a:pt x="10899" y="43128"/>
                    <a:pt x="11186" y="43128"/>
                  </a:cubicBezTo>
                  <a:cubicBezTo>
                    <a:pt x="11548" y="43128"/>
                    <a:pt x="11883" y="42966"/>
                    <a:pt x="12018" y="42629"/>
                  </a:cubicBezTo>
                  <a:cubicBezTo>
                    <a:pt x="12348" y="43077"/>
                    <a:pt x="12876" y="43326"/>
                    <a:pt x="13424" y="43326"/>
                  </a:cubicBezTo>
                  <a:cubicBezTo>
                    <a:pt x="13614" y="43326"/>
                    <a:pt x="13807" y="43296"/>
                    <a:pt x="13995" y="43234"/>
                  </a:cubicBezTo>
                  <a:cubicBezTo>
                    <a:pt x="14680" y="42951"/>
                    <a:pt x="15325" y="42548"/>
                    <a:pt x="15809" y="42024"/>
                  </a:cubicBezTo>
                  <a:lnTo>
                    <a:pt x="15809" y="42024"/>
                  </a:lnTo>
                  <a:cubicBezTo>
                    <a:pt x="15688" y="42508"/>
                    <a:pt x="15971" y="42992"/>
                    <a:pt x="16455" y="43072"/>
                  </a:cubicBezTo>
                  <a:cubicBezTo>
                    <a:pt x="16551" y="43088"/>
                    <a:pt x="16648" y="43096"/>
                    <a:pt x="16744" y="43096"/>
                  </a:cubicBezTo>
                  <a:cubicBezTo>
                    <a:pt x="17127" y="43096"/>
                    <a:pt x="17495" y="42967"/>
                    <a:pt x="17786" y="42709"/>
                  </a:cubicBezTo>
                  <a:cubicBezTo>
                    <a:pt x="18995" y="41822"/>
                    <a:pt x="19560" y="40330"/>
                    <a:pt x="19278" y="38878"/>
                  </a:cubicBezTo>
                  <a:cubicBezTo>
                    <a:pt x="19963" y="38313"/>
                    <a:pt x="20488" y="38313"/>
                    <a:pt x="21335" y="38192"/>
                  </a:cubicBezTo>
                  <a:cubicBezTo>
                    <a:pt x="21576" y="37144"/>
                    <a:pt x="21778" y="36055"/>
                    <a:pt x="22020" y="35006"/>
                  </a:cubicBezTo>
                  <a:cubicBezTo>
                    <a:pt x="22060" y="34845"/>
                    <a:pt x="22101" y="34684"/>
                    <a:pt x="22181" y="34522"/>
                  </a:cubicBezTo>
                  <a:cubicBezTo>
                    <a:pt x="22365" y="34385"/>
                    <a:pt x="22587" y="34313"/>
                    <a:pt x="22804" y="34313"/>
                  </a:cubicBezTo>
                  <a:cubicBezTo>
                    <a:pt x="22969" y="34313"/>
                    <a:pt x="23131" y="34355"/>
                    <a:pt x="23270" y="34442"/>
                  </a:cubicBezTo>
                  <a:cubicBezTo>
                    <a:pt x="23633" y="34684"/>
                    <a:pt x="23996" y="34845"/>
                    <a:pt x="24359" y="34966"/>
                  </a:cubicBezTo>
                  <a:cubicBezTo>
                    <a:pt x="24399" y="34970"/>
                    <a:pt x="24437" y="34972"/>
                    <a:pt x="24476" y="34972"/>
                  </a:cubicBezTo>
                  <a:cubicBezTo>
                    <a:pt x="25183" y="34972"/>
                    <a:pt x="25709" y="34286"/>
                    <a:pt x="26053" y="33635"/>
                  </a:cubicBezTo>
                  <a:cubicBezTo>
                    <a:pt x="26416" y="32990"/>
                    <a:pt x="26860" y="32224"/>
                    <a:pt x="27626" y="32143"/>
                  </a:cubicBezTo>
                  <a:cubicBezTo>
                    <a:pt x="27707" y="32130"/>
                    <a:pt x="27787" y="32125"/>
                    <a:pt x="27868" y="32125"/>
                  </a:cubicBezTo>
                  <a:cubicBezTo>
                    <a:pt x="28029" y="32125"/>
                    <a:pt x="28190" y="32143"/>
                    <a:pt x="28352" y="32143"/>
                  </a:cubicBezTo>
                  <a:cubicBezTo>
                    <a:pt x="28957" y="32022"/>
                    <a:pt x="29037" y="31417"/>
                    <a:pt x="29521" y="31135"/>
                  </a:cubicBezTo>
                  <a:cubicBezTo>
                    <a:pt x="30409" y="30611"/>
                    <a:pt x="31376" y="30288"/>
                    <a:pt x="32385" y="30127"/>
                  </a:cubicBezTo>
                  <a:cubicBezTo>
                    <a:pt x="32965" y="30035"/>
                    <a:pt x="33549" y="29996"/>
                    <a:pt x="34137" y="29996"/>
                  </a:cubicBezTo>
                  <a:cubicBezTo>
                    <a:pt x="37658" y="29996"/>
                    <a:pt x="41290" y="31403"/>
                    <a:pt x="44696" y="31403"/>
                  </a:cubicBezTo>
                  <a:cubicBezTo>
                    <a:pt x="45981" y="31403"/>
                    <a:pt x="47234" y="31203"/>
                    <a:pt x="48436" y="30651"/>
                  </a:cubicBezTo>
                  <a:cubicBezTo>
                    <a:pt x="50613" y="29602"/>
                    <a:pt x="52146" y="27546"/>
                    <a:pt x="52509" y="25126"/>
                  </a:cubicBezTo>
                  <a:cubicBezTo>
                    <a:pt x="52791" y="23271"/>
                    <a:pt x="52348" y="21335"/>
                    <a:pt x="51662" y="19560"/>
                  </a:cubicBezTo>
                  <a:cubicBezTo>
                    <a:pt x="50775" y="17262"/>
                    <a:pt x="49646" y="15084"/>
                    <a:pt x="48395" y="12987"/>
                  </a:cubicBezTo>
                  <a:cubicBezTo>
                    <a:pt x="47145" y="10809"/>
                    <a:pt x="45734" y="8591"/>
                    <a:pt x="43798" y="6937"/>
                  </a:cubicBezTo>
                  <a:cubicBezTo>
                    <a:pt x="41297" y="4800"/>
                    <a:pt x="38071" y="3751"/>
                    <a:pt x="34925" y="2743"/>
                  </a:cubicBezTo>
                  <a:cubicBezTo>
                    <a:pt x="32102" y="1856"/>
                    <a:pt x="28916" y="323"/>
                    <a:pt x="25932" y="81"/>
                  </a:cubicBezTo>
                  <a:cubicBezTo>
                    <a:pt x="25299" y="21"/>
                    <a:pt x="24652" y="0"/>
                    <a:pt x="23997" y="0"/>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0"/>
            <p:cNvSpPr/>
            <p:nvPr/>
          </p:nvSpPr>
          <p:spPr>
            <a:xfrm>
              <a:off x="924508" y="2287312"/>
              <a:ext cx="363262" cy="293212"/>
            </a:xfrm>
            <a:custGeom>
              <a:avLst/>
              <a:gdLst/>
              <a:ahLst/>
              <a:cxnLst/>
              <a:rect l="l" t="t" r="r" b="b"/>
              <a:pathLst>
                <a:path w="28231" h="22787" extrusionOk="0">
                  <a:moveTo>
                    <a:pt x="16696" y="1"/>
                  </a:moveTo>
                  <a:cubicBezTo>
                    <a:pt x="16696" y="41"/>
                    <a:pt x="16656" y="122"/>
                    <a:pt x="16656" y="203"/>
                  </a:cubicBezTo>
                  <a:cubicBezTo>
                    <a:pt x="15769" y="2663"/>
                    <a:pt x="14156" y="4598"/>
                    <a:pt x="12220" y="6292"/>
                  </a:cubicBezTo>
                  <a:cubicBezTo>
                    <a:pt x="12099" y="7301"/>
                    <a:pt x="11575" y="8188"/>
                    <a:pt x="10728" y="8752"/>
                  </a:cubicBezTo>
                  <a:cubicBezTo>
                    <a:pt x="9235" y="9841"/>
                    <a:pt x="7905" y="11091"/>
                    <a:pt x="6372" y="12100"/>
                  </a:cubicBezTo>
                  <a:cubicBezTo>
                    <a:pt x="5915" y="12377"/>
                    <a:pt x="5398" y="12516"/>
                    <a:pt x="4884" y="12516"/>
                  </a:cubicBezTo>
                  <a:cubicBezTo>
                    <a:pt x="4127" y="12516"/>
                    <a:pt x="3375" y="12216"/>
                    <a:pt x="2823" y="11616"/>
                  </a:cubicBezTo>
                  <a:cubicBezTo>
                    <a:pt x="2437" y="11820"/>
                    <a:pt x="2026" y="11922"/>
                    <a:pt x="1611" y="11922"/>
                  </a:cubicBezTo>
                  <a:cubicBezTo>
                    <a:pt x="1288" y="11922"/>
                    <a:pt x="963" y="11860"/>
                    <a:pt x="645" y="11737"/>
                  </a:cubicBezTo>
                  <a:lnTo>
                    <a:pt x="0" y="13108"/>
                  </a:lnTo>
                  <a:lnTo>
                    <a:pt x="5444" y="18714"/>
                  </a:lnTo>
                  <a:lnTo>
                    <a:pt x="5444" y="19762"/>
                  </a:lnTo>
                  <a:cubicBezTo>
                    <a:pt x="5444" y="19762"/>
                    <a:pt x="5982" y="19565"/>
                    <a:pt x="6341" y="19565"/>
                  </a:cubicBezTo>
                  <a:cubicBezTo>
                    <a:pt x="6520" y="19565"/>
                    <a:pt x="6654" y="19614"/>
                    <a:pt x="6654" y="19762"/>
                  </a:cubicBezTo>
                  <a:cubicBezTo>
                    <a:pt x="6654" y="20206"/>
                    <a:pt x="8147" y="21698"/>
                    <a:pt x="8147" y="21698"/>
                  </a:cubicBezTo>
                  <a:cubicBezTo>
                    <a:pt x="8483" y="21110"/>
                    <a:pt x="9110" y="20755"/>
                    <a:pt x="9746" y="20755"/>
                  </a:cubicBezTo>
                  <a:cubicBezTo>
                    <a:pt x="10026" y="20755"/>
                    <a:pt x="10307" y="20824"/>
                    <a:pt x="10566" y="20972"/>
                  </a:cubicBezTo>
                  <a:lnTo>
                    <a:pt x="12220" y="21577"/>
                  </a:lnTo>
                  <a:lnTo>
                    <a:pt x="12825" y="22787"/>
                  </a:lnTo>
                  <a:cubicBezTo>
                    <a:pt x="12825" y="22787"/>
                    <a:pt x="13430" y="20367"/>
                    <a:pt x="12986" y="19440"/>
                  </a:cubicBezTo>
                  <a:cubicBezTo>
                    <a:pt x="12542" y="18552"/>
                    <a:pt x="12381" y="17625"/>
                    <a:pt x="13147" y="17625"/>
                  </a:cubicBezTo>
                  <a:cubicBezTo>
                    <a:pt x="13265" y="17620"/>
                    <a:pt x="13382" y="17617"/>
                    <a:pt x="13499" y="17617"/>
                  </a:cubicBezTo>
                  <a:cubicBezTo>
                    <a:pt x="14300" y="17617"/>
                    <a:pt x="15075" y="17736"/>
                    <a:pt x="15849" y="17947"/>
                  </a:cubicBezTo>
                  <a:cubicBezTo>
                    <a:pt x="15955" y="17986"/>
                    <a:pt x="16088" y="18003"/>
                    <a:pt x="16242" y="18003"/>
                  </a:cubicBezTo>
                  <a:cubicBezTo>
                    <a:pt x="17210" y="18003"/>
                    <a:pt x="18996" y="17342"/>
                    <a:pt x="19761" y="17342"/>
                  </a:cubicBezTo>
                  <a:cubicBezTo>
                    <a:pt x="20689" y="17342"/>
                    <a:pt x="20850" y="17786"/>
                    <a:pt x="21737" y="17947"/>
                  </a:cubicBezTo>
                  <a:cubicBezTo>
                    <a:pt x="22345" y="18058"/>
                    <a:pt x="22687" y="18300"/>
                    <a:pt x="23089" y="18300"/>
                  </a:cubicBezTo>
                  <a:cubicBezTo>
                    <a:pt x="23274" y="18300"/>
                    <a:pt x="23472" y="18249"/>
                    <a:pt x="23714" y="18109"/>
                  </a:cubicBezTo>
                  <a:cubicBezTo>
                    <a:pt x="24439" y="17625"/>
                    <a:pt x="23714" y="16899"/>
                    <a:pt x="24762" y="16899"/>
                  </a:cubicBezTo>
                  <a:cubicBezTo>
                    <a:pt x="25528" y="16859"/>
                    <a:pt x="26254" y="16818"/>
                    <a:pt x="27021" y="16738"/>
                  </a:cubicBezTo>
                  <a:lnTo>
                    <a:pt x="28230" y="14479"/>
                  </a:lnTo>
                  <a:lnTo>
                    <a:pt x="26133" y="1654"/>
                  </a:lnTo>
                  <a:lnTo>
                    <a:pt x="16696" y="1"/>
                  </a:ln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0"/>
            <p:cNvSpPr/>
            <p:nvPr/>
          </p:nvSpPr>
          <p:spPr>
            <a:xfrm>
              <a:off x="1379571" y="2353996"/>
              <a:ext cx="437997" cy="515948"/>
            </a:xfrm>
            <a:custGeom>
              <a:avLst/>
              <a:gdLst/>
              <a:ahLst/>
              <a:cxnLst/>
              <a:rect l="l" t="t" r="r" b="b"/>
              <a:pathLst>
                <a:path w="34039" h="40097" extrusionOk="0">
                  <a:moveTo>
                    <a:pt x="31002" y="0"/>
                  </a:moveTo>
                  <a:cubicBezTo>
                    <a:pt x="28364" y="0"/>
                    <a:pt x="24033" y="2036"/>
                    <a:pt x="22585" y="3248"/>
                  </a:cubicBezTo>
                  <a:cubicBezTo>
                    <a:pt x="20609" y="4901"/>
                    <a:pt x="8712" y="19097"/>
                    <a:pt x="8712" y="19097"/>
                  </a:cubicBezTo>
                  <a:lnTo>
                    <a:pt x="1" y="30793"/>
                  </a:lnTo>
                  <a:lnTo>
                    <a:pt x="202" y="31236"/>
                  </a:lnTo>
                  <a:cubicBezTo>
                    <a:pt x="444" y="32204"/>
                    <a:pt x="1211" y="32930"/>
                    <a:pt x="2219" y="33132"/>
                  </a:cubicBezTo>
                  <a:cubicBezTo>
                    <a:pt x="2461" y="33158"/>
                    <a:pt x="2703" y="33172"/>
                    <a:pt x="2945" y="33172"/>
                  </a:cubicBezTo>
                  <a:cubicBezTo>
                    <a:pt x="3429" y="33172"/>
                    <a:pt x="3913" y="33118"/>
                    <a:pt x="4397" y="33011"/>
                  </a:cubicBezTo>
                  <a:cubicBezTo>
                    <a:pt x="4880" y="32930"/>
                    <a:pt x="5324" y="32849"/>
                    <a:pt x="5808" y="32849"/>
                  </a:cubicBezTo>
                  <a:cubicBezTo>
                    <a:pt x="6131" y="32809"/>
                    <a:pt x="6453" y="32769"/>
                    <a:pt x="6776" y="32648"/>
                  </a:cubicBezTo>
                  <a:cubicBezTo>
                    <a:pt x="7058" y="32567"/>
                    <a:pt x="7381" y="32486"/>
                    <a:pt x="7663" y="32486"/>
                  </a:cubicBezTo>
                  <a:lnTo>
                    <a:pt x="7865" y="32486"/>
                  </a:lnTo>
                  <a:cubicBezTo>
                    <a:pt x="7946" y="32495"/>
                    <a:pt x="8026" y="32500"/>
                    <a:pt x="8103" y="32500"/>
                  </a:cubicBezTo>
                  <a:cubicBezTo>
                    <a:pt x="8371" y="32500"/>
                    <a:pt x="8614" y="32441"/>
                    <a:pt x="8833" y="32285"/>
                  </a:cubicBezTo>
                  <a:cubicBezTo>
                    <a:pt x="8913" y="32406"/>
                    <a:pt x="8994" y="32486"/>
                    <a:pt x="9115" y="32567"/>
                  </a:cubicBezTo>
                  <a:cubicBezTo>
                    <a:pt x="9236" y="32627"/>
                    <a:pt x="9367" y="32658"/>
                    <a:pt x="9498" y="32658"/>
                  </a:cubicBezTo>
                  <a:cubicBezTo>
                    <a:pt x="9629" y="32658"/>
                    <a:pt x="9760" y="32627"/>
                    <a:pt x="9881" y="32567"/>
                  </a:cubicBezTo>
                  <a:cubicBezTo>
                    <a:pt x="9922" y="32688"/>
                    <a:pt x="9962" y="32809"/>
                    <a:pt x="9962" y="32930"/>
                  </a:cubicBezTo>
                  <a:cubicBezTo>
                    <a:pt x="10002" y="33293"/>
                    <a:pt x="10204" y="33616"/>
                    <a:pt x="10527" y="33817"/>
                  </a:cubicBezTo>
                  <a:cubicBezTo>
                    <a:pt x="10930" y="34099"/>
                    <a:pt x="11373" y="34220"/>
                    <a:pt x="11857" y="34220"/>
                  </a:cubicBezTo>
                  <a:cubicBezTo>
                    <a:pt x="11817" y="34704"/>
                    <a:pt x="12019" y="35148"/>
                    <a:pt x="12382" y="35430"/>
                  </a:cubicBezTo>
                  <a:cubicBezTo>
                    <a:pt x="12704" y="35672"/>
                    <a:pt x="12866" y="36076"/>
                    <a:pt x="12745" y="36479"/>
                  </a:cubicBezTo>
                  <a:cubicBezTo>
                    <a:pt x="12583" y="37044"/>
                    <a:pt x="12503" y="37608"/>
                    <a:pt x="12462" y="38173"/>
                  </a:cubicBezTo>
                  <a:lnTo>
                    <a:pt x="13188" y="38092"/>
                  </a:lnTo>
                  <a:cubicBezTo>
                    <a:pt x="14197" y="38374"/>
                    <a:pt x="15205" y="38536"/>
                    <a:pt x="16213" y="38536"/>
                  </a:cubicBezTo>
                  <a:cubicBezTo>
                    <a:pt x="17302" y="38495"/>
                    <a:pt x="18350" y="38374"/>
                    <a:pt x="19399" y="38213"/>
                  </a:cubicBezTo>
                  <a:cubicBezTo>
                    <a:pt x="20327" y="38213"/>
                    <a:pt x="21214" y="38253"/>
                    <a:pt x="22101" y="38374"/>
                  </a:cubicBezTo>
                  <a:cubicBezTo>
                    <a:pt x="22565" y="38415"/>
                    <a:pt x="23018" y="38435"/>
                    <a:pt x="23472" y="38435"/>
                  </a:cubicBezTo>
                  <a:cubicBezTo>
                    <a:pt x="23926" y="38435"/>
                    <a:pt x="24380" y="38415"/>
                    <a:pt x="24843" y="38374"/>
                  </a:cubicBezTo>
                  <a:cubicBezTo>
                    <a:pt x="25186" y="38334"/>
                    <a:pt x="25539" y="38314"/>
                    <a:pt x="25892" y="38314"/>
                  </a:cubicBezTo>
                  <a:cubicBezTo>
                    <a:pt x="26245" y="38314"/>
                    <a:pt x="26598" y="38334"/>
                    <a:pt x="26941" y="38374"/>
                  </a:cubicBezTo>
                  <a:cubicBezTo>
                    <a:pt x="27868" y="38657"/>
                    <a:pt x="28796" y="39020"/>
                    <a:pt x="29643" y="39423"/>
                  </a:cubicBezTo>
                  <a:cubicBezTo>
                    <a:pt x="29643" y="39423"/>
                    <a:pt x="30286" y="40096"/>
                    <a:pt x="30627" y="40096"/>
                  </a:cubicBezTo>
                  <a:cubicBezTo>
                    <a:pt x="30686" y="40096"/>
                    <a:pt x="30736" y="40076"/>
                    <a:pt x="30772" y="40028"/>
                  </a:cubicBezTo>
                  <a:cubicBezTo>
                    <a:pt x="31014" y="39746"/>
                    <a:pt x="30731" y="36277"/>
                    <a:pt x="30731" y="36277"/>
                  </a:cubicBezTo>
                  <a:cubicBezTo>
                    <a:pt x="30731" y="36277"/>
                    <a:pt x="28312" y="35067"/>
                    <a:pt x="28150" y="34019"/>
                  </a:cubicBezTo>
                  <a:cubicBezTo>
                    <a:pt x="27989" y="32930"/>
                    <a:pt x="26941" y="31155"/>
                    <a:pt x="26941" y="31155"/>
                  </a:cubicBezTo>
                  <a:lnTo>
                    <a:pt x="26174" y="29341"/>
                  </a:lnTo>
                  <a:lnTo>
                    <a:pt x="26174" y="27647"/>
                  </a:lnTo>
                  <a:cubicBezTo>
                    <a:pt x="26820" y="26840"/>
                    <a:pt x="27344" y="25913"/>
                    <a:pt x="27707" y="24945"/>
                  </a:cubicBezTo>
                  <a:lnTo>
                    <a:pt x="29643" y="22525"/>
                  </a:lnTo>
                  <a:lnTo>
                    <a:pt x="33595" y="12725"/>
                  </a:lnTo>
                  <a:cubicBezTo>
                    <a:pt x="33595" y="12725"/>
                    <a:pt x="34038" y="3530"/>
                    <a:pt x="32990" y="949"/>
                  </a:cubicBezTo>
                  <a:cubicBezTo>
                    <a:pt x="32699" y="271"/>
                    <a:pt x="31963" y="0"/>
                    <a:pt x="31002" y="0"/>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0"/>
            <p:cNvSpPr/>
            <p:nvPr/>
          </p:nvSpPr>
          <p:spPr>
            <a:xfrm>
              <a:off x="1287730" y="2298739"/>
              <a:ext cx="438512" cy="482004"/>
            </a:xfrm>
            <a:custGeom>
              <a:avLst/>
              <a:gdLst/>
              <a:ahLst/>
              <a:cxnLst/>
              <a:rect l="l" t="t" r="r" b="b"/>
              <a:pathLst>
                <a:path w="34079" h="37459" extrusionOk="0">
                  <a:moveTo>
                    <a:pt x="7986" y="0"/>
                  </a:moveTo>
                  <a:lnTo>
                    <a:pt x="162" y="5566"/>
                  </a:lnTo>
                  <a:lnTo>
                    <a:pt x="2259" y="13430"/>
                  </a:lnTo>
                  <a:lnTo>
                    <a:pt x="2702" y="16132"/>
                  </a:lnTo>
                  <a:lnTo>
                    <a:pt x="3630" y="18108"/>
                  </a:lnTo>
                  <a:lnTo>
                    <a:pt x="2864" y="19600"/>
                  </a:lnTo>
                  <a:cubicBezTo>
                    <a:pt x="2702" y="20326"/>
                    <a:pt x="2340" y="20931"/>
                    <a:pt x="1815" y="21415"/>
                  </a:cubicBezTo>
                  <a:cubicBezTo>
                    <a:pt x="928" y="22786"/>
                    <a:pt x="283" y="23068"/>
                    <a:pt x="283" y="23068"/>
                  </a:cubicBezTo>
                  <a:cubicBezTo>
                    <a:pt x="0" y="24440"/>
                    <a:pt x="0" y="30449"/>
                    <a:pt x="0" y="31094"/>
                  </a:cubicBezTo>
                  <a:cubicBezTo>
                    <a:pt x="0" y="31175"/>
                    <a:pt x="41" y="31255"/>
                    <a:pt x="81" y="31296"/>
                  </a:cubicBezTo>
                  <a:cubicBezTo>
                    <a:pt x="779" y="31246"/>
                    <a:pt x="1477" y="31211"/>
                    <a:pt x="2175" y="31211"/>
                  </a:cubicBezTo>
                  <a:cubicBezTo>
                    <a:pt x="2606" y="31211"/>
                    <a:pt x="3037" y="31224"/>
                    <a:pt x="3469" y="31255"/>
                  </a:cubicBezTo>
                  <a:cubicBezTo>
                    <a:pt x="3514" y="31253"/>
                    <a:pt x="3560" y="31251"/>
                    <a:pt x="3605" y="31251"/>
                  </a:cubicBezTo>
                  <a:cubicBezTo>
                    <a:pt x="4280" y="31251"/>
                    <a:pt x="4911" y="31530"/>
                    <a:pt x="5364" y="32021"/>
                  </a:cubicBezTo>
                  <a:cubicBezTo>
                    <a:pt x="6251" y="33030"/>
                    <a:pt x="6937" y="34240"/>
                    <a:pt x="7340" y="35530"/>
                  </a:cubicBezTo>
                  <a:cubicBezTo>
                    <a:pt x="7582" y="36498"/>
                    <a:pt x="8349" y="37224"/>
                    <a:pt x="9357" y="37426"/>
                  </a:cubicBezTo>
                  <a:cubicBezTo>
                    <a:pt x="9559" y="37448"/>
                    <a:pt x="9762" y="37458"/>
                    <a:pt x="9965" y="37458"/>
                  </a:cubicBezTo>
                  <a:cubicBezTo>
                    <a:pt x="10488" y="37458"/>
                    <a:pt x="11011" y="37392"/>
                    <a:pt x="11535" y="37305"/>
                  </a:cubicBezTo>
                  <a:cubicBezTo>
                    <a:pt x="12018" y="37184"/>
                    <a:pt x="12462" y="37143"/>
                    <a:pt x="12946" y="37143"/>
                  </a:cubicBezTo>
                  <a:cubicBezTo>
                    <a:pt x="13269" y="37103"/>
                    <a:pt x="13591" y="37063"/>
                    <a:pt x="13914" y="36942"/>
                  </a:cubicBezTo>
                  <a:cubicBezTo>
                    <a:pt x="14196" y="36821"/>
                    <a:pt x="14519" y="36780"/>
                    <a:pt x="14801" y="36780"/>
                  </a:cubicBezTo>
                  <a:lnTo>
                    <a:pt x="15487" y="36780"/>
                  </a:lnTo>
                  <a:lnTo>
                    <a:pt x="15971" y="36579"/>
                  </a:lnTo>
                  <a:cubicBezTo>
                    <a:pt x="15971" y="36579"/>
                    <a:pt x="16576" y="34078"/>
                    <a:pt x="17503" y="33191"/>
                  </a:cubicBezTo>
                  <a:cubicBezTo>
                    <a:pt x="18431" y="32304"/>
                    <a:pt x="18269" y="30650"/>
                    <a:pt x="19762" y="30045"/>
                  </a:cubicBezTo>
                  <a:cubicBezTo>
                    <a:pt x="21254" y="29440"/>
                    <a:pt x="21576" y="28997"/>
                    <a:pt x="22020" y="28997"/>
                  </a:cubicBezTo>
                  <a:cubicBezTo>
                    <a:pt x="22464" y="28997"/>
                    <a:pt x="22464" y="29118"/>
                    <a:pt x="23069" y="29602"/>
                  </a:cubicBezTo>
                  <a:cubicBezTo>
                    <a:pt x="23069" y="29602"/>
                    <a:pt x="23680" y="30692"/>
                    <a:pt x="24234" y="30692"/>
                  </a:cubicBezTo>
                  <a:cubicBezTo>
                    <a:pt x="24362" y="30692"/>
                    <a:pt x="24487" y="30633"/>
                    <a:pt x="24601" y="30489"/>
                  </a:cubicBezTo>
                  <a:cubicBezTo>
                    <a:pt x="25206" y="29723"/>
                    <a:pt x="26255" y="28674"/>
                    <a:pt x="26416" y="27626"/>
                  </a:cubicBezTo>
                  <a:cubicBezTo>
                    <a:pt x="26577" y="26577"/>
                    <a:pt x="27626" y="24601"/>
                    <a:pt x="27626" y="24601"/>
                  </a:cubicBezTo>
                  <a:cubicBezTo>
                    <a:pt x="28110" y="24319"/>
                    <a:pt x="28594" y="23996"/>
                    <a:pt x="28957" y="23552"/>
                  </a:cubicBezTo>
                  <a:cubicBezTo>
                    <a:pt x="29400" y="22947"/>
                    <a:pt x="28957" y="21859"/>
                    <a:pt x="29562" y="21576"/>
                  </a:cubicBezTo>
                  <a:cubicBezTo>
                    <a:pt x="30167" y="21294"/>
                    <a:pt x="30489" y="19157"/>
                    <a:pt x="30489" y="19157"/>
                  </a:cubicBezTo>
                  <a:cubicBezTo>
                    <a:pt x="30489" y="19157"/>
                    <a:pt x="31094" y="18431"/>
                    <a:pt x="31820" y="17664"/>
                  </a:cubicBezTo>
                  <a:cubicBezTo>
                    <a:pt x="32586" y="16898"/>
                    <a:pt x="33191" y="16616"/>
                    <a:pt x="33635" y="15850"/>
                  </a:cubicBezTo>
                  <a:cubicBezTo>
                    <a:pt x="34079" y="15245"/>
                    <a:pt x="33998" y="14398"/>
                    <a:pt x="33474" y="13873"/>
                  </a:cubicBezTo>
                  <a:cubicBezTo>
                    <a:pt x="33030" y="13430"/>
                    <a:pt x="32304" y="13873"/>
                    <a:pt x="32304" y="12381"/>
                  </a:cubicBezTo>
                  <a:cubicBezTo>
                    <a:pt x="32304" y="10849"/>
                    <a:pt x="31376" y="7703"/>
                    <a:pt x="31376" y="6654"/>
                  </a:cubicBezTo>
                  <a:cubicBezTo>
                    <a:pt x="31376" y="5566"/>
                    <a:pt x="21738" y="444"/>
                    <a:pt x="21738" y="444"/>
                  </a:cubicBezTo>
                  <a:lnTo>
                    <a:pt x="7986" y="0"/>
                  </a:ln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0"/>
            <p:cNvSpPr/>
            <p:nvPr/>
          </p:nvSpPr>
          <p:spPr>
            <a:xfrm>
              <a:off x="1196403" y="1957100"/>
              <a:ext cx="669959" cy="532393"/>
            </a:xfrm>
            <a:custGeom>
              <a:avLst/>
              <a:gdLst/>
              <a:ahLst/>
              <a:cxnLst/>
              <a:rect l="l" t="t" r="r" b="b"/>
              <a:pathLst>
                <a:path w="52066" h="41375" extrusionOk="0">
                  <a:moveTo>
                    <a:pt x="32816" y="1"/>
                  </a:moveTo>
                  <a:cubicBezTo>
                    <a:pt x="32645" y="1"/>
                    <a:pt x="32474" y="5"/>
                    <a:pt x="32304" y="13"/>
                  </a:cubicBezTo>
                  <a:cubicBezTo>
                    <a:pt x="22948" y="456"/>
                    <a:pt x="13148" y="15539"/>
                    <a:pt x="13148" y="15539"/>
                  </a:cubicBezTo>
                  <a:cubicBezTo>
                    <a:pt x="13148" y="15539"/>
                    <a:pt x="13430" y="20661"/>
                    <a:pt x="13430" y="21266"/>
                  </a:cubicBezTo>
                  <a:cubicBezTo>
                    <a:pt x="13430" y="21911"/>
                    <a:pt x="12986" y="25501"/>
                    <a:pt x="12382" y="26267"/>
                  </a:cubicBezTo>
                  <a:cubicBezTo>
                    <a:pt x="11777" y="27033"/>
                    <a:pt x="12664" y="27477"/>
                    <a:pt x="12059" y="28082"/>
                  </a:cubicBezTo>
                  <a:cubicBezTo>
                    <a:pt x="11454" y="28687"/>
                    <a:pt x="10889" y="30340"/>
                    <a:pt x="10728" y="30784"/>
                  </a:cubicBezTo>
                  <a:cubicBezTo>
                    <a:pt x="10588" y="31168"/>
                    <a:pt x="9664" y="31582"/>
                    <a:pt x="8346" y="31582"/>
                  </a:cubicBezTo>
                  <a:cubicBezTo>
                    <a:pt x="8141" y="31582"/>
                    <a:pt x="7926" y="31572"/>
                    <a:pt x="7703" y="31550"/>
                  </a:cubicBezTo>
                  <a:cubicBezTo>
                    <a:pt x="6614" y="31446"/>
                    <a:pt x="5792" y="31292"/>
                    <a:pt x="5139" y="31292"/>
                  </a:cubicBezTo>
                  <a:cubicBezTo>
                    <a:pt x="4778" y="31292"/>
                    <a:pt x="4468" y="31340"/>
                    <a:pt x="4195" y="31469"/>
                  </a:cubicBezTo>
                  <a:cubicBezTo>
                    <a:pt x="3791" y="31693"/>
                    <a:pt x="3189" y="31743"/>
                    <a:pt x="2553" y="31743"/>
                  </a:cubicBezTo>
                  <a:cubicBezTo>
                    <a:pt x="2045" y="31743"/>
                    <a:pt x="1515" y="31711"/>
                    <a:pt x="1049" y="31711"/>
                  </a:cubicBezTo>
                  <a:cubicBezTo>
                    <a:pt x="1" y="31711"/>
                    <a:pt x="1331" y="35301"/>
                    <a:pt x="1331" y="35301"/>
                  </a:cubicBezTo>
                  <a:cubicBezTo>
                    <a:pt x="1331" y="35301"/>
                    <a:pt x="2864" y="36228"/>
                    <a:pt x="2703" y="37277"/>
                  </a:cubicBezTo>
                  <a:cubicBezTo>
                    <a:pt x="2582" y="38245"/>
                    <a:pt x="4235" y="38769"/>
                    <a:pt x="4235" y="38769"/>
                  </a:cubicBezTo>
                  <a:cubicBezTo>
                    <a:pt x="4719" y="38809"/>
                    <a:pt x="5203" y="39011"/>
                    <a:pt x="5566" y="39374"/>
                  </a:cubicBezTo>
                  <a:cubicBezTo>
                    <a:pt x="6000" y="39808"/>
                    <a:pt x="6060" y="40553"/>
                    <a:pt x="6446" y="40553"/>
                  </a:cubicBezTo>
                  <a:cubicBezTo>
                    <a:pt x="6599" y="40553"/>
                    <a:pt x="6802" y="40437"/>
                    <a:pt x="7098" y="40140"/>
                  </a:cubicBezTo>
                  <a:cubicBezTo>
                    <a:pt x="7260" y="39918"/>
                    <a:pt x="7512" y="39807"/>
                    <a:pt x="7764" y="39807"/>
                  </a:cubicBezTo>
                  <a:cubicBezTo>
                    <a:pt x="8016" y="39807"/>
                    <a:pt x="8268" y="39918"/>
                    <a:pt x="8429" y="40140"/>
                  </a:cubicBezTo>
                  <a:cubicBezTo>
                    <a:pt x="8429" y="40140"/>
                    <a:pt x="9185" y="41374"/>
                    <a:pt x="9741" y="41374"/>
                  </a:cubicBezTo>
                  <a:cubicBezTo>
                    <a:pt x="9888" y="41374"/>
                    <a:pt x="10022" y="41288"/>
                    <a:pt x="10123" y="41068"/>
                  </a:cubicBezTo>
                  <a:cubicBezTo>
                    <a:pt x="10567" y="39979"/>
                    <a:pt x="9196" y="39696"/>
                    <a:pt x="11010" y="38487"/>
                  </a:cubicBezTo>
                  <a:cubicBezTo>
                    <a:pt x="12825" y="37277"/>
                    <a:pt x="11454" y="37720"/>
                    <a:pt x="12382" y="35785"/>
                  </a:cubicBezTo>
                  <a:cubicBezTo>
                    <a:pt x="12423" y="35694"/>
                    <a:pt x="12477" y="35659"/>
                    <a:pt x="12544" y="35659"/>
                  </a:cubicBezTo>
                  <a:cubicBezTo>
                    <a:pt x="12779" y="35659"/>
                    <a:pt x="13168" y="36087"/>
                    <a:pt x="13683" y="36087"/>
                  </a:cubicBezTo>
                  <a:cubicBezTo>
                    <a:pt x="13745" y="36087"/>
                    <a:pt x="13808" y="36081"/>
                    <a:pt x="13874" y="36067"/>
                  </a:cubicBezTo>
                  <a:cubicBezTo>
                    <a:pt x="14640" y="35906"/>
                    <a:pt x="14640" y="35623"/>
                    <a:pt x="15406" y="35301"/>
                  </a:cubicBezTo>
                  <a:cubicBezTo>
                    <a:pt x="15505" y="35262"/>
                    <a:pt x="15590" y="35246"/>
                    <a:pt x="15666" y="35246"/>
                  </a:cubicBezTo>
                  <a:cubicBezTo>
                    <a:pt x="16152" y="35246"/>
                    <a:pt x="16280" y="35927"/>
                    <a:pt x="17221" y="36067"/>
                  </a:cubicBezTo>
                  <a:cubicBezTo>
                    <a:pt x="18149" y="36148"/>
                    <a:pt x="18915" y="36833"/>
                    <a:pt x="19157" y="37720"/>
                  </a:cubicBezTo>
                  <a:cubicBezTo>
                    <a:pt x="19252" y="37993"/>
                    <a:pt x="19343" y="38095"/>
                    <a:pt x="19455" y="38095"/>
                  </a:cubicBezTo>
                  <a:cubicBezTo>
                    <a:pt x="19725" y="38095"/>
                    <a:pt x="20117" y="37505"/>
                    <a:pt x="20972" y="37277"/>
                  </a:cubicBezTo>
                  <a:cubicBezTo>
                    <a:pt x="21441" y="37167"/>
                    <a:pt x="21686" y="37076"/>
                    <a:pt x="21923" y="37076"/>
                  </a:cubicBezTo>
                  <a:cubicBezTo>
                    <a:pt x="22297" y="37076"/>
                    <a:pt x="22651" y="37303"/>
                    <a:pt x="23835" y="38043"/>
                  </a:cubicBezTo>
                  <a:cubicBezTo>
                    <a:pt x="24600" y="38511"/>
                    <a:pt x="25111" y="38684"/>
                    <a:pt x="25511" y="38684"/>
                  </a:cubicBezTo>
                  <a:cubicBezTo>
                    <a:pt x="26145" y="38684"/>
                    <a:pt x="26499" y="38252"/>
                    <a:pt x="27142" y="37882"/>
                  </a:cubicBezTo>
                  <a:cubicBezTo>
                    <a:pt x="28242" y="37332"/>
                    <a:pt x="29445" y="37067"/>
                    <a:pt x="30648" y="37067"/>
                  </a:cubicBezTo>
                  <a:cubicBezTo>
                    <a:pt x="30945" y="37067"/>
                    <a:pt x="31242" y="37083"/>
                    <a:pt x="31538" y="37115"/>
                  </a:cubicBezTo>
                  <a:cubicBezTo>
                    <a:pt x="33191" y="37277"/>
                    <a:pt x="33796" y="37882"/>
                    <a:pt x="34240" y="37882"/>
                  </a:cubicBezTo>
                  <a:cubicBezTo>
                    <a:pt x="34724" y="37882"/>
                    <a:pt x="36055" y="36954"/>
                    <a:pt x="37587" y="36389"/>
                  </a:cubicBezTo>
                  <a:cubicBezTo>
                    <a:pt x="39079" y="35785"/>
                    <a:pt x="39402" y="34857"/>
                    <a:pt x="39402" y="34857"/>
                  </a:cubicBezTo>
                  <a:lnTo>
                    <a:pt x="52065" y="21145"/>
                  </a:lnTo>
                  <a:cubicBezTo>
                    <a:pt x="52065" y="21145"/>
                    <a:pt x="51460" y="14208"/>
                    <a:pt x="51460" y="12837"/>
                  </a:cubicBezTo>
                  <a:cubicBezTo>
                    <a:pt x="51460" y="11491"/>
                    <a:pt x="41977" y="1"/>
                    <a:pt x="32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0"/>
            <p:cNvSpPr/>
            <p:nvPr/>
          </p:nvSpPr>
          <p:spPr>
            <a:xfrm>
              <a:off x="1196403" y="1951554"/>
              <a:ext cx="669959" cy="547486"/>
            </a:xfrm>
            <a:custGeom>
              <a:avLst/>
              <a:gdLst/>
              <a:ahLst/>
              <a:cxnLst/>
              <a:rect l="l" t="t" r="r" b="b"/>
              <a:pathLst>
                <a:path w="52066" h="42548" fill="none" extrusionOk="0">
                  <a:moveTo>
                    <a:pt x="39402" y="35288"/>
                  </a:moveTo>
                  <a:cubicBezTo>
                    <a:pt x="39402" y="35288"/>
                    <a:pt x="39079" y="36216"/>
                    <a:pt x="37587" y="36820"/>
                  </a:cubicBezTo>
                  <a:cubicBezTo>
                    <a:pt x="36055" y="37385"/>
                    <a:pt x="34724" y="38313"/>
                    <a:pt x="34240" y="38313"/>
                  </a:cubicBezTo>
                  <a:cubicBezTo>
                    <a:pt x="33796" y="38313"/>
                    <a:pt x="33191" y="37708"/>
                    <a:pt x="31538" y="37546"/>
                  </a:cubicBezTo>
                  <a:cubicBezTo>
                    <a:pt x="30046" y="37385"/>
                    <a:pt x="28513" y="37627"/>
                    <a:pt x="27142" y="38313"/>
                  </a:cubicBezTo>
                  <a:cubicBezTo>
                    <a:pt x="26093" y="38918"/>
                    <a:pt x="25811" y="39684"/>
                    <a:pt x="23835" y="38474"/>
                  </a:cubicBezTo>
                  <a:cubicBezTo>
                    <a:pt x="21899" y="37264"/>
                    <a:pt x="22181" y="37425"/>
                    <a:pt x="20972" y="37708"/>
                  </a:cubicBezTo>
                  <a:cubicBezTo>
                    <a:pt x="19762" y="38030"/>
                    <a:pt x="19479" y="39079"/>
                    <a:pt x="19157" y="38151"/>
                  </a:cubicBezTo>
                  <a:cubicBezTo>
                    <a:pt x="18915" y="37264"/>
                    <a:pt x="18149" y="36579"/>
                    <a:pt x="17221" y="36498"/>
                  </a:cubicBezTo>
                  <a:cubicBezTo>
                    <a:pt x="16132" y="36337"/>
                    <a:pt x="16132" y="35449"/>
                    <a:pt x="15406" y="35732"/>
                  </a:cubicBezTo>
                  <a:cubicBezTo>
                    <a:pt x="14640" y="36054"/>
                    <a:pt x="14640" y="36337"/>
                    <a:pt x="13874" y="36498"/>
                  </a:cubicBezTo>
                  <a:cubicBezTo>
                    <a:pt x="13107" y="36659"/>
                    <a:pt x="12583" y="35772"/>
                    <a:pt x="12382" y="36216"/>
                  </a:cubicBezTo>
                  <a:cubicBezTo>
                    <a:pt x="11454" y="38151"/>
                    <a:pt x="12825" y="37708"/>
                    <a:pt x="11010" y="38918"/>
                  </a:cubicBezTo>
                  <a:cubicBezTo>
                    <a:pt x="9196" y="40127"/>
                    <a:pt x="10567" y="40410"/>
                    <a:pt x="10123" y="41499"/>
                  </a:cubicBezTo>
                  <a:cubicBezTo>
                    <a:pt x="9639" y="42547"/>
                    <a:pt x="8429" y="40571"/>
                    <a:pt x="8429" y="40571"/>
                  </a:cubicBezTo>
                  <a:cubicBezTo>
                    <a:pt x="8107" y="40127"/>
                    <a:pt x="7421" y="40127"/>
                    <a:pt x="7098" y="40571"/>
                  </a:cubicBezTo>
                  <a:cubicBezTo>
                    <a:pt x="6050" y="41620"/>
                    <a:pt x="6171" y="40410"/>
                    <a:pt x="5566" y="39805"/>
                  </a:cubicBezTo>
                  <a:cubicBezTo>
                    <a:pt x="5203" y="39442"/>
                    <a:pt x="4719" y="39240"/>
                    <a:pt x="4235" y="39200"/>
                  </a:cubicBezTo>
                  <a:cubicBezTo>
                    <a:pt x="4235" y="39200"/>
                    <a:pt x="2582" y="38676"/>
                    <a:pt x="2703" y="37708"/>
                  </a:cubicBezTo>
                  <a:cubicBezTo>
                    <a:pt x="2864" y="36659"/>
                    <a:pt x="1331" y="35732"/>
                    <a:pt x="1331" y="35732"/>
                  </a:cubicBezTo>
                  <a:cubicBezTo>
                    <a:pt x="1331" y="35732"/>
                    <a:pt x="1" y="32142"/>
                    <a:pt x="1049" y="32142"/>
                  </a:cubicBezTo>
                  <a:cubicBezTo>
                    <a:pt x="2098" y="32142"/>
                    <a:pt x="3469" y="32304"/>
                    <a:pt x="4195" y="31900"/>
                  </a:cubicBezTo>
                  <a:cubicBezTo>
                    <a:pt x="4961" y="31537"/>
                    <a:pt x="6010" y="31820"/>
                    <a:pt x="7703" y="31981"/>
                  </a:cubicBezTo>
                  <a:cubicBezTo>
                    <a:pt x="9357" y="32142"/>
                    <a:pt x="10567" y="31658"/>
                    <a:pt x="10728" y="31215"/>
                  </a:cubicBezTo>
                  <a:cubicBezTo>
                    <a:pt x="10889" y="30771"/>
                    <a:pt x="11454" y="29118"/>
                    <a:pt x="12059" y="28513"/>
                  </a:cubicBezTo>
                  <a:cubicBezTo>
                    <a:pt x="12664" y="27908"/>
                    <a:pt x="11777" y="27464"/>
                    <a:pt x="12382" y="26698"/>
                  </a:cubicBezTo>
                  <a:cubicBezTo>
                    <a:pt x="12986" y="25932"/>
                    <a:pt x="13430" y="22342"/>
                    <a:pt x="13430" y="21697"/>
                  </a:cubicBezTo>
                  <a:cubicBezTo>
                    <a:pt x="13430" y="21092"/>
                    <a:pt x="13148" y="15970"/>
                    <a:pt x="13148" y="15970"/>
                  </a:cubicBezTo>
                  <a:cubicBezTo>
                    <a:pt x="13148" y="15970"/>
                    <a:pt x="22948" y="887"/>
                    <a:pt x="32304" y="444"/>
                  </a:cubicBezTo>
                  <a:cubicBezTo>
                    <a:pt x="41620" y="0"/>
                    <a:pt x="51460" y="11897"/>
                    <a:pt x="51460" y="13268"/>
                  </a:cubicBezTo>
                  <a:cubicBezTo>
                    <a:pt x="51460" y="14639"/>
                    <a:pt x="52065" y="21576"/>
                    <a:pt x="52065" y="21576"/>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0"/>
            <p:cNvSpPr/>
            <p:nvPr/>
          </p:nvSpPr>
          <p:spPr>
            <a:xfrm>
              <a:off x="1685717" y="1945840"/>
              <a:ext cx="434883" cy="706747"/>
            </a:xfrm>
            <a:custGeom>
              <a:avLst/>
              <a:gdLst/>
              <a:ahLst/>
              <a:cxnLst/>
              <a:rect l="l" t="t" r="r" b="b"/>
              <a:pathLst>
                <a:path w="33797" h="54925" extrusionOk="0">
                  <a:moveTo>
                    <a:pt x="7825" y="0"/>
                  </a:moveTo>
                  <a:lnTo>
                    <a:pt x="4840" y="9800"/>
                  </a:lnTo>
                  <a:cubicBezTo>
                    <a:pt x="4881" y="10688"/>
                    <a:pt x="5042" y="11615"/>
                    <a:pt x="5284" y="12502"/>
                  </a:cubicBezTo>
                  <a:cubicBezTo>
                    <a:pt x="5566" y="13390"/>
                    <a:pt x="5566" y="15366"/>
                    <a:pt x="5566" y="15809"/>
                  </a:cubicBezTo>
                  <a:cubicBezTo>
                    <a:pt x="5566" y="16293"/>
                    <a:pt x="6494" y="17342"/>
                    <a:pt x="6494" y="17342"/>
                  </a:cubicBezTo>
                  <a:cubicBezTo>
                    <a:pt x="6494" y="17342"/>
                    <a:pt x="7704" y="17342"/>
                    <a:pt x="7220" y="18229"/>
                  </a:cubicBezTo>
                  <a:cubicBezTo>
                    <a:pt x="6776" y="19157"/>
                    <a:pt x="6171" y="19439"/>
                    <a:pt x="6171" y="20810"/>
                  </a:cubicBezTo>
                  <a:cubicBezTo>
                    <a:pt x="6171" y="22181"/>
                    <a:pt x="6050" y="26537"/>
                    <a:pt x="6050" y="27747"/>
                  </a:cubicBezTo>
                  <a:cubicBezTo>
                    <a:pt x="5405" y="28594"/>
                    <a:pt x="4679" y="29400"/>
                    <a:pt x="3913" y="30167"/>
                  </a:cubicBezTo>
                  <a:cubicBezTo>
                    <a:pt x="2542" y="31497"/>
                    <a:pt x="1" y="33917"/>
                    <a:pt x="1" y="35006"/>
                  </a:cubicBezTo>
                  <a:cubicBezTo>
                    <a:pt x="1" y="35006"/>
                    <a:pt x="162" y="37385"/>
                    <a:pt x="1049" y="38152"/>
                  </a:cubicBezTo>
                  <a:cubicBezTo>
                    <a:pt x="1744" y="38752"/>
                    <a:pt x="2364" y="39351"/>
                    <a:pt x="2814" y="39351"/>
                  </a:cubicBezTo>
                  <a:cubicBezTo>
                    <a:pt x="2939" y="39351"/>
                    <a:pt x="3050" y="39305"/>
                    <a:pt x="3147" y="39200"/>
                  </a:cubicBezTo>
                  <a:cubicBezTo>
                    <a:pt x="3534" y="38845"/>
                    <a:pt x="4077" y="37609"/>
                    <a:pt x="4838" y="37609"/>
                  </a:cubicBezTo>
                  <a:cubicBezTo>
                    <a:pt x="5027" y="37609"/>
                    <a:pt x="5229" y="37685"/>
                    <a:pt x="5445" y="37869"/>
                  </a:cubicBezTo>
                  <a:cubicBezTo>
                    <a:pt x="5445" y="37869"/>
                    <a:pt x="6937" y="39079"/>
                    <a:pt x="5889" y="39523"/>
                  </a:cubicBezTo>
                  <a:cubicBezTo>
                    <a:pt x="4840" y="39967"/>
                    <a:pt x="3469" y="39644"/>
                    <a:pt x="3751" y="40733"/>
                  </a:cubicBezTo>
                  <a:cubicBezTo>
                    <a:pt x="4074" y="41781"/>
                    <a:pt x="4518" y="41459"/>
                    <a:pt x="4356" y="42991"/>
                  </a:cubicBezTo>
                  <a:cubicBezTo>
                    <a:pt x="4235" y="44483"/>
                    <a:pt x="3913" y="45693"/>
                    <a:pt x="5566" y="47226"/>
                  </a:cubicBezTo>
                  <a:cubicBezTo>
                    <a:pt x="5566" y="47226"/>
                    <a:pt x="6413" y="47669"/>
                    <a:pt x="4518" y="47790"/>
                  </a:cubicBezTo>
                  <a:cubicBezTo>
                    <a:pt x="4354" y="47804"/>
                    <a:pt x="4197" y="47810"/>
                    <a:pt x="4047" y="47810"/>
                  </a:cubicBezTo>
                  <a:cubicBezTo>
                    <a:pt x="2980" y="47810"/>
                    <a:pt x="2265" y="47501"/>
                    <a:pt x="1912" y="47501"/>
                  </a:cubicBezTo>
                  <a:cubicBezTo>
                    <a:pt x="1741" y="47501"/>
                    <a:pt x="1654" y="47574"/>
                    <a:pt x="1654" y="47790"/>
                  </a:cubicBezTo>
                  <a:cubicBezTo>
                    <a:pt x="1654" y="48557"/>
                    <a:pt x="1049" y="48879"/>
                    <a:pt x="1654" y="49484"/>
                  </a:cubicBezTo>
                  <a:cubicBezTo>
                    <a:pt x="2259" y="50049"/>
                    <a:pt x="2259" y="51138"/>
                    <a:pt x="3751" y="51581"/>
                  </a:cubicBezTo>
                  <a:cubicBezTo>
                    <a:pt x="4477" y="51743"/>
                    <a:pt x="5042" y="52267"/>
                    <a:pt x="5284" y="52953"/>
                  </a:cubicBezTo>
                  <a:cubicBezTo>
                    <a:pt x="5284" y="52953"/>
                    <a:pt x="4840" y="54606"/>
                    <a:pt x="5889" y="54888"/>
                  </a:cubicBezTo>
                  <a:cubicBezTo>
                    <a:pt x="5969" y="54913"/>
                    <a:pt x="6048" y="54924"/>
                    <a:pt x="6125" y="54924"/>
                  </a:cubicBezTo>
                  <a:cubicBezTo>
                    <a:pt x="6890" y="54924"/>
                    <a:pt x="7518" y="53823"/>
                    <a:pt x="8255" y="53823"/>
                  </a:cubicBezTo>
                  <a:cubicBezTo>
                    <a:pt x="8415" y="53823"/>
                    <a:pt x="8580" y="53875"/>
                    <a:pt x="8752" y="54001"/>
                  </a:cubicBezTo>
                  <a:cubicBezTo>
                    <a:pt x="9044" y="54156"/>
                    <a:pt x="9358" y="54230"/>
                    <a:pt x="9668" y="54230"/>
                  </a:cubicBezTo>
                  <a:cubicBezTo>
                    <a:pt x="10088" y="54230"/>
                    <a:pt x="10502" y="54095"/>
                    <a:pt x="10849" y="53840"/>
                  </a:cubicBezTo>
                  <a:cubicBezTo>
                    <a:pt x="11656" y="53598"/>
                    <a:pt x="12463" y="53436"/>
                    <a:pt x="13269" y="53396"/>
                  </a:cubicBezTo>
                  <a:cubicBezTo>
                    <a:pt x="14318" y="53396"/>
                    <a:pt x="15528" y="53396"/>
                    <a:pt x="15528" y="52630"/>
                  </a:cubicBezTo>
                  <a:cubicBezTo>
                    <a:pt x="15528" y="51897"/>
                    <a:pt x="14863" y="50646"/>
                    <a:pt x="15583" y="50646"/>
                  </a:cubicBezTo>
                  <a:cubicBezTo>
                    <a:pt x="15616" y="50646"/>
                    <a:pt x="15651" y="50649"/>
                    <a:pt x="15689" y="50654"/>
                  </a:cubicBezTo>
                  <a:cubicBezTo>
                    <a:pt x="16076" y="50721"/>
                    <a:pt x="16743" y="50788"/>
                    <a:pt x="17434" y="50788"/>
                  </a:cubicBezTo>
                  <a:cubicBezTo>
                    <a:pt x="18399" y="50788"/>
                    <a:pt x="19409" y="50657"/>
                    <a:pt x="19762" y="50210"/>
                  </a:cubicBezTo>
                  <a:cubicBezTo>
                    <a:pt x="20367" y="49444"/>
                    <a:pt x="22464" y="48395"/>
                    <a:pt x="22948" y="47064"/>
                  </a:cubicBezTo>
                  <a:cubicBezTo>
                    <a:pt x="23278" y="46043"/>
                    <a:pt x="23273" y="45783"/>
                    <a:pt x="23632" y="45783"/>
                  </a:cubicBezTo>
                  <a:cubicBezTo>
                    <a:pt x="23755" y="45783"/>
                    <a:pt x="23921" y="45813"/>
                    <a:pt x="24158" y="45855"/>
                  </a:cubicBezTo>
                  <a:cubicBezTo>
                    <a:pt x="24201" y="45860"/>
                    <a:pt x="24244" y="45863"/>
                    <a:pt x="24288" y="45863"/>
                  </a:cubicBezTo>
                  <a:cubicBezTo>
                    <a:pt x="25136" y="45863"/>
                    <a:pt x="26058" y="44782"/>
                    <a:pt x="28513" y="44322"/>
                  </a:cubicBezTo>
                  <a:cubicBezTo>
                    <a:pt x="31054" y="43878"/>
                    <a:pt x="33797" y="32869"/>
                    <a:pt x="33797" y="32869"/>
                  </a:cubicBezTo>
                  <a:lnTo>
                    <a:pt x="33353" y="9478"/>
                  </a:lnTo>
                  <a:lnTo>
                    <a:pt x="78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0"/>
            <p:cNvSpPr/>
            <p:nvPr/>
          </p:nvSpPr>
          <p:spPr>
            <a:xfrm>
              <a:off x="1685717" y="1945840"/>
              <a:ext cx="434883" cy="710428"/>
            </a:xfrm>
            <a:custGeom>
              <a:avLst/>
              <a:gdLst/>
              <a:ahLst/>
              <a:cxnLst/>
              <a:rect l="l" t="t" r="r" b="b"/>
              <a:pathLst>
                <a:path w="33797" h="55211" fill="none" extrusionOk="0">
                  <a:moveTo>
                    <a:pt x="4840" y="9800"/>
                  </a:moveTo>
                  <a:cubicBezTo>
                    <a:pt x="4881" y="10688"/>
                    <a:pt x="5042" y="11615"/>
                    <a:pt x="5284" y="12502"/>
                  </a:cubicBezTo>
                  <a:cubicBezTo>
                    <a:pt x="5566" y="13390"/>
                    <a:pt x="5566" y="15366"/>
                    <a:pt x="5566" y="15809"/>
                  </a:cubicBezTo>
                  <a:cubicBezTo>
                    <a:pt x="5566" y="16293"/>
                    <a:pt x="6494" y="17342"/>
                    <a:pt x="6494" y="17342"/>
                  </a:cubicBezTo>
                  <a:cubicBezTo>
                    <a:pt x="6494" y="17342"/>
                    <a:pt x="7704" y="17342"/>
                    <a:pt x="7220" y="18229"/>
                  </a:cubicBezTo>
                  <a:cubicBezTo>
                    <a:pt x="6776" y="19157"/>
                    <a:pt x="6171" y="19439"/>
                    <a:pt x="6171" y="20810"/>
                  </a:cubicBezTo>
                  <a:cubicBezTo>
                    <a:pt x="6171" y="22181"/>
                    <a:pt x="6050" y="26537"/>
                    <a:pt x="6050" y="27747"/>
                  </a:cubicBezTo>
                  <a:cubicBezTo>
                    <a:pt x="5405" y="28594"/>
                    <a:pt x="4679" y="29400"/>
                    <a:pt x="3913" y="30167"/>
                  </a:cubicBezTo>
                  <a:cubicBezTo>
                    <a:pt x="2542" y="31497"/>
                    <a:pt x="1" y="33917"/>
                    <a:pt x="1" y="35006"/>
                  </a:cubicBezTo>
                  <a:cubicBezTo>
                    <a:pt x="1" y="35006"/>
                    <a:pt x="162" y="37385"/>
                    <a:pt x="1049" y="38152"/>
                  </a:cubicBezTo>
                  <a:cubicBezTo>
                    <a:pt x="1937" y="38918"/>
                    <a:pt x="2703" y="39684"/>
                    <a:pt x="3147" y="39200"/>
                  </a:cubicBezTo>
                  <a:cubicBezTo>
                    <a:pt x="3630" y="38757"/>
                    <a:pt x="4356" y="36942"/>
                    <a:pt x="5445" y="37869"/>
                  </a:cubicBezTo>
                  <a:cubicBezTo>
                    <a:pt x="5445" y="37869"/>
                    <a:pt x="6937" y="39079"/>
                    <a:pt x="5889" y="39523"/>
                  </a:cubicBezTo>
                  <a:cubicBezTo>
                    <a:pt x="4840" y="39967"/>
                    <a:pt x="3469" y="39644"/>
                    <a:pt x="3751" y="40733"/>
                  </a:cubicBezTo>
                  <a:cubicBezTo>
                    <a:pt x="4074" y="41781"/>
                    <a:pt x="4518" y="41459"/>
                    <a:pt x="4356" y="42991"/>
                  </a:cubicBezTo>
                  <a:cubicBezTo>
                    <a:pt x="4235" y="44483"/>
                    <a:pt x="3913" y="45693"/>
                    <a:pt x="5566" y="47226"/>
                  </a:cubicBezTo>
                  <a:cubicBezTo>
                    <a:pt x="5566" y="47226"/>
                    <a:pt x="6413" y="47669"/>
                    <a:pt x="4518" y="47790"/>
                  </a:cubicBezTo>
                  <a:cubicBezTo>
                    <a:pt x="2622" y="47952"/>
                    <a:pt x="1654" y="47064"/>
                    <a:pt x="1654" y="47790"/>
                  </a:cubicBezTo>
                  <a:cubicBezTo>
                    <a:pt x="1654" y="48557"/>
                    <a:pt x="1049" y="48879"/>
                    <a:pt x="1654" y="49484"/>
                  </a:cubicBezTo>
                  <a:cubicBezTo>
                    <a:pt x="2259" y="50049"/>
                    <a:pt x="2259" y="51138"/>
                    <a:pt x="3751" y="51581"/>
                  </a:cubicBezTo>
                  <a:cubicBezTo>
                    <a:pt x="4477" y="51743"/>
                    <a:pt x="5042" y="52267"/>
                    <a:pt x="5284" y="52953"/>
                  </a:cubicBezTo>
                  <a:cubicBezTo>
                    <a:pt x="5284" y="52953"/>
                    <a:pt x="4840" y="54606"/>
                    <a:pt x="5889" y="54888"/>
                  </a:cubicBezTo>
                  <a:cubicBezTo>
                    <a:pt x="6937" y="55211"/>
                    <a:pt x="7704" y="53235"/>
                    <a:pt x="8752" y="54001"/>
                  </a:cubicBezTo>
                  <a:cubicBezTo>
                    <a:pt x="9438" y="54364"/>
                    <a:pt x="10244" y="54283"/>
                    <a:pt x="10849" y="53840"/>
                  </a:cubicBezTo>
                  <a:cubicBezTo>
                    <a:pt x="11656" y="53598"/>
                    <a:pt x="12463" y="53436"/>
                    <a:pt x="13269" y="53396"/>
                  </a:cubicBezTo>
                  <a:cubicBezTo>
                    <a:pt x="14318" y="53396"/>
                    <a:pt x="15528" y="53396"/>
                    <a:pt x="15528" y="52630"/>
                  </a:cubicBezTo>
                  <a:cubicBezTo>
                    <a:pt x="15528" y="51864"/>
                    <a:pt x="14802" y="50533"/>
                    <a:pt x="15689" y="50654"/>
                  </a:cubicBezTo>
                  <a:cubicBezTo>
                    <a:pt x="16616" y="50815"/>
                    <a:pt x="19157" y="50976"/>
                    <a:pt x="19762" y="50210"/>
                  </a:cubicBezTo>
                  <a:cubicBezTo>
                    <a:pt x="20367" y="49444"/>
                    <a:pt x="22464" y="48395"/>
                    <a:pt x="22948" y="47064"/>
                  </a:cubicBezTo>
                  <a:cubicBezTo>
                    <a:pt x="23392" y="45693"/>
                    <a:pt x="23230" y="45693"/>
                    <a:pt x="24158" y="45855"/>
                  </a:cubicBezTo>
                  <a:cubicBezTo>
                    <a:pt x="25045" y="45976"/>
                    <a:pt x="25932" y="44806"/>
                    <a:pt x="28513" y="44322"/>
                  </a:cubicBezTo>
                  <a:cubicBezTo>
                    <a:pt x="31054" y="43878"/>
                    <a:pt x="33797" y="32869"/>
                    <a:pt x="33797" y="32869"/>
                  </a:cubicBezTo>
                  <a:lnTo>
                    <a:pt x="33353" y="9478"/>
                  </a:lnTo>
                  <a:lnTo>
                    <a:pt x="7825" y="0"/>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0"/>
            <p:cNvSpPr/>
            <p:nvPr/>
          </p:nvSpPr>
          <p:spPr>
            <a:xfrm>
              <a:off x="2353541" y="2588314"/>
              <a:ext cx="478993" cy="524659"/>
            </a:xfrm>
            <a:custGeom>
              <a:avLst/>
              <a:gdLst/>
              <a:ahLst/>
              <a:cxnLst/>
              <a:rect l="l" t="t" r="r" b="b"/>
              <a:pathLst>
                <a:path w="37225" h="40774" extrusionOk="0">
                  <a:moveTo>
                    <a:pt x="10083" y="1"/>
                  </a:moveTo>
                  <a:lnTo>
                    <a:pt x="0" y="6615"/>
                  </a:lnTo>
                  <a:lnTo>
                    <a:pt x="5283" y="14479"/>
                  </a:lnTo>
                  <a:cubicBezTo>
                    <a:pt x="5283" y="14479"/>
                    <a:pt x="6300" y="13765"/>
                    <a:pt x="6655" y="13765"/>
                  </a:cubicBezTo>
                  <a:cubicBezTo>
                    <a:pt x="6730" y="13765"/>
                    <a:pt x="6776" y="13797"/>
                    <a:pt x="6776" y="13874"/>
                  </a:cubicBezTo>
                  <a:cubicBezTo>
                    <a:pt x="6776" y="14318"/>
                    <a:pt x="6655" y="15366"/>
                    <a:pt x="7098" y="15810"/>
                  </a:cubicBezTo>
                  <a:cubicBezTo>
                    <a:pt x="7542" y="16294"/>
                    <a:pt x="8147" y="16737"/>
                    <a:pt x="8147" y="17181"/>
                  </a:cubicBezTo>
                  <a:cubicBezTo>
                    <a:pt x="8147" y="17625"/>
                    <a:pt x="8752" y="17625"/>
                    <a:pt x="8913" y="18391"/>
                  </a:cubicBezTo>
                  <a:cubicBezTo>
                    <a:pt x="9074" y="19157"/>
                    <a:pt x="9962" y="20649"/>
                    <a:pt x="9357" y="21859"/>
                  </a:cubicBezTo>
                  <a:cubicBezTo>
                    <a:pt x="8873" y="22746"/>
                    <a:pt x="8308" y="23634"/>
                    <a:pt x="7703" y="24440"/>
                  </a:cubicBezTo>
                  <a:cubicBezTo>
                    <a:pt x="7703" y="24440"/>
                    <a:pt x="6493" y="25166"/>
                    <a:pt x="6332" y="25610"/>
                  </a:cubicBezTo>
                  <a:cubicBezTo>
                    <a:pt x="6211" y="26094"/>
                    <a:pt x="5606" y="26820"/>
                    <a:pt x="6211" y="26820"/>
                  </a:cubicBezTo>
                  <a:cubicBezTo>
                    <a:pt x="6503" y="26820"/>
                    <a:pt x="7246" y="26754"/>
                    <a:pt x="7851" y="26754"/>
                  </a:cubicBezTo>
                  <a:cubicBezTo>
                    <a:pt x="8498" y="26754"/>
                    <a:pt x="8987" y="26829"/>
                    <a:pt x="8590" y="27142"/>
                  </a:cubicBezTo>
                  <a:cubicBezTo>
                    <a:pt x="7865" y="27747"/>
                    <a:pt x="6050" y="27747"/>
                    <a:pt x="6211" y="28513"/>
                  </a:cubicBezTo>
                  <a:cubicBezTo>
                    <a:pt x="6292" y="29159"/>
                    <a:pt x="6655" y="29723"/>
                    <a:pt x="7260" y="30006"/>
                  </a:cubicBezTo>
                  <a:cubicBezTo>
                    <a:pt x="7703" y="30167"/>
                    <a:pt x="9195" y="30772"/>
                    <a:pt x="9800" y="31054"/>
                  </a:cubicBezTo>
                  <a:cubicBezTo>
                    <a:pt x="10405" y="31377"/>
                    <a:pt x="12220" y="33030"/>
                    <a:pt x="12986" y="33030"/>
                  </a:cubicBezTo>
                  <a:cubicBezTo>
                    <a:pt x="13712" y="33030"/>
                    <a:pt x="15527" y="34079"/>
                    <a:pt x="16293" y="34684"/>
                  </a:cubicBezTo>
                  <a:cubicBezTo>
                    <a:pt x="17060" y="35289"/>
                    <a:pt x="17826" y="35732"/>
                    <a:pt x="17665" y="36499"/>
                  </a:cubicBezTo>
                  <a:cubicBezTo>
                    <a:pt x="17503" y="37265"/>
                    <a:pt x="19762" y="39362"/>
                    <a:pt x="20810" y="40128"/>
                  </a:cubicBezTo>
                  <a:cubicBezTo>
                    <a:pt x="21173" y="40370"/>
                    <a:pt x="21536" y="40612"/>
                    <a:pt x="21939" y="40774"/>
                  </a:cubicBezTo>
                  <a:cubicBezTo>
                    <a:pt x="21980" y="40733"/>
                    <a:pt x="22060" y="40653"/>
                    <a:pt x="22101" y="40612"/>
                  </a:cubicBezTo>
                  <a:cubicBezTo>
                    <a:pt x="22383" y="40370"/>
                    <a:pt x="22585" y="40048"/>
                    <a:pt x="22706" y="39725"/>
                  </a:cubicBezTo>
                  <a:lnTo>
                    <a:pt x="22786" y="39604"/>
                  </a:lnTo>
                  <a:cubicBezTo>
                    <a:pt x="22988" y="39241"/>
                    <a:pt x="23149" y="38838"/>
                    <a:pt x="23311" y="38475"/>
                  </a:cubicBezTo>
                  <a:cubicBezTo>
                    <a:pt x="23472" y="38031"/>
                    <a:pt x="23633" y="37628"/>
                    <a:pt x="23875" y="37225"/>
                  </a:cubicBezTo>
                  <a:lnTo>
                    <a:pt x="23875" y="37184"/>
                  </a:lnTo>
                  <a:cubicBezTo>
                    <a:pt x="24319" y="36579"/>
                    <a:pt x="24561" y="35813"/>
                    <a:pt x="24561" y="35087"/>
                  </a:cubicBezTo>
                  <a:cubicBezTo>
                    <a:pt x="24561" y="34926"/>
                    <a:pt x="24722" y="34805"/>
                    <a:pt x="24924" y="34765"/>
                  </a:cubicBezTo>
                  <a:cubicBezTo>
                    <a:pt x="26093" y="34523"/>
                    <a:pt x="26376" y="34281"/>
                    <a:pt x="26577" y="33151"/>
                  </a:cubicBezTo>
                  <a:cubicBezTo>
                    <a:pt x="26577" y="33111"/>
                    <a:pt x="26577" y="33071"/>
                    <a:pt x="26577" y="33030"/>
                  </a:cubicBezTo>
                  <a:cubicBezTo>
                    <a:pt x="26688" y="33050"/>
                    <a:pt x="26791" y="33059"/>
                    <a:pt x="26888" y="33059"/>
                  </a:cubicBezTo>
                  <a:cubicBezTo>
                    <a:pt x="27600" y="33059"/>
                    <a:pt x="27947" y="32574"/>
                    <a:pt x="28231" y="32183"/>
                  </a:cubicBezTo>
                  <a:cubicBezTo>
                    <a:pt x="28311" y="32062"/>
                    <a:pt x="28392" y="31941"/>
                    <a:pt x="28513" y="31861"/>
                  </a:cubicBezTo>
                  <a:cubicBezTo>
                    <a:pt x="28836" y="31458"/>
                    <a:pt x="29118" y="31054"/>
                    <a:pt x="29360" y="30611"/>
                  </a:cubicBezTo>
                  <a:cubicBezTo>
                    <a:pt x="29521" y="30328"/>
                    <a:pt x="29642" y="30086"/>
                    <a:pt x="29844" y="29844"/>
                  </a:cubicBezTo>
                  <a:cubicBezTo>
                    <a:pt x="30207" y="29320"/>
                    <a:pt x="30650" y="28836"/>
                    <a:pt x="31094" y="28393"/>
                  </a:cubicBezTo>
                  <a:lnTo>
                    <a:pt x="31659" y="27868"/>
                  </a:lnTo>
                  <a:cubicBezTo>
                    <a:pt x="31941" y="27505"/>
                    <a:pt x="32264" y="27183"/>
                    <a:pt x="32586" y="26860"/>
                  </a:cubicBezTo>
                  <a:cubicBezTo>
                    <a:pt x="33474" y="25852"/>
                    <a:pt x="34441" y="24884"/>
                    <a:pt x="35409" y="23997"/>
                  </a:cubicBezTo>
                  <a:lnTo>
                    <a:pt x="35611" y="23835"/>
                  </a:lnTo>
                  <a:lnTo>
                    <a:pt x="36297" y="23230"/>
                  </a:lnTo>
                  <a:cubicBezTo>
                    <a:pt x="37022" y="19601"/>
                    <a:pt x="37224" y="14398"/>
                    <a:pt x="33796" y="11293"/>
                  </a:cubicBezTo>
                  <a:cubicBezTo>
                    <a:pt x="28029" y="6171"/>
                    <a:pt x="10083" y="1"/>
                    <a:pt x="10083"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0"/>
            <p:cNvSpPr/>
            <p:nvPr/>
          </p:nvSpPr>
          <p:spPr>
            <a:xfrm>
              <a:off x="2263256" y="2128518"/>
              <a:ext cx="804875" cy="865597"/>
            </a:xfrm>
            <a:custGeom>
              <a:avLst/>
              <a:gdLst/>
              <a:ahLst/>
              <a:cxnLst/>
              <a:rect l="l" t="t" r="r" b="b"/>
              <a:pathLst>
                <a:path w="62551" h="67270" extrusionOk="0">
                  <a:moveTo>
                    <a:pt x="20003" y="0"/>
                  </a:moveTo>
                  <a:lnTo>
                    <a:pt x="1613" y="19358"/>
                  </a:lnTo>
                  <a:lnTo>
                    <a:pt x="0" y="42426"/>
                  </a:lnTo>
                  <a:lnTo>
                    <a:pt x="17503" y="48355"/>
                  </a:lnTo>
                  <a:cubicBezTo>
                    <a:pt x="17987" y="49081"/>
                    <a:pt x="18793" y="49605"/>
                    <a:pt x="19681" y="49645"/>
                  </a:cubicBezTo>
                  <a:cubicBezTo>
                    <a:pt x="20549" y="49645"/>
                    <a:pt x="20777" y="49340"/>
                    <a:pt x="21171" y="49340"/>
                  </a:cubicBezTo>
                  <a:cubicBezTo>
                    <a:pt x="21417" y="49340"/>
                    <a:pt x="21728" y="49459"/>
                    <a:pt x="22302" y="49847"/>
                  </a:cubicBezTo>
                  <a:cubicBezTo>
                    <a:pt x="23835" y="50855"/>
                    <a:pt x="24641" y="52065"/>
                    <a:pt x="25246" y="52065"/>
                  </a:cubicBezTo>
                  <a:cubicBezTo>
                    <a:pt x="25772" y="52065"/>
                    <a:pt x="27030" y="52370"/>
                    <a:pt x="28224" y="52370"/>
                  </a:cubicBezTo>
                  <a:cubicBezTo>
                    <a:pt x="28403" y="52370"/>
                    <a:pt x="28581" y="52363"/>
                    <a:pt x="28755" y="52347"/>
                  </a:cubicBezTo>
                  <a:cubicBezTo>
                    <a:pt x="30064" y="52268"/>
                    <a:pt x="31023" y="49845"/>
                    <a:pt x="32590" y="49845"/>
                  </a:cubicBezTo>
                  <a:cubicBezTo>
                    <a:pt x="32616" y="49845"/>
                    <a:pt x="32641" y="49846"/>
                    <a:pt x="32667" y="49847"/>
                  </a:cubicBezTo>
                  <a:cubicBezTo>
                    <a:pt x="32667" y="49847"/>
                    <a:pt x="32384" y="50936"/>
                    <a:pt x="33675" y="50936"/>
                  </a:cubicBezTo>
                  <a:cubicBezTo>
                    <a:pt x="35006" y="50936"/>
                    <a:pt x="36094" y="50855"/>
                    <a:pt x="36095" y="50855"/>
                  </a:cubicBezTo>
                  <a:lnTo>
                    <a:pt x="36095" y="50855"/>
                  </a:lnTo>
                  <a:cubicBezTo>
                    <a:pt x="35570" y="51702"/>
                    <a:pt x="35006" y="52468"/>
                    <a:pt x="34401" y="53275"/>
                  </a:cubicBezTo>
                  <a:cubicBezTo>
                    <a:pt x="33998" y="53678"/>
                    <a:pt x="32788" y="54566"/>
                    <a:pt x="32868" y="54969"/>
                  </a:cubicBezTo>
                  <a:cubicBezTo>
                    <a:pt x="32989" y="55372"/>
                    <a:pt x="31376" y="66019"/>
                    <a:pt x="35812" y="67269"/>
                  </a:cubicBezTo>
                  <a:cubicBezTo>
                    <a:pt x="36014" y="66947"/>
                    <a:pt x="36216" y="66624"/>
                    <a:pt x="36417" y="66301"/>
                  </a:cubicBezTo>
                  <a:cubicBezTo>
                    <a:pt x="36538" y="66059"/>
                    <a:pt x="36700" y="65817"/>
                    <a:pt x="36861" y="65575"/>
                  </a:cubicBezTo>
                  <a:cubicBezTo>
                    <a:pt x="37264" y="65051"/>
                    <a:pt x="37667" y="64567"/>
                    <a:pt x="38151" y="64124"/>
                  </a:cubicBezTo>
                  <a:lnTo>
                    <a:pt x="38676" y="63559"/>
                  </a:lnTo>
                  <a:cubicBezTo>
                    <a:pt x="38998" y="63236"/>
                    <a:pt x="39321" y="62914"/>
                    <a:pt x="39603" y="62551"/>
                  </a:cubicBezTo>
                  <a:cubicBezTo>
                    <a:pt x="40531" y="61583"/>
                    <a:pt x="41458" y="60615"/>
                    <a:pt x="42467" y="59728"/>
                  </a:cubicBezTo>
                  <a:lnTo>
                    <a:pt x="42668" y="59566"/>
                  </a:lnTo>
                  <a:cubicBezTo>
                    <a:pt x="43596" y="58679"/>
                    <a:pt x="44644" y="57872"/>
                    <a:pt x="45774" y="57227"/>
                  </a:cubicBezTo>
                  <a:lnTo>
                    <a:pt x="46016" y="57106"/>
                  </a:lnTo>
                  <a:cubicBezTo>
                    <a:pt x="46863" y="56703"/>
                    <a:pt x="47669" y="56138"/>
                    <a:pt x="48355" y="55493"/>
                  </a:cubicBezTo>
                  <a:lnTo>
                    <a:pt x="49161" y="54686"/>
                  </a:lnTo>
                  <a:cubicBezTo>
                    <a:pt x="51178" y="52589"/>
                    <a:pt x="53194" y="50452"/>
                    <a:pt x="54686" y="47831"/>
                  </a:cubicBezTo>
                  <a:cubicBezTo>
                    <a:pt x="54848" y="47468"/>
                    <a:pt x="55090" y="47105"/>
                    <a:pt x="55291" y="46742"/>
                  </a:cubicBezTo>
                  <a:cubicBezTo>
                    <a:pt x="56058" y="45693"/>
                    <a:pt x="56582" y="44483"/>
                    <a:pt x="56904" y="43193"/>
                  </a:cubicBezTo>
                  <a:cubicBezTo>
                    <a:pt x="57106" y="42346"/>
                    <a:pt x="57509" y="41539"/>
                    <a:pt x="58114" y="40894"/>
                  </a:cubicBezTo>
                  <a:cubicBezTo>
                    <a:pt x="58356" y="40531"/>
                    <a:pt x="58518" y="40087"/>
                    <a:pt x="58598" y="39684"/>
                  </a:cubicBezTo>
                  <a:cubicBezTo>
                    <a:pt x="58679" y="39160"/>
                    <a:pt x="58881" y="38716"/>
                    <a:pt x="59244" y="38394"/>
                  </a:cubicBezTo>
                  <a:cubicBezTo>
                    <a:pt x="59687" y="37950"/>
                    <a:pt x="59969" y="37426"/>
                    <a:pt x="60131" y="36821"/>
                  </a:cubicBezTo>
                  <a:cubicBezTo>
                    <a:pt x="60252" y="36417"/>
                    <a:pt x="60453" y="35974"/>
                    <a:pt x="60695" y="35611"/>
                  </a:cubicBezTo>
                  <a:cubicBezTo>
                    <a:pt x="61260" y="34845"/>
                    <a:pt x="61260" y="33877"/>
                    <a:pt x="61260" y="32949"/>
                  </a:cubicBezTo>
                  <a:lnTo>
                    <a:pt x="61260" y="32143"/>
                  </a:lnTo>
                  <a:cubicBezTo>
                    <a:pt x="61260" y="31860"/>
                    <a:pt x="61300" y="31901"/>
                    <a:pt x="61502" y="31820"/>
                  </a:cubicBezTo>
                  <a:lnTo>
                    <a:pt x="61946" y="31820"/>
                  </a:lnTo>
                  <a:cubicBezTo>
                    <a:pt x="61986" y="31830"/>
                    <a:pt x="62024" y="31835"/>
                    <a:pt x="62060" y="31835"/>
                  </a:cubicBezTo>
                  <a:cubicBezTo>
                    <a:pt x="62167" y="31835"/>
                    <a:pt x="62258" y="31790"/>
                    <a:pt x="62349" y="31699"/>
                  </a:cubicBezTo>
                  <a:cubicBezTo>
                    <a:pt x="62470" y="31618"/>
                    <a:pt x="62510" y="31497"/>
                    <a:pt x="62510" y="31376"/>
                  </a:cubicBezTo>
                  <a:lnTo>
                    <a:pt x="62510" y="31336"/>
                  </a:lnTo>
                  <a:cubicBezTo>
                    <a:pt x="62551" y="31134"/>
                    <a:pt x="62510" y="30973"/>
                    <a:pt x="62430" y="30812"/>
                  </a:cubicBezTo>
                  <a:cubicBezTo>
                    <a:pt x="62309" y="30691"/>
                    <a:pt x="62147" y="30650"/>
                    <a:pt x="61986" y="30650"/>
                  </a:cubicBezTo>
                  <a:cubicBezTo>
                    <a:pt x="61946" y="30650"/>
                    <a:pt x="61905" y="30610"/>
                    <a:pt x="61905" y="30610"/>
                  </a:cubicBezTo>
                  <a:cubicBezTo>
                    <a:pt x="61865" y="30328"/>
                    <a:pt x="61825" y="30045"/>
                    <a:pt x="61744" y="29803"/>
                  </a:cubicBezTo>
                  <a:cubicBezTo>
                    <a:pt x="61583" y="29199"/>
                    <a:pt x="61583" y="28553"/>
                    <a:pt x="61744" y="27989"/>
                  </a:cubicBezTo>
                  <a:cubicBezTo>
                    <a:pt x="62026" y="27545"/>
                    <a:pt x="61946" y="26980"/>
                    <a:pt x="61542" y="26658"/>
                  </a:cubicBezTo>
                  <a:cubicBezTo>
                    <a:pt x="61244" y="26449"/>
                    <a:pt x="60903" y="26329"/>
                    <a:pt x="60549" y="26329"/>
                  </a:cubicBezTo>
                  <a:cubicBezTo>
                    <a:pt x="60424" y="26329"/>
                    <a:pt x="60298" y="26344"/>
                    <a:pt x="60171" y="26375"/>
                  </a:cubicBezTo>
                  <a:cubicBezTo>
                    <a:pt x="59647" y="26456"/>
                    <a:pt x="59244" y="26779"/>
                    <a:pt x="59002" y="27222"/>
                  </a:cubicBezTo>
                  <a:cubicBezTo>
                    <a:pt x="58921" y="27263"/>
                    <a:pt x="58881" y="27303"/>
                    <a:pt x="58840" y="27343"/>
                  </a:cubicBezTo>
                  <a:cubicBezTo>
                    <a:pt x="58397" y="27545"/>
                    <a:pt x="57913" y="27747"/>
                    <a:pt x="57429" y="27827"/>
                  </a:cubicBezTo>
                  <a:cubicBezTo>
                    <a:pt x="56904" y="27948"/>
                    <a:pt x="56420" y="28110"/>
                    <a:pt x="55937" y="28352"/>
                  </a:cubicBezTo>
                  <a:cubicBezTo>
                    <a:pt x="55626" y="28507"/>
                    <a:pt x="55266" y="28579"/>
                    <a:pt x="54910" y="28579"/>
                  </a:cubicBezTo>
                  <a:cubicBezTo>
                    <a:pt x="54710" y="28579"/>
                    <a:pt x="54512" y="28556"/>
                    <a:pt x="54323" y="28513"/>
                  </a:cubicBezTo>
                  <a:cubicBezTo>
                    <a:pt x="54225" y="28496"/>
                    <a:pt x="54124" y="28488"/>
                    <a:pt x="54024" y="28488"/>
                  </a:cubicBezTo>
                  <a:cubicBezTo>
                    <a:pt x="53632" y="28488"/>
                    <a:pt x="53241" y="28611"/>
                    <a:pt x="52952" y="28836"/>
                  </a:cubicBezTo>
                  <a:cubicBezTo>
                    <a:pt x="52535" y="29057"/>
                    <a:pt x="52207" y="29158"/>
                    <a:pt x="51924" y="29158"/>
                  </a:cubicBezTo>
                  <a:cubicBezTo>
                    <a:pt x="51741" y="29158"/>
                    <a:pt x="51577" y="29116"/>
                    <a:pt x="51420" y="29037"/>
                  </a:cubicBezTo>
                  <a:cubicBezTo>
                    <a:pt x="51274" y="28946"/>
                    <a:pt x="51121" y="28905"/>
                    <a:pt x="50970" y="28905"/>
                  </a:cubicBezTo>
                  <a:cubicBezTo>
                    <a:pt x="50786" y="28905"/>
                    <a:pt x="50607" y="28967"/>
                    <a:pt x="50452" y="29078"/>
                  </a:cubicBezTo>
                  <a:cubicBezTo>
                    <a:pt x="50210" y="29199"/>
                    <a:pt x="50008" y="29360"/>
                    <a:pt x="49807" y="29521"/>
                  </a:cubicBezTo>
                  <a:cubicBezTo>
                    <a:pt x="49444" y="29763"/>
                    <a:pt x="49081" y="30005"/>
                    <a:pt x="48718" y="30207"/>
                  </a:cubicBezTo>
                  <a:cubicBezTo>
                    <a:pt x="48472" y="30343"/>
                    <a:pt x="48282" y="30443"/>
                    <a:pt x="48072" y="30443"/>
                  </a:cubicBezTo>
                  <a:cubicBezTo>
                    <a:pt x="47972" y="30443"/>
                    <a:pt x="47867" y="30420"/>
                    <a:pt x="47750" y="30368"/>
                  </a:cubicBezTo>
                  <a:cubicBezTo>
                    <a:pt x="47392" y="30164"/>
                    <a:pt x="47002" y="30056"/>
                    <a:pt x="46611" y="30056"/>
                  </a:cubicBezTo>
                  <a:cubicBezTo>
                    <a:pt x="46384" y="30056"/>
                    <a:pt x="46157" y="30092"/>
                    <a:pt x="45935" y="30166"/>
                  </a:cubicBezTo>
                  <a:cubicBezTo>
                    <a:pt x="45532" y="30368"/>
                    <a:pt x="45088" y="30610"/>
                    <a:pt x="44725" y="30892"/>
                  </a:cubicBezTo>
                  <a:lnTo>
                    <a:pt x="44604" y="30933"/>
                  </a:lnTo>
                  <a:cubicBezTo>
                    <a:pt x="44155" y="31312"/>
                    <a:pt x="43589" y="31515"/>
                    <a:pt x="43005" y="31515"/>
                  </a:cubicBezTo>
                  <a:cubicBezTo>
                    <a:pt x="42907" y="31515"/>
                    <a:pt x="42808" y="31509"/>
                    <a:pt x="42709" y="31497"/>
                  </a:cubicBezTo>
                  <a:cubicBezTo>
                    <a:pt x="41741" y="31296"/>
                    <a:pt x="40894" y="30650"/>
                    <a:pt x="40410" y="29763"/>
                  </a:cubicBezTo>
                  <a:cubicBezTo>
                    <a:pt x="40370" y="29642"/>
                    <a:pt x="40289" y="29561"/>
                    <a:pt x="40249" y="29440"/>
                  </a:cubicBezTo>
                  <a:cubicBezTo>
                    <a:pt x="40007" y="28916"/>
                    <a:pt x="39603" y="28473"/>
                    <a:pt x="39039" y="28231"/>
                  </a:cubicBezTo>
                  <a:cubicBezTo>
                    <a:pt x="38958" y="28190"/>
                    <a:pt x="38837" y="28150"/>
                    <a:pt x="38716" y="28150"/>
                  </a:cubicBezTo>
                  <a:cubicBezTo>
                    <a:pt x="38837" y="28029"/>
                    <a:pt x="38958" y="27948"/>
                    <a:pt x="39119" y="27908"/>
                  </a:cubicBezTo>
                  <a:cubicBezTo>
                    <a:pt x="39523" y="27827"/>
                    <a:pt x="39805" y="27464"/>
                    <a:pt x="39765" y="27061"/>
                  </a:cubicBezTo>
                  <a:cubicBezTo>
                    <a:pt x="39765" y="26133"/>
                    <a:pt x="38676" y="24359"/>
                    <a:pt x="37829" y="23996"/>
                  </a:cubicBezTo>
                  <a:cubicBezTo>
                    <a:pt x="37748" y="23956"/>
                    <a:pt x="37708" y="23956"/>
                    <a:pt x="37667" y="23915"/>
                  </a:cubicBezTo>
                  <a:cubicBezTo>
                    <a:pt x="37063" y="23875"/>
                    <a:pt x="36538" y="23472"/>
                    <a:pt x="36377" y="22867"/>
                  </a:cubicBezTo>
                  <a:cubicBezTo>
                    <a:pt x="36296" y="22706"/>
                    <a:pt x="36135" y="22504"/>
                    <a:pt x="35974" y="22383"/>
                  </a:cubicBezTo>
                  <a:cubicBezTo>
                    <a:pt x="35933" y="22343"/>
                    <a:pt x="35893" y="22262"/>
                    <a:pt x="35853" y="22222"/>
                  </a:cubicBezTo>
                  <a:cubicBezTo>
                    <a:pt x="35570" y="21899"/>
                    <a:pt x="35248" y="21657"/>
                    <a:pt x="34844" y="21496"/>
                  </a:cubicBezTo>
                  <a:cubicBezTo>
                    <a:pt x="34481" y="21294"/>
                    <a:pt x="34119" y="21012"/>
                    <a:pt x="33917" y="20649"/>
                  </a:cubicBezTo>
                  <a:cubicBezTo>
                    <a:pt x="33635" y="20165"/>
                    <a:pt x="33272" y="19520"/>
                    <a:pt x="32546" y="19358"/>
                  </a:cubicBezTo>
                  <a:cubicBezTo>
                    <a:pt x="32142" y="19278"/>
                    <a:pt x="31739" y="19076"/>
                    <a:pt x="31416" y="18834"/>
                  </a:cubicBezTo>
                  <a:cubicBezTo>
                    <a:pt x="31134" y="18632"/>
                    <a:pt x="30852" y="18471"/>
                    <a:pt x="30529" y="18350"/>
                  </a:cubicBezTo>
                  <a:cubicBezTo>
                    <a:pt x="30529" y="18350"/>
                    <a:pt x="30529" y="18350"/>
                    <a:pt x="30449" y="18229"/>
                  </a:cubicBezTo>
                  <a:cubicBezTo>
                    <a:pt x="30449" y="18189"/>
                    <a:pt x="30408" y="18148"/>
                    <a:pt x="30408" y="18108"/>
                  </a:cubicBezTo>
                  <a:cubicBezTo>
                    <a:pt x="30137" y="17633"/>
                    <a:pt x="29608" y="17214"/>
                    <a:pt x="29086" y="17214"/>
                  </a:cubicBezTo>
                  <a:cubicBezTo>
                    <a:pt x="28988" y="17214"/>
                    <a:pt x="28891" y="17229"/>
                    <a:pt x="28795" y="17261"/>
                  </a:cubicBezTo>
                  <a:cubicBezTo>
                    <a:pt x="28741" y="17283"/>
                    <a:pt x="28684" y="17293"/>
                    <a:pt x="28628" y="17293"/>
                  </a:cubicBezTo>
                  <a:cubicBezTo>
                    <a:pt x="28475" y="17293"/>
                    <a:pt x="28330" y="17218"/>
                    <a:pt x="28271" y="17100"/>
                  </a:cubicBezTo>
                  <a:cubicBezTo>
                    <a:pt x="28150" y="16737"/>
                    <a:pt x="27988" y="16414"/>
                    <a:pt x="27747" y="16132"/>
                  </a:cubicBezTo>
                  <a:cubicBezTo>
                    <a:pt x="27545" y="15930"/>
                    <a:pt x="27384" y="15648"/>
                    <a:pt x="27343" y="15325"/>
                  </a:cubicBezTo>
                  <a:cubicBezTo>
                    <a:pt x="27182" y="14398"/>
                    <a:pt x="26940" y="13430"/>
                    <a:pt x="26537" y="12543"/>
                  </a:cubicBezTo>
                  <a:lnTo>
                    <a:pt x="26537" y="12502"/>
                  </a:lnTo>
                  <a:cubicBezTo>
                    <a:pt x="26093" y="11252"/>
                    <a:pt x="25528" y="10042"/>
                    <a:pt x="24278" y="9357"/>
                  </a:cubicBezTo>
                  <a:lnTo>
                    <a:pt x="24198" y="9276"/>
                  </a:lnTo>
                  <a:cubicBezTo>
                    <a:pt x="23915" y="9195"/>
                    <a:pt x="23714" y="8994"/>
                    <a:pt x="23593" y="8752"/>
                  </a:cubicBezTo>
                  <a:cubicBezTo>
                    <a:pt x="23310" y="8227"/>
                    <a:pt x="22826" y="7905"/>
                    <a:pt x="22262" y="7784"/>
                  </a:cubicBezTo>
                  <a:cubicBezTo>
                    <a:pt x="21939" y="7703"/>
                    <a:pt x="21858" y="7582"/>
                    <a:pt x="21778" y="7421"/>
                  </a:cubicBezTo>
                  <a:cubicBezTo>
                    <a:pt x="21697" y="7219"/>
                    <a:pt x="21657" y="7098"/>
                    <a:pt x="21616" y="6977"/>
                  </a:cubicBezTo>
                  <a:cubicBezTo>
                    <a:pt x="21415" y="6534"/>
                    <a:pt x="21294" y="6050"/>
                    <a:pt x="21213" y="5566"/>
                  </a:cubicBezTo>
                  <a:cubicBezTo>
                    <a:pt x="21173" y="5041"/>
                    <a:pt x="21092" y="4477"/>
                    <a:pt x="21012" y="3993"/>
                  </a:cubicBezTo>
                  <a:cubicBezTo>
                    <a:pt x="20810" y="3106"/>
                    <a:pt x="20770" y="2259"/>
                    <a:pt x="20770" y="1371"/>
                  </a:cubicBezTo>
                  <a:cubicBezTo>
                    <a:pt x="20810" y="1129"/>
                    <a:pt x="20689" y="928"/>
                    <a:pt x="20568" y="766"/>
                  </a:cubicBezTo>
                  <a:cubicBezTo>
                    <a:pt x="20326" y="525"/>
                    <a:pt x="20165" y="283"/>
                    <a:pt x="20003" y="0"/>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0"/>
            <p:cNvSpPr/>
            <p:nvPr/>
          </p:nvSpPr>
          <p:spPr>
            <a:xfrm>
              <a:off x="1989791" y="1998677"/>
              <a:ext cx="598866" cy="793526"/>
            </a:xfrm>
            <a:custGeom>
              <a:avLst/>
              <a:gdLst/>
              <a:ahLst/>
              <a:cxnLst/>
              <a:rect l="l" t="t" r="r" b="b"/>
              <a:pathLst>
                <a:path w="46541" h="61669" extrusionOk="0">
                  <a:moveTo>
                    <a:pt x="25721" y="0"/>
                  </a:moveTo>
                  <a:cubicBezTo>
                    <a:pt x="18395" y="0"/>
                    <a:pt x="11153" y="1942"/>
                    <a:pt x="4760" y="5694"/>
                  </a:cubicBezTo>
                  <a:lnTo>
                    <a:pt x="5284" y="15212"/>
                  </a:lnTo>
                  <a:cubicBezTo>
                    <a:pt x="5405" y="19366"/>
                    <a:pt x="6050" y="23842"/>
                    <a:pt x="5485" y="27956"/>
                  </a:cubicBezTo>
                  <a:cubicBezTo>
                    <a:pt x="5090" y="27652"/>
                    <a:pt x="4625" y="27508"/>
                    <a:pt x="4160" y="27508"/>
                  </a:cubicBezTo>
                  <a:cubicBezTo>
                    <a:pt x="4010" y="27508"/>
                    <a:pt x="3859" y="27523"/>
                    <a:pt x="3711" y="27553"/>
                  </a:cubicBezTo>
                  <a:cubicBezTo>
                    <a:pt x="3106" y="27714"/>
                    <a:pt x="2783" y="28601"/>
                    <a:pt x="3267" y="28964"/>
                  </a:cubicBezTo>
                  <a:cubicBezTo>
                    <a:pt x="2420" y="29529"/>
                    <a:pt x="1735" y="30255"/>
                    <a:pt x="1251" y="31142"/>
                  </a:cubicBezTo>
                  <a:cubicBezTo>
                    <a:pt x="1130" y="31263"/>
                    <a:pt x="1090" y="31424"/>
                    <a:pt x="1130" y="31586"/>
                  </a:cubicBezTo>
                  <a:cubicBezTo>
                    <a:pt x="1170" y="31868"/>
                    <a:pt x="1493" y="32070"/>
                    <a:pt x="1412" y="32312"/>
                  </a:cubicBezTo>
                  <a:cubicBezTo>
                    <a:pt x="1372" y="32554"/>
                    <a:pt x="928" y="32594"/>
                    <a:pt x="727" y="32796"/>
                  </a:cubicBezTo>
                  <a:cubicBezTo>
                    <a:pt x="243" y="33199"/>
                    <a:pt x="888" y="33925"/>
                    <a:pt x="767" y="34530"/>
                  </a:cubicBezTo>
                  <a:cubicBezTo>
                    <a:pt x="686" y="34852"/>
                    <a:pt x="404" y="35094"/>
                    <a:pt x="202" y="35377"/>
                  </a:cubicBezTo>
                  <a:cubicBezTo>
                    <a:pt x="1" y="35659"/>
                    <a:pt x="1" y="36183"/>
                    <a:pt x="323" y="36264"/>
                  </a:cubicBezTo>
                  <a:cubicBezTo>
                    <a:pt x="350" y="36268"/>
                    <a:pt x="377" y="36270"/>
                    <a:pt x="403" y="36270"/>
                  </a:cubicBezTo>
                  <a:cubicBezTo>
                    <a:pt x="610" y="36270"/>
                    <a:pt x="789" y="36143"/>
                    <a:pt x="969" y="36143"/>
                  </a:cubicBezTo>
                  <a:cubicBezTo>
                    <a:pt x="1372" y="36143"/>
                    <a:pt x="1574" y="36586"/>
                    <a:pt x="1614" y="36949"/>
                  </a:cubicBezTo>
                  <a:cubicBezTo>
                    <a:pt x="1574" y="37312"/>
                    <a:pt x="1574" y="37675"/>
                    <a:pt x="1654" y="38038"/>
                  </a:cubicBezTo>
                  <a:cubicBezTo>
                    <a:pt x="1775" y="38442"/>
                    <a:pt x="2138" y="38684"/>
                    <a:pt x="2380" y="39006"/>
                  </a:cubicBezTo>
                  <a:cubicBezTo>
                    <a:pt x="2582" y="39248"/>
                    <a:pt x="2703" y="39530"/>
                    <a:pt x="2824" y="39813"/>
                  </a:cubicBezTo>
                  <a:lnTo>
                    <a:pt x="3308" y="41144"/>
                  </a:lnTo>
                  <a:cubicBezTo>
                    <a:pt x="3993" y="42676"/>
                    <a:pt x="4437" y="44249"/>
                    <a:pt x="4719" y="45902"/>
                  </a:cubicBezTo>
                  <a:cubicBezTo>
                    <a:pt x="4679" y="46346"/>
                    <a:pt x="4880" y="46830"/>
                    <a:pt x="5203" y="47193"/>
                  </a:cubicBezTo>
                  <a:cubicBezTo>
                    <a:pt x="5526" y="47395"/>
                    <a:pt x="5969" y="47354"/>
                    <a:pt x="6373" y="47516"/>
                  </a:cubicBezTo>
                  <a:cubicBezTo>
                    <a:pt x="6736" y="47677"/>
                    <a:pt x="6978" y="48242"/>
                    <a:pt x="6615" y="48403"/>
                  </a:cubicBezTo>
                  <a:cubicBezTo>
                    <a:pt x="8470" y="48967"/>
                    <a:pt x="10002" y="50339"/>
                    <a:pt x="10769" y="52113"/>
                  </a:cubicBezTo>
                  <a:cubicBezTo>
                    <a:pt x="10849" y="52436"/>
                    <a:pt x="11011" y="52718"/>
                    <a:pt x="11252" y="53000"/>
                  </a:cubicBezTo>
                  <a:cubicBezTo>
                    <a:pt x="11736" y="53484"/>
                    <a:pt x="12664" y="53363"/>
                    <a:pt x="13108" y="53888"/>
                  </a:cubicBezTo>
                  <a:cubicBezTo>
                    <a:pt x="13269" y="54089"/>
                    <a:pt x="13350" y="54291"/>
                    <a:pt x="13430" y="54533"/>
                  </a:cubicBezTo>
                  <a:cubicBezTo>
                    <a:pt x="13955" y="55783"/>
                    <a:pt x="14721" y="56953"/>
                    <a:pt x="15648" y="57961"/>
                  </a:cubicBezTo>
                  <a:cubicBezTo>
                    <a:pt x="15971" y="58405"/>
                    <a:pt x="16374" y="58808"/>
                    <a:pt x="16858" y="59090"/>
                  </a:cubicBezTo>
                  <a:cubicBezTo>
                    <a:pt x="17409" y="59382"/>
                    <a:pt x="18013" y="59517"/>
                    <a:pt x="18605" y="59517"/>
                  </a:cubicBezTo>
                  <a:cubicBezTo>
                    <a:pt x="18750" y="59517"/>
                    <a:pt x="18894" y="59509"/>
                    <a:pt x="19036" y="59493"/>
                  </a:cubicBezTo>
                  <a:cubicBezTo>
                    <a:pt x="20044" y="59453"/>
                    <a:pt x="21052" y="59332"/>
                    <a:pt x="22020" y="59090"/>
                  </a:cubicBezTo>
                  <a:cubicBezTo>
                    <a:pt x="23429" y="60751"/>
                    <a:pt x="25451" y="61669"/>
                    <a:pt x="27596" y="61669"/>
                  </a:cubicBezTo>
                  <a:cubicBezTo>
                    <a:pt x="27847" y="61669"/>
                    <a:pt x="28099" y="61656"/>
                    <a:pt x="28352" y="61631"/>
                  </a:cubicBezTo>
                  <a:cubicBezTo>
                    <a:pt x="29215" y="61531"/>
                    <a:pt x="30106" y="61268"/>
                    <a:pt x="30979" y="61268"/>
                  </a:cubicBezTo>
                  <a:cubicBezTo>
                    <a:pt x="31166" y="61268"/>
                    <a:pt x="31353" y="61280"/>
                    <a:pt x="31538" y="61308"/>
                  </a:cubicBezTo>
                  <a:cubicBezTo>
                    <a:pt x="31941" y="61429"/>
                    <a:pt x="32345" y="61470"/>
                    <a:pt x="32788" y="61470"/>
                  </a:cubicBezTo>
                  <a:cubicBezTo>
                    <a:pt x="33151" y="61349"/>
                    <a:pt x="33474" y="61187"/>
                    <a:pt x="33796" y="60905"/>
                  </a:cubicBezTo>
                  <a:cubicBezTo>
                    <a:pt x="35127" y="59937"/>
                    <a:pt x="36619" y="59211"/>
                    <a:pt x="38233" y="58727"/>
                  </a:cubicBezTo>
                  <a:cubicBezTo>
                    <a:pt x="38636" y="58646"/>
                    <a:pt x="39039" y="58485"/>
                    <a:pt x="39362" y="58243"/>
                  </a:cubicBezTo>
                  <a:cubicBezTo>
                    <a:pt x="39725" y="58001"/>
                    <a:pt x="39886" y="57517"/>
                    <a:pt x="39765" y="57114"/>
                  </a:cubicBezTo>
                  <a:cubicBezTo>
                    <a:pt x="39362" y="56106"/>
                    <a:pt x="37426" y="56791"/>
                    <a:pt x="37023" y="55783"/>
                  </a:cubicBezTo>
                  <a:cubicBezTo>
                    <a:pt x="36821" y="55219"/>
                    <a:pt x="37386" y="54614"/>
                    <a:pt x="37305" y="53968"/>
                  </a:cubicBezTo>
                  <a:cubicBezTo>
                    <a:pt x="37265" y="53363"/>
                    <a:pt x="36619" y="52960"/>
                    <a:pt x="36015" y="52758"/>
                  </a:cubicBezTo>
                  <a:cubicBezTo>
                    <a:pt x="35410" y="52557"/>
                    <a:pt x="34724" y="52436"/>
                    <a:pt x="34361" y="51912"/>
                  </a:cubicBezTo>
                  <a:cubicBezTo>
                    <a:pt x="34200" y="51629"/>
                    <a:pt x="34079" y="51347"/>
                    <a:pt x="33958" y="51105"/>
                  </a:cubicBezTo>
                  <a:cubicBezTo>
                    <a:pt x="33586" y="50361"/>
                    <a:pt x="32837" y="49926"/>
                    <a:pt x="32027" y="49926"/>
                  </a:cubicBezTo>
                  <a:cubicBezTo>
                    <a:pt x="31958" y="49926"/>
                    <a:pt x="31889" y="49929"/>
                    <a:pt x="31820" y="49935"/>
                  </a:cubicBezTo>
                  <a:cubicBezTo>
                    <a:pt x="31457" y="49169"/>
                    <a:pt x="31861" y="48282"/>
                    <a:pt x="32667" y="48040"/>
                  </a:cubicBezTo>
                  <a:cubicBezTo>
                    <a:pt x="32816" y="48010"/>
                    <a:pt x="32965" y="48002"/>
                    <a:pt x="33112" y="48002"/>
                  </a:cubicBezTo>
                  <a:cubicBezTo>
                    <a:pt x="33273" y="48002"/>
                    <a:pt x="33431" y="48012"/>
                    <a:pt x="33584" y="48012"/>
                  </a:cubicBezTo>
                  <a:cubicBezTo>
                    <a:pt x="33670" y="48012"/>
                    <a:pt x="33755" y="48009"/>
                    <a:pt x="33837" y="48000"/>
                  </a:cubicBezTo>
                  <a:cubicBezTo>
                    <a:pt x="34603" y="47798"/>
                    <a:pt x="35006" y="46951"/>
                    <a:pt x="35006" y="46185"/>
                  </a:cubicBezTo>
                  <a:cubicBezTo>
                    <a:pt x="34926" y="45378"/>
                    <a:pt x="34805" y="44612"/>
                    <a:pt x="34643" y="43886"/>
                  </a:cubicBezTo>
                  <a:cubicBezTo>
                    <a:pt x="34522" y="43120"/>
                    <a:pt x="34684" y="42233"/>
                    <a:pt x="35289" y="41749"/>
                  </a:cubicBezTo>
                  <a:cubicBezTo>
                    <a:pt x="35853" y="41386"/>
                    <a:pt x="36619" y="41386"/>
                    <a:pt x="36982" y="40821"/>
                  </a:cubicBezTo>
                  <a:cubicBezTo>
                    <a:pt x="37144" y="40619"/>
                    <a:pt x="37224" y="40377"/>
                    <a:pt x="37265" y="40135"/>
                  </a:cubicBezTo>
                  <a:cubicBezTo>
                    <a:pt x="37466" y="39127"/>
                    <a:pt x="37668" y="38119"/>
                    <a:pt x="37870" y="37151"/>
                  </a:cubicBezTo>
                  <a:cubicBezTo>
                    <a:pt x="38112" y="35982"/>
                    <a:pt x="39080" y="35457"/>
                    <a:pt x="39967" y="34691"/>
                  </a:cubicBezTo>
                  <a:cubicBezTo>
                    <a:pt x="40128" y="34570"/>
                    <a:pt x="40289" y="34409"/>
                    <a:pt x="40410" y="34247"/>
                  </a:cubicBezTo>
                  <a:cubicBezTo>
                    <a:pt x="41661" y="32594"/>
                    <a:pt x="40733" y="30295"/>
                    <a:pt x="40935" y="28238"/>
                  </a:cubicBezTo>
                  <a:cubicBezTo>
                    <a:pt x="41015" y="27633"/>
                    <a:pt x="41177" y="27069"/>
                    <a:pt x="41338" y="26504"/>
                  </a:cubicBezTo>
                  <a:lnTo>
                    <a:pt x="42064" y="24004"/>
                  </a:lnTo>
                  <a:cubicBezTo>
                    <a:pt x="42145" y="23600"/>
                    <a:pt x="42266" y="23238"/>
                    <a:pt x="42508" y="22915"/>
                  </a:cubicBezTo>
                  <a:cubicBezTo>
                    <a:pt x="42911" y="22471"/>
                    <a:pt x="43435" y="22108"/>
                    <a:pt x="44000" y="21907"/>
                  </a:cubicBezTo>
                  <a:cubicBezTo>
                    <a:pt x="44927" y="21544"/>
                    <a:pt x="45815" y="20979"/>
                    <a:pt x="46540" y="20294"/>
                  </a:cubicBezTo>
                  <a:cubicBezTo>
                    <a:pt x="46258" y="19931"/>
                    <a:pt x="45895" y="19648"/>
                    <a:pt x="45492" y="19447"/>
                  </a:cubicBezTo>
                  <a:lnTo>
                    <a:pt x="45411" y="19366"/>
                  </a:lnTo>
                  <a:cubicBezTo>
                    <a:pt x="45169" y="19285"/>
                    <a:pt x="44927" y="19084"/>
                    <a:pt x="44806" y="18842"/>
                  </a:cubicBezTo>
                  <a:cubicBezTo>
                    <a:pt x="44524" y="18317"/>
                    <a:pt x="44040" y="17995"/>
                    <a:pt x="43516" y="17874"/>
                  </a:cubicBezTo>
                  <a:cubicBezTo>
                    <a:pt x="43193" y="17793"/>
                    <a:pt x="43072" y="17672"/>
                    <a:pt x="42991" y="17511"/>
                  </a:cubicBezTo>
                  <a:cubicBezTo>
                    <a:pt x="42911" y="17309"/>
                    <a:pt x="42911" y="17188"/>
                    <a:pt x="42830" y="17067"/>
                  </a:cubicBezTo>
                  <a:cubicBezTo>
                    <a:pt x="42629" y="16624"/>
                    <a:pt x="42508" y="16140"/>
                    <a:pt x="42427" y="15656"/>
                  </a:cubicBezTo>
                  <a:cubicBezTo>
                    <a:pt x="42387" y="15131"/>
                    <a:pt x="42306" y="14567"/>
                    <a:pt x="42225" y="14083"/>
                  </a:cubicBezTo>
                  <a:cubicBezTo>
                    <a:pt x="42064" y="13196"/>
                    <a:pt x="41983" y="12349"/>
                    <a:pt x="42024" y="11461"/>
                  </a:cubicBezTo>
                  <a:cubicBezTo>
                    <a:pt x="42024" y="11219"/>
                    <a:pt x="41943" y="11018"/>
                    <a:pt x="41782" y="10856"/>
                  </a:cubicBezTo>
                  <a:cubicBezTo>
                    <a:pt x="41338" y="10252"/>
                    <a:pt x="40854" y="9647"/>
                    <a:pt x="40935" y="8880"/>
                  </a:cubicBezTo>
                  <a:cubicBezTo>
                    <a:pt x="40975" y="8558"/>
                    <a:pt x="40814" y="8235"/>
                    <a:pt x="40491" y="8074"/>
                  </a:cubicBezTo>
                  <a:cubicBezTo>
                    <a:pt x="40128" y="7872"/>
                    <a:pt x="39805" y="7630"/>
                    <a:pt x="39523" y="7348"/>
                  </a:cubicBezTo>
                  <a:cubicBezTo>
                    <a:pt x="39080" y="6904"/>
                    <a:pt x="38515" y="6541"/>
                    <a:pt x="37910" y="6380"/>
                  </a:cubicBezTo>
                  <a:cubicBezTo>
                    <a:pt x="37910" y="6380"/>
                    <a:pt x="37910" y="6340"/>
                    <a:pt x="37870" y="6340"/>
                  </a:cubicBezTo>
                  <a:cubicBezTo>
                    <a:pt x="37870" y="6299"/>
                    <a:pt x="37789" y="6219"/>
                    <a:pt x="37749" y="6178"/>
                  </a:cubicBezTo>
                  <a:cubicBezTo>
                    <a:pt x="37466" y="5896"/>
                    <a:pt x="37265" y="5533"/>
                    <a:pt x="37144" y="5170"/>
                  </a:cubicBezTo>
                  <a:cubicBezTo>
                    <a:pt x="37063" y="5009"/>
                    <a:pt x="37023" y="4847"/>
                    <a:pt x="36942" y="4686"/>
                  </a:cubicBezTo>
                  <a:lnTo>
                    <a:pt x="36942" y="4565"/>
                  </a:lnTo>
                  <a:lnTo>
                    <a:pt x="36942" y="4081"/>
                  </a:lnTo>
                  <a:cubicBezTo>
                    <a:pt x="37031" y="4148"/>
                    <a:pt x="37132" y="4178"/>
                    <a:pt x="37238" y="4178"/>
                  </a:cubicBezTo>
                  <a:cubicBezTo>
                    <a:pt x="37325" y="4178"/>
                    <a:pt x="37416" y="4158"/>
                    <a:pt x="37507" y="4122"/>
                  </a:cubicBezTo>
                  <a:cubicBezTo>
                    <a:pt x="37708" y="4001"/>
                    <a:pt x="37870" y="3759"/>
                    <a:pt x="37587" y="3315"/>
                  </a:cubicBezTo>
                  <a:lnTo>
                    <a:pt x="37587" y="3275"/>
                  </a:lnTo>
                  <a:cubicBezTo>
                    <a:pt x="37507" y="3073"/>
                    <a:pt x="37386" y="2912"/>
                    <a:pt x="37224" y="2831"/>
                  </a:cubicBezTo>
                  <a:cubicBezTo>
                    <a:pt x="36579" y="2428"/>
                    <a:pt x="36015" y="1903"/>
                    <a:pt x="35652" y="1258"/>
                  </a:cubicBezTo>
                  <a:cubicBezTo>
                    <a:pt x="34845" y="1016"/>
                    <a:pt x="34079" y="855"/>
                    <a:pt x="33272" y="694"/>
                  </a:cubicBezTo>
                  <a:cubicBezTo>
                    <a:pt x="30766" y="229"/>
                    <a:pt x="28238" y="0"/>
                    <a:pt x="25721" y="0"/>
                  </a:cubicBez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0"/>
            <p:cNvSpPr/>
            <p:nvPr/>
          </p:nvSpPr>
          <p:spPr>
            <a:xfrm>
              <a:off x="1945685" y="1717609"/>
              <a:ext cx="531402" cy="411927"/>
            </a:xfrm>
            <a:custGeom>
              <a:avLst/>
              <a:gdLst/>
              <a:ahLst/>
              <a:cxnLst/>
              <a:rect l="l" t="t" r="r" b="b"/>
              <a:pathLst>
                <a:path w="41298" h="32013" extrusionOk="0">
                  <a:moveTo>
                    <a:pt x="3088" y="1"/>
                  </a:moveTo>
                  <a:cubicBezTo>
                    <a:pt x="2477" y="1"/>
                    <a:pt x="1869" y="98"/>
                    <a:pt x="1291" y="274"/>
                  </a:cubicBezTo>
                  <a:cubicBezTo>
                    <a:pt x="888" y="395"/>
                    <a:pt x="485" y="556"/>
                    <a:pt x="41" y="718"/>
                  </a:cubicBezTo>
                  <a:lnTo>
                    <a:pt x="1" y="839"/>
                  </a:lnTo>
                  <a:lnTo>
                    <a:pt x="10849" y="31408"/>
                  </a:lnTo>
                  <a:lnTo>
                    <a:pt x="33595" y="31206"/>
                  </a:lnTo>
                  <a:lnTo>
                    <a:pt x="36176" y="32013"/>
                  </a:lnTo>
                  <a:lnTo>
                    <a:pt x="36781" y="30400"/>
                  </a:lnTo>
                  <a:cubicBezTo>
                    <a:pt x="38394" y="28988"/>
                    <a:pt x="39201" y="28383"/>
                    <a:pt x="39201" y="28383"/>
                  </a:cubicBezTo>
                  <a:lnTo>
                    <a:pt x="40693" y="27335"/>
                  </a:lnTo>
                  <a:cubicBezTo>
                    <a:pt x="40652" y="27254"/>
                    <a:pt x="40572" y="27133"/>
                    <a:pt x="40572" y="27052"/>
                  </a:cubicBezTo>
                  <a:cubicBezTo>
                    <a:pt x="40531" y="26931"/>
                    <a:pt x="40410" y="26730"/>
                    <a:pt x="40330" y="26528"/>
                  </a:cubicBezTo>
                  <a:lnTo>
                    <a:pt x="40330" y="26407"/>
                  </a:lnTo>
                  <a:lnTo>
                    <a:pt x="40330" y="25923"/>
                  </a:lnTo>
                  <a:cubicBezTo>
                    <a:pt x="40419" y="25990"/>
                    <a:pt x="40532" y="26020"/>
                    <a:pt x="40643" y="26020"/>
                  </a:cubicBezTo>
                  <a:cubicBezTo>
                    <a:pt x="40733" y="26020"/>
                    <a:pt x="40822" y="26000"/>
                    <a:pt x="40894" y="25964"/>
                  </a:cubicBezTo>
                  <a:cubicBezTo>
                    <a:pt x="41096" y="25843"/>
                    <a:pt x="41298" y="25601"/>
                    <a:pt x="41015" y="25157"/>
                  </a:cubicBezTo>
                  <a:lnTo>
                    <a:pt x="41015" y="25117"/>
                  </a:lnTo>
                  <a:cubicBezTo>
                    <a:pt x="40935" y="24915"/>
                    <a:pt x="40773" y="24754"/>
                    <a:pt x="40612" y="24673"/>
                  </a:cubicBezTo>
                  <a:cubicBezTo>
                    <a:pt x="39886" y="24229"/>
                    <a:pt x="39281" y="23624"/>
                    <a:pt x="38918" y="22858"/>
                  </a:cubicBezTo>
                  <a:cubicBezTo>
                    <a:pt x="38838" y="22737"/>
                    <a:pt x="38797" y="22616"/>
                    <a:pt x="38717" y="22455"/>
                  </a:cubicBezTo>
                  <a:cubicBezTo>
                    <a:pt x="38555" y="21971"/>
                    <a:pt x="38273" y="21527"/>
                    <a:pt x="37870" y="21205"/>
                  </a:cubicBezTo>
                  <a:cubicBezTo>
                    <a:pt x="37547" y="20317"/>
                    <a:pt x="37023" y="19511"/>
                    <a:pt x="36378" y="18825"/>
                  </a:cubicBezTo>
                  <a:lnTo>
                    <a:pt x="36257" y="18664"/>
                  </a:lnTo>
                  <a:cubicBezTo>
                    <a:pt x="36136" y="18382"/>
                    <a:pt x="36015" y="18099"/>
                    <a:pt x="35853" y="17817"/>
                  </a:cubicBezTo>
                  <a:cubicBezTo>
                    <a:pt x="35571" y="17373"/>
                    <a:pt x="35410" y="16889"/>
                    <a:pt x="35289" y="16365"/>
                  </a:cubicBezTo>
                  <a:cubicBezTo>
                    <a:pt x="35248" y="16002"/>
                    <a:pt x="35047" y="15639"/>
                    <a:pt x="34764" y="15397"/>
                  </a:cubicBezTo>
                  <a:cubicBezTo>
                    <a:pt x="34724" y="15357"/>
                    <a:pt x="34684" y="15317"/>
                    <a:pt x="34684" y="15317"/>
                  </a:cubicBezTo>
                  <a:cubicBezTo>
                    <a:pt x="34684" y="15276"/>
                    <a:pt x="34684" y="15236"/>
                    <a:pt x="34724" y="15196"/>
                  </a:cubicBezTo>
                  <a:lnTo>
                    <a:pt x="34724" y="15155"/>
                  </a:lnTo>
                  <a:cubicBezTo>
                    <a:pt x="34805" y="14954"/>
                    <a:pt x="34845" y="14712"/>
                    <a:pt x="34764" y="14550"/>
                  </a:cubicBezTo>
                  <a:lnTo>
                    <a:pt x="34764" y="14550"/>
                  </a:lnTo>
                  <a:cubicBezTo>
                    <a:pt x="34946" y="14651"/>
                    <a:pt x="35137" y="14702"/>
                    <a:pt x="35334" y="14702"/>
                  </a:cubicBezTo>
                  <a:cubicBezTo>
                    <a:pt x="35531" y="14702"/>
                    <a:pt x="35732" y="14651"/>
                    <a:pt x="35934" y="14550"/>
                  </a:cubicBezTo>
                  <a:cubicBezTo>
                    <a:pt x="36297" y="14308"/>
                    <a:pt x="36458" y="13865"/>
                    <a:pt x="36378" y="13462"/>
                  </a:cubicBezTo>
                  <a:cubicBezTo>
                    <a:pt x="36418" y="12534"/>
                    <a:pt x="36539" y="11606"/>
                    <a:pt x="36861" y="10719"/>
                  </a:cubicBezTo>
                  <a:lnTo>
                    <a:pt x="36942" y="10396"/>
                  </a:lnTo>
                  <a:cubicBezTo>
                    <a:pt x="37345" y="9066"/>
                    <a:pt x="37063" y="7856"/>
                    <a:pt x="36136" y="6606"/>
                  </a:cubicBezTo>
                  <a:cubicBezTo>
                    <a:pt x="35974" y="5839"/>
                    <a:pt x="35652" y="5113"/>
                    <a:pt x="35208" y="4468"/>
                  </a:cubicBezTo>
                  <a:cubicBezTo>
                    <a:pt x="35208" y="4307"/>
                    <a:pt x="35168" y="4145"/>
                    <a:pt x="35047" y="4025"/>
                  </a:cubicBezTo>
                  <a:cubicBezTo>
                    <a:pt x="34926" y="3904"/>
                    <a:pt x="34764" y="3863"/>
                    <a:pt x="34603" y="3863"/>
                  </a:cubicBezTo>
                  <a:lnTo>
                    <a:pt x="34522" y="3863"/>
                  </a:lnTo>
                  <a:cubicBezTo>
                    <a:pt x="34240" y="3863"/>
                    <a:pt x="33998" y="3944"/>
                    <a:pt x="33756" y="4065"/>
                  </a:cubicBezTo>
                  <a:cubicBezTo>
                    <a:pt x="33541" y="4233"/>
                    <a:pt x="33282" y="4329"/>
                    <a:pt x="33015" y="4329"/>
                  </a:cubicBezTo>
                  <a:cubicBezTo>
                    <a:pt x="32832" y="4329"/>
                    <a:pt x="32646" y="4284"/>
                    <a:pt x="32466" y="4186"/>
                  </a:cubicBezTo>
                  <a:cubicBezTo>
                    <a:pt x="32297" y="4068"/>
                    <a:pt x="32100" y="4013"/>
                    <a:pt x="31902" y="4013"/>
                  </a:cubicBezTo>
                  <a:cubicBezTo>
                    <a:pt x="31626" y="4013"/>
                    <a:pt x="31346" y="4119"/>
                    <a:pt x="31135" y="4307"/>
                  </a:cubicBezTo>
                  <a:cubicBezTo>
                    <a:pt x="31054" y="4347"/>
                    <a:pt x="30973" y="4428"/>
                    <a:pt x="30893" y="4508"/>
                  </a:cubicBezTo>
                  <a:cubicBezTo>
                    <a:pt x="30772" y="4629"/>
                    <a:pt x="30691" y="4710"/>
                    <a:pt x="30651" y="4710"/>
                  </a:cubicBezTo>
                  <a:cubicBezTo>
                    <a:pt x="30409" y="4387"/>
                    <a:pt x="30086" y="4145"/>
                    <a:pt x="29723" y="4025"/>
                  </a:cubicBezTo>
                  <a:cubicBezTo>
                    <a:pt x="29441" y="3904"/>
                    <a:pt x="29159" y="3742"/>
                    <a:pt x="28997" y="3500"/>
                  </a:cubicBezTo>
                  <a:cubicBezTo>
                    <a:pt x="28917" y="3379"/>
                    <a:pt x="28796" y="3339"/>
                    <a:pt x="28634" y="3339"/>
                  </a:cubicBezTo>
                  <a:cubicBezTo>
                    <a:pt x="28591" y="3328"/>
                    <a:pt x="28545" y="3323"/>
                    <a:pt x="28498" y="3323"/>
                  </a:cubicBezTo>
                  <a:cubicBezTo>
                    <a:pt x="28371" y="3323"/>
                    <a:pt x="28239" y="3361"/>
                    <a:pt x="28150" y="3420"/>
                  </a:cubicBezTo>
                  <a:cubicBezTo>
                    <a:pt x="28041" y="3529"/>
                    <a:pt x="27948" y="3572"/>
                    <a:pt x="27846" y="3572"/>
                  </a:cubicBezTo>
                  <a:cubicBezTo>
                    <a:pt x="27722" y="3572"/>
                    <a:pt x="27583" y="3508"/>
                    <a:pt x="27384" y="3420"/>
                  </a:cubicBezTo>
                  <a:cubicBezTo>
                    <a:pt x="27263" y="3379"/>
                    <a:pt x="27183" y="3339"/>
                    <a:pt x="27062" y="3299"/>
                  </a:cubicBezTo>
                  <a:cubicBezTo>
                    <a:pt x="26884" y="3232"/>
                    <a:pt x="26706" y="3202"/>
                    <a:pt x="26529" y="3202"/>
                  </a:cubicBezTo>
                  <a:cubicBezTo>
                    <a:pt x="26384" y="3202"/>
                    <a:pt x="26239" y="3222"/>
                    <a:pt x="26094" y="3258"/>
                  </a:cubicBezTo>
                  <a:cubicBezTo>
                    <a:pt x="24924" y="3581"/>
                    <a:pt x="23835" y="4105"/>
                    <a:pt x="22827" y="4791"/>
                  </a:cubicBezTo>
                  <a:cubicBezTo>
                    <a:pt x="22746" y="4871"/>
                    <a:pt x="22666" y="4952"/>
                    <a:pt x="22585" y="5033"/>
                  </a:cubicBezTo>
                  <a:cubicBezTo>
                    <a:pt x="22236" y="5318"/>
                    <a:pt x="21912" y="5579"/>
                    <a:pt x="21515" y="5579"/>
                  </a:cubicBezTo>
                  <a:cubicBezTo>
                    <a:pt x="21407" y="5579"/>
                    <a:pt x="21294" y="5560"/>
                    <a:pt x="21173" y="5517"/>
                  </a:cubicBezTo>
                  <a:cubicBezTo>
                    <a:pt x="20804" y="5147"/>
                    <a:pt x="20333" y="4947"/>
                    <a:pt x="19823" y="4947"/>
                  </a:cubicBezTo>
                  <a:cubicBezTo>
                    <a:pt x="19776" y="4947"/>
                    <a:pt x="19729" y="4949"/>
                    <a:pt x="19681" y="4952"/>
                  </a:cubicBezTo>
                  <a:lnTo>
                    <a:pt x="19238" y="4952"/>
                  </a:lnTo>
                  <a:cubicBezTo>
                    <a:pt x="19194" y="4963"/>
                    <a:pt x="19148" y="4968"/>
                    <a:pt x="19101" y="4968"/>
                  </a:cubicBezTo>
                  <a:cubicBezTo>
                    <a:pt x="18971" y="4968"/>
                    <a:pt x="18831" y="4930"/>
                    <a:pt x="18713" y="4871"/>
                  </a:cubicBezTo>
                  <a:cubicBezTo>
                    <a:pt x="18431" y="4710"/>
                    <a:pt x="18108" y="4589"/>
                    <a:pt x="17786" y="4549"/>
                  </a:cubicBezTo>
                  <a:cubicBezTo>
                    <a:pt x="17504" y="4468"/>
                    <a:pt x="17262" y="4387"/>
                    <a:pt x="17020" y="4266"/>
                  </a:cubicBezTo>
                  <a:cubicBezTo>
                    <a:pt x="16334" y="3944"/>
                    <a:pt x="15648" y="3783"/>
                    <a:pt x="14922" y="3783"/>
                  </a:cubicBezTo>
                  <a:cubicBezTo>
                    <a:pt x="14640" y="3783"/>
                    <a:pt x="14318" y="3742"/>
                    <a:pt x="14076" y="3742"/>
                  </a:cubicBezTo>
                  <a:cubicBezTo>
                    <a:pt x="13746" y="3626"/>
                    <a:pt x="13416" y="3565"/>
                    <a:pt x="13091" y="3565"/>
                  </a:cubicBezTo>
                  <a:cubicBezTo>
                    <a:pt x="12740" y="3565"/>
                    <a:pt x="12394" y="3636"/>
                    <a:pt x="12059" y="3783"/>
                  </a:cubicBezTo>
                  <a:cubicBezTo>
                    <a:pt x="11931" y="3830"/>
                    <a:pt x="11848" y="3859"/>
                    <a:pt x="11789" y="3859"/>
                  </a:cubicBezTo>
                  <a:cubicBezTo>
                    <a:pt x="11698" y="3859"/>
                    <a:pt x="11664" y="3792"/>
                    <a:pt x="11615" y="3621"/>
                  </a:cubicBezTo>
                  <a:cubicBezTo>
                    <a:pt x="11225" y="2690"/>
                    <a:pt x="10924" y="2408"/>
                    <a:pt x="10279" y="2408"/>
                  </a:cubicBezTo>
                  <a:cubicBezTo>
                    <a:pt x="10058" y="2408"/>
                    <a:pt x="9797" y="2441"/>
                    <a:pt x="9478" y="2492"/>
                  </a:cubicBezTo>
                  <a:cubicBezTo>
                    <a:pt x="9367" y="2540"/>
                    <a:pt x="9243" y="2562"/>
                    <a:pt x="9116" y="2562"/>
                  </a:cubicBezTo>
                  <a:cubicBezTo>
                    <a:pt x="8922" y="2562"/>
                    <a:pt x="8721" y="2509"/>
                    <a:pt x="8550" y="2411"/>
                  </a:cubicBezTo>
                  <a:cubicBezTo>
                    <a:pt x="8188" y="2121"/>
                    <a:pt x="7760" y="1962"/>
                    <a:pt x="7297" y="1962"/>
                  </a:cubicBezTo>
                  <a:cubicBezTo>
                    <a:pt x="7244" y="1962"/>
                    <a:pt x="7192" y="1964"/>
                    <a:pt x="7139" y="1968"/>
                  </a:cubicBezTo>
                  <a:cubicBezTo>
                    <a:pt x="6695" y="1968"/>
                    <a:pt x="6494" y="1806"/>
                    <a:pt x="6494" y="1403"/>
                  </a:cubicBezTo>
                  <a:cubicBezTo>
                    <a:pt x="6494" y="1363"/>
                    <a:pt x="6494" y="1363"/>
                    <a:pt x="6494" y="1322"/>
                  </a:cubicBezTo>
                  <a:cubicBezTo>
                    <a:pt x="6494" y="1161"/>
                    <a:pt x="6494" y="758"/>
                    <a:pt x="6050" y="677"/>
                  </a:cubicBezTo>
                  <a:cubicBezTo>
                    <a:pt x="5727" y="637"/>
                    <a:pt x="5445" y="516"/>
                    <a:pt x="5163" y="395"/>
                  </a:cubicBezTo>
                  <a:cubicBezTo>
                    <a:pt x="4840" y="274"/>
                    <a:pt x="4518" y="153"/>
                    <a:pt x="4195" y="113"/>
                  </a:cubicBezTo>
                  <a:cubicBezTo>
                    <a:pt x="3830" y="36"/>
                    <a:pt x="3458" y="1"/>
                    <a:pt x="3088" y="1"/>
                  </a:cubicBezTo>
                  <a:close/>
                </a:path>
              </a:pathLst>
            </a:custGeom>
            <a:solidFill>
              <a:srgbClr val="088CA5"/>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0"/>
            <p:cNvSpPr/>
            <p:nvPr/>
          </p:nvSpPr>
          <p:spPr>
            <a:xfrm>
              <a:off x="1455329" y="1547851"/>
              <a:ext cx="285427" cy="371498"/>
            </a:xfrm>
            <a:custGeom>
              <a:avLst/>
              <a:gdLst/>
              <a:ahLst/>
              <a:cxnLst/>
              <a:rect l="l" t="t" r="r" b="b"/>
              <a:pathLst>
                <a:path w="22182" h="28871" extrusionOk="0">
                  <a:moveTo>
                    <a:pt x="11013" y="1"/>
                  </a:moveTo>
                  <a:cubicBezTo>
                    <a:pt x="10463" y="1"/>
                    <a:pt x="9891" y="124"/>
                    <a:pt x="9357" y="480"/>
                  </a:cubicBezTo>
                  <a:cubicBezTo>
                    <a:pt x="8873" y="803"/>
                    <a:pt x="8268" y="964"/>
                    <a:pt x="7663" y="964"/>
                  </a:cubicBezTo>
                  <a:cubicBezTo>
                    <a:pt x="7300" y="964"/>
                    <a:pt x="6937" y="1004"/>
                    <a:pt x="6574" y="1085"/>
                  </a:cubicBezTo>
                  <a:cubicBezTo>
                    <a:pt x="6534" y="1004"/>
                    <a:pt x="6453" y="924"/>
                    <a:pt x="6332" y="883"/>
                  </a:cubicBezTo>
                  <a:cubicBezTo>
                    <a:pt x="6171" y="722"/>
                    <a:pt x="5929" y="601"/>
                    <a:pt x="5727" y="561"/>
                  </a:cubicBezTo>
                  <a:cubicBezTo>
                    <a:pt x="5647" y="561"/>
                    <a:pt x="5566" y="520"/>
                    <a:pt x="5485" y="480"/>
                  </a:cubicBezTo>
                  <a:cubicBezTo>
                    <a:pt x="5330" y="413"/>
                    <a:pt x="5175" y="383"/>
                    <a:pt x="5019" y="383"/>
                  </a:cubicBezTo>
                  <a:cubicBezTo>
                    <a:pt x="4892" y="383"/>
                    <a:pt x="4765" y="403"/>
                    <a:pt x="4639" y="440"/>
                  </a:cubicBezTo>
                  <a:cubicBezTo>
                    <a:pt x="4477" y="520"/>
                    <a:pt x="4397" y="641"/>
                    <a:pt x="4356" y="762"/>
                  </a:cubicBezTo>
                  <a:cubicBezTo>
                    <a:pt x="4356" y="803"/>
                    <a:pt x="4356" y="803"/>
                    <a:pt x="4316" y="843"/>
                  </a:cubicBezTo>
                  <a:lnTo>
                    <a:pt x="4235" y="803"/>
                  </a:lnTo>
                  <a:lnTo>
                    <a:pt x="4155" y="803"/>
                  </a:lnTo>
                  <a:cubicBezTo>
                    <a:pt x="4074" y="803"/>
                    <a:pt x="3993" y="803"/>
                    <a:pt x="3872" y="762"/>
                  </a:cubicBezTo>
                  <a:cubicBezTo>
                    <a:pt x="3792" y="762"/>
                    <a:pt x="3711" y="762"/>
                    <a:pt x="3630" y="722"/>
                  </a:cubicBezTo>
                  <a:cubicBezTo>
                    <a:pt x="3488" y="436"/>
                    <a:pt x="3203" y="272"/>
                    <a:pt x="2906" y="272"/>
                  </a:cubicBezTo>
                  <a:cubicBezTo>
                    <a:pt x="2784" y="272"/>
                    <a:pt x="2659" y="300"/>
                    <a:pt x="2541" y="359"/>
                  </a:cubicBezTo>
                  <a:lnTo>
                    <a:pt x="2501" y="278"/>
                  </a:lnTo>
                  <a:lnTo>
                    <a:pt x="2380" y="319"/>
                  </a:lnTo>
                  <a:cubicBezTo>
                    <a:pt x="1493" y="4311"/>
                    <a:pt x="1" y="18265"/>
                    <a:pt x="1" y="18265"/>
                  </a:cubicBezTo>
                  <a:cubicBezTo>
                    <a:pt x="1" y="18265"/>
                    <a:pt x="2547" y="28870"/>
                    <a:pt x="6430" y="28870"/>
                  </a:cubicBezTo>
                  <a:cubicBezTo>
                    <a:pt x="6890" y="28870"/>
                    <a:pt x="7369" y="28721"/>
                    <a:pt x="7865" y="28388"/>
                  </a:cubicBezTo>
                  <a:cubicBezTo>
                    <a:pt x="12503" y="25282"/>
                    <a:pt x="19843" y="24355"/>
                    <a:pt x="21214" y="19435"/>
                  </a:cubicBezTo>
                  <a:cubicBezTo>
                    <a:pt x="21657" y="17499"/>
                    <a:pt x="22020" y="15523"/>
                    <a:pt x="22182" y="13506"/>
                  </a:cubicBezTo>
                  <a:cubicBezTo>
                    <a:pt x="21940" y="13426"/>
                    <a:pt x="21698" y="13345"/>
                    <a:pt x="21456" y="13345"/>
                  </a:cubicBezTo>
                  <a:cubicBezTo>
                    <a:pt x="21173" y="13305"/>
                    <a:pt x="20932" y="13264"/>
                    <a:pt x="20649" y="13184"/>
                  </a:cubicBezTo>
                  <a:cubicBezTo>
                    <a:pt x="20344" y="13053"/>
                    <a:pt x="20002" y="12981"/>
                    <a:pt x="19658" y="12981"/>
                  </a:cubicBezTo>
                  <a:cubicBezTo>
                    <a:pt x="19366" y="12981"/>
                    <a:pt x="19072" y="13032"/>
                    <a:pt x="18794" y="13143"/>
                  </a:cubicBezTo>
                  <a:cubicBezTo>
                    <a:pt x="18583" y="13214"/>
                    <a:pt x="18363" y="13250"/>
                    <a:pt x="18144" y="13250"/>
                  </a:cubicBezTo>
                  <a:cubicBezTo>
                    <a:pt x="17736" y="13250"/>
                    <a:pt x="17335" y="13124"/>
                    <a:pt x="17020" y="12861"/>
                  </a:cubicBezTo>
                  <a:cubicBezTo>
                    <a:pt x="16576" y="12579"/>
                    <a:pt x="16132" y="12377"/>
                    <a:pt x="15608" y="12256"/>
                  </a:cubicBezTo>
                  <a:lnTo>
                    <a:pt x="15406" y="12216"/>
                  </a:lnTo>
                  <a:cubicBezTo>
                    <a:pt x="15003" y="12175"/>
                    <a:pt x="14681" y="12095"/>
                    <a:pt x="14640" y="11893"/>
                  </a:cubicBezTo>
                  <a:cubicBezTo>
                    <a:pt x="14600" y="11691"/>
                    <a:pt x="14560" y="11449"/>
                    <a:pt x="14479" y="11248"/>
                  </a:cubicBezTo>
                  <a:cubicBezTo>
                    <a:pt x="14398" y="11046"/>
                    <a:pt x="14358" y="10804"/>
                    <a:pt x="14318" y="10603"/>
                  </a:cubicBezTo>
                  <a:cubicBezTo>
                    <a:pt x="14358" y="10199"/>
                    <a:pt x="13995" y="9877"/>
                    <a:pt x="13592" y="9877"/>
                  </a:cubicBezTo>
                  <a:lnTo>
                    <a:pt x="13511" y="9877"/>
                  </a:lnTo>
                  <a:cubicBezTo>
                    <a:pt x="13469" y="9867"/>
                    <a:pt x="13428" y="9863"/>
                    <a:pt x="13387" y="9863"/>
                  </a:cubicBezTo>
                  <a:cubicBezTo>
                    <a:pt x="13077" y="9863"/>
                    <a:pt x="12821" y="10125"/>
                    <a:pt x="12785" y="10482"/>
                  </a:cubicBezTo>
                  <a:cubicBezTo>
                    <a:pt x="12785" y="10482"/>
                    <a:pt x="12785" y="10522"/>
                    <a:pt x="12745" y="10522"/>
                  </a:cubicBezTo>
                  <a:cubicBezTo>
                    <a:pt x="12704" y="10562"/>
                    <a:pt x="12664" y="10562"/>
                    <a:pt x="12624" y="10562"/>
                  </a:cubicBezTo>
                  <a:cubicBezTo>
                    <a:pt x="12341" y="10522"/>
                    <a:pt x="12140" y="10320"/>
                    <a:pt x="11898" y="9877"/>
                  </a:cubicBezTo>
                  <a:cubicBezTo>
                    <a:pt x="11898" y="9796"/>
                    <a:pt x="11777" y="9594"/>
                    <a:pt x="12180" y="9433"/>
                  </a:cubicBezTo>
                  <a:cubicBezTo>
                    <a:pt x="13067" y="9030"/>
                    <a:pt x="13834" y="8425"/>
                    <a:pt x="14398" y="7659"/>
                  </a:cubicBezTo>
                  <a:cubicBezTo>
                    <a:pt x="14761" y="7134"/>
                    <a:pt x="14922" y="6529"/>
                    <a:pt x="14801" y="5924"/>
                  </a:cubicBezTo>
                  <a:cubicBezTo>
                    <a:pt x="14761" y="5279"/>
                    <a:pt x="14358" y="4714"/>
                    <a:pt x="13793" y="4473"/>
                  </a:cubicBezTo>
                  <a:cubicBezTo>
                    <a:pt x="13632" y="4352"/>
                    <a:pt x="13551" y="4190"/>
                    <a:pt x="13551" y="4029"/>
                  </a:cubicBezTo>
                  <a:cubicBezTo>
                    <a:pt x="13511" y="3908"/>
                    <a:pt x="13511" y="3787"/>
                    <a:pt x="13592" y="3706"/>
                  </a:cubicBezTo>
                  <a:cubicBezTo>
                    <a:pt x="13995" y="3505"/>
                    <a:pt x="14358" y="3222"/>
                    <a:pt x="14640" y="2859"/>
                  </a:cubicBezTo>
                  <a:cubicBezTo>
                    <a:pt x="14761" y="2738"/>
                    <a:pt x="14842" y="2617"/>
                    <a:pt x="14963" y="2496"/>
                  </a:cubicBezTo>
                  <a:cubicBezTo>
                    <a:pt x="15285" y="2254"/>
                    <a:pt x="15447" y="1770"/>
                    <a:pt x="15285" y="1367"/>
                  </a:cubicBezTo>
                  <a:cubicBezTo>
                    <a:pt x="15164" y="1045"/>
                    <a:pt x="14882" y="843"/>
                    <a:pt x="14560" y="803"/>
                  </a:cubicBezTo>
                  <a:cubicBezTo>
                    <a:pt x="14479" y="762"/>
                    <a:pt x="14398" y="762"/>
                    <a:pt x="14318" y="682"/>
                  </a:cubicBezTo>
                  <a:cubicBezTo>
                    <a:pt x="14237" y="601"/>
                    <a:pt x="14126" y="561"/>
                    <a:pt x="14015" y="561"/>
                  </a:cubicBezTo>
                  <a:cubicBezTo>
                    <a:pt x="13904" y="561"/>
                    <a:pt x="13793" y="601"/>
                    <a:pt x="13713" y="682"/>
                  </a:cubicBezTo>
                  <a:cubicBezTo>
                    <a:pt x="13511" y="843"/>
                    <a:pt x="13511" y="1125"/>
                    <a:pt x="13672" y="1327"/>
                  </a:cubicBezTo>
                  <a:cubicBezTo>
                    <a:pt x="13471" y="1327"/>
                    <a:pt x="13309" y="1407"/>
                    <a:pt x="13148" y="1488"/>
                  </a:cubicBezTo>
                  <a:lnTo>
                    <a:pt x="13108" y="1327"/>
                  </a:lnTo>
                  <a:cubicBezTo>
                    <a:pt x="13067" y="1246"/>
                    <a:pt x="13067" y="1166"/>
                    <a:pt x="13067" y="1045"/>
                  </a:cubicBezTo>
                  <a:lnTo>
                    <a:pt x="13067" y="1004"/>
                  </a:lnTo>
                  <a:cubicBezTo>
                    <a:pt x="13108" y="682"/>
                    <a:pt x="12906" y="319"/>
                    <a:pt x="12583" y="278"/>
                  </a:cubicBezTo>
                  <a:cubicBezTo>
                    <a:pt x="12131" y="134"/>
                    <a:pt x="11584" y="1"/>
                    <a:pt x="11013" y="1"/>
                  </a:cubicBezTo>
                  <a:close/>
                </a:path>
              </a:pathLst>
            </a:custGeom>
            <a:solidFill>
              <a:srgbClr val="088CA5"/>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0"/>
            <p:cNvSpPr/>
            <p:nvPr/>
          </p:nvSpPr>
          <p:spPr>
            <a:xfrm>
              <a:off x="1496849" y="1704522"/>
              <a:ext cx="599381" cy="507533"/>
            </a:xfrm>
            <a:custGeom>
              <a:avLst/>
              <a:gdLst/>
              <a:ahLst/>
              <a:cxnLst/>
              <a:rect l="l" t="t" r="r" b="b"/>
              <a:pathLst>
                <a:path w="46581" h="39443" extrusionOk="0">
                  <a:moveTo>
                    <a:pt x="11494" y="0"/>
                  </a:moveTo>
                  <a:cubicBezTo>
                    <a:pt x="11252" y="646"/>
                    <a:pt x="11252" y="1654"/>
                    <a:pt x="10647" y="2218"/>
                  </a:cubicBezTo>
                  <a:cubicBezTo>
                    <a:pt x="10082" y="2823"/>
                    <a:pt x="9437" y="3348"/>
                    <a:pt x="8751" y="3832"/>
                  </a:cubicBezTo>
                  <a:cubicBezTo>
                    <a:pt x="8147" y="4154"/>
                    <a:pt x="8469" y="4154"/>
                    <a:pt x="7663" y="4235"/>
                  </a:cubicBezTo>
                  <a:cubicBezTo>
                    <a:pt x="6856" y="4356"/>
                    <a:pt x="7945" y="5445"/>
                    <a:pt x="7945" y="5767"/>
                  </a:cubicBezTo>
                  <a:cubicBezTo>
                    <a:pt x="7864" y="6211"/>
                    <a:pt x="7784" y="6695"/>
                    <a:pt x="7663" y="7139"/>
                  </a:cubicBezTo>
                  <a:cubicBezTo>
                    <a:pt x="7663" y="7139"/>
                    <a:pt x="5727" y="8792"/>
                    <a:pt x="5202" y="8792"/>
                  </a:cubicBezTo>
                  <a:lnTo>
                    <a:pt x="0" y="19963"/>
                  </a:lnTo>
                  <a:lnTo>
                    <a:pt x="3710" y="26698"/>
                  </a:lnTo>
                  <a:cubicBezTo>
                    <a:pt x="3710" y="26698"/>
                    <a:pt x="10647" y="28069"/>
                    <a:pt x="10768" y="28190"/>
                  </a:cubicBezTo>
                  <a:cubicBezTo>
                    <a:pt x="10849" y="28311"/>
                    <a:pt x="14277" y="28715"/>
                    <a:pt x="14277" y="28715"/>
                  </a:cubicBezTo>
                  <a:lnTo>
                    <a:pt x="16172" y="29400"/>
                  </a:lnTo>
                  <a:lnTo>
                    <a:pt x="17584" y="30086"/>
                  </a:lnTo>
                  <a:lnTo>
                    <a:pt x="21939" y="28069"/>
                  </a:lnTo>
                  <a:lnTo>
                    <a:pt x="43838" y="39442"/>
                  </a:lnTo>
                  <a:cubicBezTo>
                    <a:pt x="43999" y="38918"/>
                    <a:pt x="44120" y="38394"/>
                    <a:pt x="44160" y="37829"/>
                  </a:cubicBezTo>
                  <a:cubicBezTo>
                    <a:pt x="44160" y="37625"/>
                    <a:pt x="44376" y="37553"/>
                    <a:pt x="44678" y="37553"/>
                  </a:cubicBezTo>
                  <a:cubicBezTo>
                    <a:pt x="45389" y="37553"/>
                    <a:pt x="46580" y="37950"/>
                    <a:pt x="46580" y="37950"/>
                  </a:cubicBezTo>
                  <a:lnTo>
                    <a:pt x="46459" y="33715"/>
                  </a:lnTo>
                  <a:cubicBezTo>
                    <a:pt x="46459" y="33715"/>
                    <a:pt x="46137" y="20125"/>
                    <a:pt x="46137" y="19842"/>
                  </a:cubicBezTo>
                  <a:cubicBezTo>
                    <a:pt x="46137" y="19560"/>
                    <a:pt x="45532" y="10002"/>
                    <a:pt x="45532" y="10002"/>
                  </a:cubicBezTo>
                  <a:cubicBezTo>
                    <a:pt x="45532" y="10002"/>
                    <a:pt x="44241" y="8590"/>
                    <a:pt x="45330" y="7784"/>
                  </a:cubicBezTo>
                  <a:cubicBezTo>
                    <a:pt x="46419" y="6977"/>
                    <a:pt x="45733" y="6574"/>
                    <a:pt x="45532" y="6171"/>
                  </a:cubicBezTo>
                  <a:cubicBezTo>
                    <a:pt x="45330" y="5767"/>
                    <a:pt x="46056" y="4235"/>
                    <a:pt x="46056" y="4235"/>
                  </a:cubicBezTo>
                  <a:lnTo>
                    <a:pt x="45653" y="3469"/>
                  </a:lnTo>
                  <a:cubicBezTo>
                    <a:pt x="45451" y="3428"/>
                    <a:pt x="45239" y="3408"/>
                    <a:pt x="45022" y="3408"/>
                  </a:cubicBezTo>
                  <a:cubicBezTo>
                    <a:pt x="44806" y="3408"/>
                    <a:pt x="44584" y="3428"/>
                    <a:pt x="44362" y="3469"/>
                  </a:cubicBezTo>
                  <a:cubicBezTo>
                    <a:pt x="44251" y="3516"/>
                    <a:pt x="44127" y="3539"/>
                    <a:pt x="44003" y="3539"/>
                  </a:cubicBezTo>
                  <a:cubicBezTo>
                    <a:pt x="43812" y="3539"/>
                    <a:pt x="43621" y="3486"/>
                    <a:pt x="43475" y="3388"/>
                  </a:cubicBezTo>
                  <a:cubicBezTo>
                    <a:pt x="43112" y="3098"/>
                    <a:pt x="42652" y="2938"/>
                    <a:pt x="42182" y="2938"/>
                  </a:cubicBezTo>
                  <a:cubicBezTo>
                    <a:pt x="42129" y="2938"/>
                    <a:pt x="42076" y="2940"/>
                    <a:pt x="42023" y="2944"/>
                  </a:cubicBezTo>
                  <a:cubicBezTo>
                    <a:pt x="41579" y="2944"/>
                    <a:pt x="41418" y="2783"/>
                    <a:pt x="41378" y="2380"/>
                  </a:cubicBezTo>
                  <a:cubicBezTo>
                    <a:pt x="41378" y="2339"/>
                    <a:pt x="41378" y="2339"/>
                    <a:pt x="41378" y="2299"/>
                  </a:cubicBezTo>
                  <a:cubicBezTo>
                    <a:pt x="41378" y="2138"/>
                    <a:pt x="41378" y="1735"/>
                    <a:pt x="40934" y="1654"/>
                  </a:cubicBezTo>
                  <a:cubicBezTo>
                    <a:pt x="40611" y="1614"/>
                    <a:pt x="40329" y="1493"/>
                    <a:pt x="40047" y="1372"/>
                  </a:cubicBezTo>
                  <a:cubicBezTo>
                    <a:pt x="39724" y="1251"/>
                    <a:pt x="39402" y="1130"/>
                    <a:pt x="39079" y="1089"/>
                  </a:cubicBezTo>
                  <a:cubicBezTo>
                    <a:pt x="38714" y="1013"/>
                    <a:pt x="38342" y="977"/>
                    <a:pt x="37972" y="977"/>
                  </a:cubicBezTo>
                  <a:cubicBezTo>
                    <a:pt x="37361" y="977"/>
                    <a:pt x="36753" y="1075"/>
                    <a:pt x="36175" y="1251"/>
                  </a:cubicBezTo>
                  <a:cubicBezTo>
                    <a:pt x="35167" y="1533"/>
                    <a:pt x="34199" y="1976"/>
                    <a:pt x="33352" y="2581"/>
                  </a:cubicBezTo>
                  <a:cubicBezTo>
                    <a:pt x="32263" y="3348"/>
                    <a:pt x="31941" y="4800"/>
                    <a:pt x="32626" y="5929"/>
                  </a:cubicBezTo>
                  <a:cubicBezTo>
                    <a:pt x="32989" y="6453"/>
                    <a:pt x="32868" y="6776"/>
                    <a:pt x="32465" y="7219"/>
                  </a:cubicBezTo>
                  <a:cubicBezTo>
                    <a:pt x="31788" y="8065"/>
                    <a:pt x="31271" y="8462"/>
                    <a:pt x="30722" y="8462"/>
                  </a:cubicBezTo>
                  <a:cubicBezTo>
                    <a:pt x="30355" y="8462"/>
                    <a:pt x="29973" y="8285"/>
                    <a:pt x="29521" y="7945"/>
                  </a:cubicBezTo>
                  <a:lnTo>
                    <a:pt x="29481" y="7905"/>
                  </a:lnTo>
                  <a:cubicBezTo>
                    <a:pt x="28956" y="7461"/>
                    <a:pt x="28432" y="7139"/>
                    <a:pt x="27827" y="6816"/>
                  </a:cubicBezTo>
                  <a:cubicBezTo>
                    <a:pt x="26658" y="6211"/>
                    <a:pt x="25407" y="5848"/>
                    <a:pt x="24077" y="5767"/>
                  </a:cubicBezTo>
                  <a:cubicBezTo>
                    <a:pt x="22463" y="5727"/>
                    <a:pt x="21778" y="5122"/>
                    <a:pt x="21576" y="3469"/>
                  </a:cubicBezTo>
                  <a:cubicBezTo>
                    <a:pt x="21497" y="3075"/>
                    <a:pt x="21380" y="2257"/>
                    <a:pt x="20435" y="2257"/>
                  </a:cubicBezTo>
                  <a:cubicBezTo>
                    <a:pt x="20412" y="2257"/>
                    <a:pt x="20390" y="2258"/>
                    <a:pt x="20366" y="2259"/>
                  </a:cubicBezTo>
                  <a:cubicBezTo>
                    <a:pt x="20205" y="2259"/>
                    <a:pt x="20044" y="2218"/>
                    <a:pt x="19882" y="2178"/>
                  </a:cubicBezTo>
                  <a:lnTo>
                    <a:pt x="19560" y="2057"/>
                  </a:lnTo>
                  <a:cubicBezTo>
                    <a:pt x="19277" y="1976"/>
                    <a:pt x="18995" y="1856"/>
                    <a:pt x="18753" y="1654"/>
                  </a:cubicBezTo>
                  <a:cubicBezTo>
                    <a:pt x="18350" y="1372"/>
                    <a:pt x="17906" y="1210"/>
                    <a:pt x="17422" y="1130"/>
                  </a:cubicBezTo>
                  <a:cubicBezTo>
                    <a:pt x="17140" y="1130"/>
                    <a:pt x="16898" y="1049"/>
                    <a:pt x="16656" y="968"/>
                  </a:cubicBezTo>
                  <a:cubicBezTo>
                    <a:pt x="16361" y="842"/>
                    <a:pt x="16055" y="781"/>
                    <a:pt x="15749" y="781"/>
                  </a:cubicBezTo>
                  <a:cubicBezTo>
                    <a:pt x="15470" y="781"/>
                    <a:pt x="15191" y="832"/>
                    <a:pt x="14922" y="928"/>
                  </a:cubicBezTo>
                  <a:cubicBezTo>
                    <a:pt x="14730" y="1017"/>
                    <a:pt x="14543" y="1062"/>
                    <a:pt x="14350" y="1062"/>
                  </a:cubicBezTo>
                  <a:cubicBezTo>
                    <a:pt x="14016" y="1062"/>
                    <a:pt x="13662" y="927"/>
                    <a:pt x="13228" y="646"/>
                  </a:cubicBezTo>
                  <a:cubicBezTo>
                    <a:pt x="12825" y="363"/>
                    <a:pt x="12381" y="202"/>
                    <a:pt x="11897" y="81"/>
                  </a:cubicBezTo>
                  <a:lnTo>
                    <a:pt x="11695" y="41"/>
                  </a:lnTo>
                  <a:lnTo>
                    <a:pt x="11494" y="0"/>
                  </a:ln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0"/>
            <p:cNvSpPr/>
            <p:nvPr/>
          </p:nvSpPr>
          <p:spPr>
            <a:xfrm>
              <a:off x="921394" y="1551428"/>
              <a:ext cx="716655" cy="668917"/>
            </a:xfrm>
            <a:custGeom>
              <a:avLst/>
              <a:gdLst/>
              <a:ahLst/>
              <a:cxnLst/>
              <a:rect l="l" t="t" r="r" b="b"/>
              <a:pathLst>
                <a:path w="55695" h="51985" extrusionOk="0">
                  <a:moveTo>
                    <a:pt x="44160" y="0"/>
                  </a:moveTo>
                  <a:lnTo>
                    <a:pt x="43838" y="242"/>
                  </a:lnTo>
                  <a:lnTo>
                    <a:pt x="43757" y="283"/>
                  </a:lnTo>
                  <a:cubicBezTo>
                    <a:pt x="43636" y="363"/>
                    <a:pt x="43515" y="444"/>
                    <a:pt x="43475" y="605"/>
                  </a:cubicBezTo>
                  <a:cubicBezTo>
                    <a:pt x="43314" y="605"/>
                    <a:pt x="43193" y="646"/>
                    <a:pt x="43072" y="646"/>
                  </a:cubicBezTo>
                  <a:cubicBezTo>
                    <a:pt x="42894" y="705"/>
                    <a:pt x="42717" y="742"/>
                    <a:pt x="42556" y="742"/>
                  </a:cubicBezTo>
                  <a:cubicBezTo>
                    <a:pt x="42497" y="742"/>
                    <a:pt x="42440" y="737"/>
                    <a:pt x="42386" y="726"/>
                  </a:cubicBezTo>
                  <a:cubicBezTo>
                    <a:pt x="42357" y="722"/>
                    <a:pt x="42328" y="720"/>
                    <a:pt x="42300" y="720"/>
                  </a:cubicBezTo>
                  <a:cubicBezTo>
                    <a:pt x="42048" y="720"/>
                    <a:pt x="41813" y="876"/>
                    <a:pt x="41741" y="1129"/>
                  </a:cubicBezTo>
                  <a:lnTo>
                    <a:pt x="41499" y="1129"/>
                  </a:lnTo>
                  <a:cubicBezTo>
                    <a:pt x="41458" y="968"/>
                    <a:pt x="41378" y="888"/>
                    <a:pt x="41297" y="807"/>
                  </a:cubicBezTo>
                  <a:cubicBezTo>
                    <a:pt x="41216" y="726"/>
                    <a:pt x="41095" y="646"/>
                    <a:pt x="40974" y="646"/>
                  </a:cubicBezTo>
                  <a:cubicBezTo>
                    <a:pt x="40894" y="525"/>
                    <a:pt x="40732" y="484"/>
                    <a:pt x="40571" y="484"/>
                  </a:cubicBezTo>
                  <a:cubicBezTo>
                    <a:pt x="39868" y="316"/>
                    <a:pt x="39165" y="245"/>
                    <a:pt x="38462" y="245"/>
                  </a:cubicBezTo>
                  <a:cubicBezTo>
                    <a:pt x="38157" y="245"/>
                    <a:pt x="37852" y="258"/>
                    <a:pt x="37546" y="283"/>
                  </a:cubicBezTo>
                  <a:cubicBezTo>
                    <a:pt x="37466" y="283"/>
                    <a:pt x="37385" y="363"/>
                    <a:pt x="37345" y="404"/>
                  </a:cubicBezTo>
                  <a:cubicBezTo>
                    <a:pt x="37172" y="490"/>
                    <a:pt x="36987" y="530"/>
                    <a:pt x="36804" y="530"/>
                  </a:cubicBezTo>
                  <a:cubicBezTo>
                    <a:pt x="36645" y="530"/>
                    <a:pt x="36486" y="500"/>
                    <a:pt x="36337" y="444"/>
                  </a:cubicBezTo>
                  <a:cubicBezTo>
                    <a:pt x="36192" y="378"/>
                    <a:pt x="36039" y="347"/>
                    <a:pt x="35889" y="347"/>
                  </a:cubicBezTo>
                  <a:cubicBezTo>
                    <a:pt x="35577" y="347"/>
                    <a:pt x="35277" y="481"/>
                    <a:pt x="35086" y="726"/>
                  </a:cubicBezTo>
                  <a:lnTo>
                    <a:pt x="35046" y="807"/>
                  </a:lnTo>
                  <a:lnTo>
                    <a:pt x="34965" y="847"/>
                  </a:lnTo>
                  <a:lnTo>
                    <a:pt x="34885" y="847"/>
                  </a:lnTo>
                  <a:cubicBezTo>
                    <a:pt x="34582" y="807"/>
                    <a:pt x="34270" y="787"/>
                    <a:pt x="33952" y="787"/>
                  </a:cubicBezTo>
                  <a:cubicBezTo>
                    <a:pt x="33635" y="787"/>
                    <a:pt x="33312" y="807"/>
                    <a:pt x="32989" y="847"/>
                  </a:cubicBezTo>
                  <a:cubicBezTo>
                    <a:pt x="32729" y="894"/>
                    <a:pt x="32456" y="914"/>
                    <a:pt x="32184" y="914"/>
                  </a:cubicBezTo>
                  <a:cubicBezTo>
                    <a:pt x="31993" y="914"/>
                    <a:pt x="31802" y="904"/>
                    <a:pt x="31618" y="888"/>
                  </a:cubicBezTo>
                  <a:lnTo>
                    <a:pt x="31537" y="888"/>
                  </a:lnTo>
                  <a:cubicBezTo>
                    <a:pt x="31443" y="861"/>
                    <a:pt x="31354" y="847"/>
                    <a:pt x="31267" y="847"/>
                  </a:cubicBezTo>
                  <a:cubicBezTo>
                    <a:pt x="31094" y="847"/>
                    <a:pt x="30932" y="901"/>
                    <a:pt x="30771" y="1009"/>
                  </a:cubicBezTo>
                  <a:cubicBezTo>
                    <a:pt x="30650" y="1009"/>
                    <a:pt x="30529" y="1089"/>
                    <a:pt x="30449" y="1170"/>
                  </a:cubicBezTo>
                  <a:lnTo>
                    <a:pt x="30287" y="1210"/>
                  </a:lnTo>
                  <a:cubicBezTo>
                    <a:pt x="30045" y="1210"/>
                    <a:pt x="29844" y="1291"/>
                    <a:pt x="29682" y="1452"/>
                  </a:cubicBezTo>
                  <a:lnTo>
                    <a:pt x="29521" y="1452"/>
                  </a:lnTo>
                  <a:cubicBezTo>
                    <a:pt x="29360" y="1492"/>
                    <a:pt x="29158" y="1573"/>
                    <a:pt x="29037" y="1654"/>
                  </a:cubicBezTo>
                  <a:cubicBezTo>
                    <a:pt x="28916" y="1694"/>
                    <a:pt x="28835" y="1734"/>
                    <a:pt x="28755" y="1775"/>
                  </a:cubicBezTo>
                  <a:cubicBezTo>
                    <a:pt x="28593" y="1815"/>
                    <a:pt x="28472" y="1936"/>
                    <a:pt x="28351" y="2057"/>
                  </a:cubicBezTo>
                  <a:cubicBezTo>
                    <a:pt x="28230" y="2138"/>
                    <a:pt x="28150" y="2299"/>
                    <a:pt x="28109" y="2460"/>
                  </a:cubicBezTo>
                  <a:lnTo>
                    <a:pt x="28069" y="2501"/>
                  </a:lnTo>
                  <a:cubicBezTo>
                    <a:pt x="28029" y="2541"/>
                    <a:pt x="27948" y="2581"/>
                    <a:pt x="27867" y="2622"/>
                  </a:cubicBezTo>
                  <a:cubicBezTo>
                    <a:pt x="27706" y="2420"/>
                    <a:pt x="27505" y="2339"/>
                    <a:pt x="27263" y="2299"/>
                  </a:cubicBezTo>
                  <a:cubicBezTo>
                    <a:pt x="26980" y="2339"/>
                    <a:pt x="26738" y="2460"/>
                    <a:pt x="26577" y="2702"/>
                  </a:cubicBezTo>
                  <a:cubicBezTo>
                    <a:pt x="26537" y="2743"/>
                    <a:pt x="26416" y="2743"/>
                    <a:pt x="26295" y="2743"/>
                  </a:cubicBezTo>
                  <a:lnTo>
                    <a:pt x="26012" y="2743"/>
                  </a:lnTo>
                  <a:cubicBezTo>
                    <a:pt x="25952" y="2725"/>
                    <a:pt x="25892" y="2717"/>
                    <a:pt x="25832" y="2717"/>
                  </a:cubicBezTo>
                  <a:cubicBezTo>
                    <a:pt x="25613" y="2717"/>
                    <a:pt x="25405" y="2826"/>
                    <a:pt x="25246" y="2985"/>
                  </a:cubicBezTo>
                  <a:cubicBezTo>
                    <a:pt x="25085" y="3025"/>
                    <a:pt x="24964" y="3106"/>
                    <a:pt x="24883" y="3267"/>
                  </a:cubicBezTo>
                  <a:cubicBezTo>
                    <a:pt x="24722" y="3348"/>
                    <a:pt x="24641" y="3469"/>
                    <a:pt x="24601" y="3630"/>
                  </a:cubicBezTo>
                  <a:lnTo>
                    <a:pt x="24560" y="3711"/>
                  </a:lnTo>
                  <a:lnTo>
                    <a:pt x="24560" y="3751"/>
                  </a:lnTo>
                  <a:cubicBezTo>
                    <a:pt x="24480" y="3791"/>
                    <a:pt x="24440" y="3791"/>
                    <a:pt x="24399" y="3791"/>
                  </a:cubicBezTo>
                  <a:cubicBezTo>
                    <a:pt x="24157" y="3791"/>
                    <a:pt x="23956" y="3872"/>
                    <a:pt x="23794" y="4074"/>
                  </a:cubicBezTo>
                  <a:cubicBezTo>
                    <a:pt x="23673" y="4074"/>
                    <a:pt x="23552" y="4154"/>
                    <a:pt x="23472" y="4235"/>
                  </a:cubicBezTo>
                  <a:cubicBezTo>
                    <a:pt x="23364" y="4266"/>
                    <a:pt x="23256" y="4279"/>
                    <a:pt x="23150" y="4279"/>
                  </a:cubicBezTo>
                  <a:cubicBezTo>
                    <a:pt x="22980" y="4279"/>
                    <a:pt x="22815" y="4244"/>
                    <a:pt x="22665" y="4195"/>
                  </a:cubicBezTo>
                  <a:cubicBezTo>
                    <a:pt x="22423" y="4154"/>
                    <a:pt x="22181" y="4114"/>
                    <a:pt x="21979" y="4114"/>
                  </a:cubicBezTo>
                  <a:cubicBezTo>
                    <a:pt x="21904" y="4119"/>
                    <a:pt x="21836" y="4121"/>
                    <a:pt x="21774" y="4121"/>
                  </a:cubicBezTo>
                  <a:cubicBezTo>
                    <a:pt x="21307" y="4121"/>
                    <a:pt x="21204" y="3977"/>
                    <a:pt x="21133" y="3549"/>
                  </a:cubicBezTo>
                  <a:cubicBezTo>
                    <a:pt x="21092" y="3307"/>
                    <a:pt x="20931" y="3146"/>
                    <a:pt x="20689" y="3106"/>
                  </a:cubicBezTo>
                  <a:cubicBezTo>
                    <a:pt x="20487" y="3106"/>
                    <a:pt x="20286" y="3227"/>
                    <a:pt x="20205" y="3428"/>
                  </a:cubicBezTo>
                  <a:cubicBezTo>
                    <a:pt x="20124" y="3549"/>
                    <a:pt x="20044" y="3590"/>
                    <a:pt x="19802" y="3670"/>
                  </a:cubicBezTo>
                  <a:cubicBezTo>
                    <a:pt x="19721" y="3670"/>
                    <a:pt x="19640" y="3711"/>
                    <a:pt x="19560" y="3751"/>
                  </a:cubicBezTo>
                  <a:cubicBezTo>
                    <a:pt x="19359" y="3617"/>
                    <a:pt x="19131" y="3539"/>
                    <a:pt x="18898" y="3539"/>
                  </a:cubicBezTo>
                  <a:cubicBezTo>
                    <a:pt x="18850" y="3539"/>
                    <a:pt x="18802" y="3542"/>
                    <a:pt x="18753" y="3549"/>
                  </a:cubicBezTo>
                  <a:lnTo>
                    <a:pt x="17947" y="3549"/>
                  </a:lnTo>
                  <a:cubicBezTo>
                    <a:pt x="17815" y="3559"/>
                    <a:pt x="17687" y="3564"/>
                    <a:pt x="17560" y="3564"/>
                  </a:cubicBezTo>
                  <a:cubicBezTo>
                    <a:pt x="17178" y="3564"/>
                    <a:pt x="16807" y="3519"/>
                    <a:pt x="16414" y="3428"/>
                  </a:cubicBezTo>
                  <a:lnTo>
                    <a:pt x="16212" y="3146"/>
                  </a:lnTo>
                  <a:cubicBezTo>
                    <a:pt x="15970" y="2904"/>
                    <a:pt x="15769" y="2662"/>
                    <a:pt x="15567" y="2380"/>
                  </a:cubicBezTo>
                  <a:cubicBezTo>
                    <a:pt x="15527" y="2259"/>
                    <a:pt x="15527" y="2178"/>
                    <a:pt x="15527" y="2097"/>
                  </a:cubicBezTo>
                  <a:cubicBezTo>
                    <a:pt x="15567" y="1734"/>
                    <a:pt x="15365" y="1412"/>
                    <a:pt x="15003" y="1291"/>
                  </a:cubicBezTo>
                  <a:cubicBezTo>
                    <a:pt x="14910" y="1260"/>
                    <a:pt x="14812" y="1247"/>
                    <a:pt x="14712" y="1247"/>
                  </a:cubicBezTo>
                  <a:cubicBezTo>
                    <a:pt x="14551" y="1247"/>
                    <a:pt x="14386" y="1281"/>
                    <a:pt x="14236" y="1331"/>
                  </a:cubicBezTo>
                  <a:cubicBezTo>
                    <a:pt x="14122" y="1360"/>
                    <a:pt x="14008" y="1388"/>
                    <a:pt x="13894" y="1388"/>
                  </a:cubicBezTo>
                  <a:cubicBezTo>
                    <a:pt x="13847" y="1388"/>
                    <a:pt x="13800" y="1383"/>
                    <a:pt x="13752" y="1371"/>
                  </a:cubicBezTo>
                  <a:cubicBezTo>
                    <a:pt x="13716" y="1366"/>
                    <a:pt x="13681" y="1364"/>
                    <a:pt x="13647" y="1364"/>
                  </a:cubicBezTo>
                  <a:cubicBezTo>
                    <a:pt x="13411" y="1364"/>
                    <a:pt x="13218" y="1483"/>
                    <a:pt x="13147" y="1694"/>
                  </a:cubicBezTo>
                  <a:cubicBezTo>
                    <a:pt x="12825" y="2339"/>
                    <a:pt x="12502" y="2944"/>
                    <a:pt x="12139" y="3549"/>
                  </a:cubicBezTo>
                  <a:cubicBezTo>
                    <a:pt x="11817" y="4033"/>
                    <a:pt x="11534" y="4477"/>
                    <a:pt x="11292" y="5001"/>
                  </a:cubicBezTo>
                  <a:cubicBezTo>
                    <a:pt x="10849" y="5283"/>
                    <a:pt x="10526" y="5727"/>
                    <a:pt x="10324" y="6211"/>
                  </a:cubicBezTo>
                  <a:cubicBezTo>
                    <a:pt x="10244" y="6251"/>
                    <a:pt x="10203" y="6292"/>
                    <a:pt x="10123" y="6372"/>
                  </a:cubicBezTo>
                  <a:cubicBezTo>
                    <a:pt x="9921" y="6453"/>
                    <a:pt x="9760" y="6614"/>
                    <a:pt x="9598" y="6776"/>
                  </a:cubicBezTo>
                  <a:cubicBezTo>
                    <a:pt x="9316" y="6816"/>
                    <a:pt x="8993" y="6937"/>
                    <a:pt x="8711" y="7098"/>
                  </a:cubicBezTo>
                  <a:cubicBezTo>
                    <a:pt x="8590" y="7179"/>
                    <a:pt x="8429" y="7219"/>
                    <a:pt x="8308" y="7300"/>
                  </a:cubicBezTo>
                  <a:cubicBezTo>
                    <a:pt x="7985" y="7421"/>
                    <a:pt x="7663" y="7501"/>
                    <a:pt x="7340" y="7582"/>
                  </a:cubicBezTo>
                  <a:cubicBezTo>
                    <a:pt x="6332" y="7864"/>
                    <a:pt x="5324" y="8106"/>
                    <a:pt x="4557" y="9034"/>
                  </a:cubicBezTo>
                  <a:cubicBezTo>
                    <a:pt x="4396" y="9236"/>
                    <a:pt x="4194" y="9397"/>
                    <a:pt x="3993" y="9518"/>
                  </a:cubicBezTo>
                  <a:cubicBezTo>
                    <a:pt x="3509" y="9720"/>
                    <a:pt x="3146" y="10123"/>
                    <a:pt x="2984" y="10607"/>
                  </a:cubicBezTo>
                  <a:lnTo>
                    <a:pt x="2904" y="10808"/>
                  </a:lnTo>
                  <a:cubicBezTo>
                    <a:pt x="2863" y="11091"/>
                    <a:pt x="2742" y="11333"/>
                    <a:pt x="2662" y="11615"/>
                  </a:cubicBezTo>
                  <a:lnTo>
                    <a:pt x="1654" y="12623"/>
                  </a:lnTo>
                  <a:cubicBezTo>
                    <a:pt x="1089" y="13148"/>
                    <a:pt x="766" y="13833"/>
                    <a:pt x="726" y="14559"/>
                  </a:cubicBezTo>
                  <a:cubicBezTo>
                    <a:pt x="686" y="14761"/>
                    <a:pt x="645" y="14962"/>
                    <a:pt x="605" y="15124"/>
                  </a:cubicBezTo>
                  <a:lnTo>
                    <a:pt x="605" y="15204"/>
                  </a:lnTo>
                  <a:cubicBezTo>
                    <a:pt x="403" y="15648"/>
                    <a:pt x="444" y="16172"/>
                    <a:pt x="686" y="16576"/>
                  </a:cubicBezTo>
                  <a:cubicBezTo>
                    <a:pt x="887" y="16777"/>
                    <a:pt x="887" y="17059"/>
                    <a:pt x="686" y="17261"/>
                  </a:cubicBezTo>
                  <a:cubicBezTo>
                    <a:pt x="484" y="17543"/>
                    <a:pt x="282" y="17785"/>
                    <a:pt x="81" y="18068"/>
                  </a:cubicBezTo>
                  <a:lnTo>
                    <a:pt x="0" y="18148"/>
                  </a:lnTo>
                  <a:lnTo>
                    <a:pt x="1936" y="26093"/>
                  </a:lnTo>
                  <a:cubicBezTo>
                    <a:pt x="2218" y="26214"/>
                    <a:pt x="25044" y="44322"/>
                    <a:pt x="25246" y="44725"/>
                  </a:cubicBezTo>
                  <a:cubicBezTo>
                    <a:pt x="25448" y="45129"/>
                    <a:pt x="26254" y="45008"/>
                    <a:pt x="26254" y="45532"/>
                  </a:cubicBezTo>
                  <a:cubicBezTo>
                    <a:pt x="26254" y="46016"/>
                    <a:pt x="26859" y="47306"/>
                    <a:pt x="27585" y="47548"/>
                  </a:cubicBezTo>
                  <a:cubicBezTo>
                    <a:pt x="27948" y="47589"/>
                    <a:pt x="28230" y="47952"/>
                    <a:pt x="28190" y="48315"/>
                  </a:cubicBezTo>
                  <a:lnTo>
                    <a:pt x="29400" y="48557"/>
                  </a:lnTo>
                  <a:cubicBezTo>
                    <a:pt x="29400" y="48557"/>
                    <a:pt x="30126" y="49484"/>
                    <a:pt x="30691" y="49565"/>
                  </a:cubicBezTo>
                  <a:cubicBezTo>
                    <a:pt x="31094" y="49605"/>
                    <a:pt x="31416" y="49807"/>
                    <a:pt x="31618" y="50170"/>
                  </a:cubicBezTo>
                  <a:cubicBezTo>
                    <a:pt x="31618" y="50170"/>
                    <a:pt x="31215" y="51984"/>
                    <a:pt x="31618" y="51984"/>
                  </a:cubicBezTo>
                  <a:cubicBezTo>
                    <a:pt x="32021" y="51984"/>
                    <a:pt x="39240" y="51017"/>
                    <a:pt x="39240" y="51017"/>
                  </a:cubicBezTo>
                  <a:cubicBezTo>
                    <a:pt x="39240" y="51017"/>
                    <a:pt x="46621" y="44806"/>
                    <a:pt x="48919" y="43798"/>
                  </a:cubicBezTo>
                  <a:cubicBezTo>
                    <a:pt x="51218" y="42789"/>
                    <a:pt x="55493" y="40087"/>
                    <a:pt x="55493" y="40087"/>
                  </a:cubicBezTo>
                  <a:lnTo>
                    <a:pt x="55695" y="38273"/>
                  </a:lnTo>
                  <a:cubicBezTo>
                    <a:pt x="55695" y="38273"/>
                    <a:pt x="54565" y="36861"/>
                    <a:pt x="54162" y="36861"/>
                  </a:cubicBezTo>
                  <a:cubicBezTo>
                    <a:pt x="53759" y="36861"/>
                    <a:pt x="52146" y="36780"/>
                    <a:pt x="52146" y="36780"/>
                  </a:cubicBezTo>
                  <a:cubicBezTo>
                    <a:pt x="52146" y="36780"/>
                    <a:pt x="50936" y="35450"/>
                    <a:pt x="50936" y="35046"/>
                  </a:cubicBezTo>
                  <a:cubicBezTo>
                    <a:pt x="50855" y="34441"/>
                    <a:pt x="50774" y="33836"/>
                    <a:pt x="50653" y="33231"/>
                  </a:cubicBezTo>
                  <a:lnTo>
                    <a:pt x="49242" y="31941"/>
                  </a:lnTo>
                  <a:cubicBezTo>
                    <a:pt x="49242" y="31941"/>
                    <a:pt x="50532" y="31054"/>
                    <a:pt x="50653" y="30731"/>
                  </a:cubicBezTo>
                  <a:cubicBezTo>
                    <a:pt x="50694" y="30207"/>
                    <a:pt x="50694" y="29642"/>
                    <a:pt x="50653" y="29118"/>
                  </a:cubicBezTo>
                  <a:lnTo>
                    <a:pt x="51339" y="27021"/>
                  </a:lnTo>
                  <a:lnTo>
                    <a:pt x="50936" y="24682"/>
                  </a:lnTo>
                  <a:lnTo>
                    <a:pt x="50532" y="20971"/>
                  </a:lnTo>
                  <a:cubicBezTo>
                    <a:pt x="50532" y="20044"/>
                    <a:pt x="49726" y="14922"/>
                    <a:pt x="49726" y="14922"/>
                  </a:cubicBezTo>
                  <a:lnTo>
                    <a:pt x="48113" y="13309"/>
                  </a:lnTo>
                  <a:cubicBezTo>
                    <a:pt x="48234" y="12502"/>
                    <a:pt x="47508" y="12341"/>
                    <a:pt x="47427" y="12099"/>
                  </a:cubicBezTo>
                  <a:cubicBezTo>
                    <a:pt x="47306" y="11817"/>
                    <a:pt x="46500" y="10687"/>
                    <a:pt x="46500" y="10405"/>
                  </a:cubicBezTo>
                  <a:cubicBezTo>
                    <a:pt x="46500" y="10123"/>
                    <a:pt x="46217" y="9195"/>
                    <a:pt x="46621" y="8913"/>
                  </a:cubicBezTo>
                  <a:cubicBezTo>
                    <a:pt x="47024" y="8590"/>
                    <a:pt x="48435" y="7098"/>
                    <a:pt x="48435" y="7098"/>
                  </a:cubicBezTo>
                  <a:cubicBezTo>
                    <a:pt x="48839" y="6171"/>
                    <a:pt x="48839" y="3791"/>
                    <a:pt x="48839" y="3791"/>
                  </a:cubicBezTo>
                  <a:cubicBezTo>
                    <a:pt x="48839" y="3791"/>
                    <a:pt x="48839" y="2460"/>
                    <a:pt x="49242" y="2057"/>
                  </a:cubicBezTo>
                  <a:cubicBezTo>
                    <a:pt x="49686" y="1533"/>
                    <a:pt x="50129" y="968"/>
                    <a:pt x="50452" y="363"/>
                  </a:cubicBezTo>
                  <a:lnTo>
                    <a:pt x="50452" y="363"/>
                  </a:lnTo>
                  <a:cubicBezTo>
                    <a:pt x="50008" y="565"/>
                    <a:pt x="49565" y="686"/>
                    <a:pt x="49040" y="686"/>
                  </a:cubicBezTo>
                  <a:cubicBezTo>
                    <a:pt x="48718" y="686"/>
                    <a:pt x="48355" y="767"/>
                    <a:pt x="48032" y="807"/>
                  </a:cubicBezTo>
                  <a:cubicBezTo>
                    <a:pt x="47951" y="726"/>
                    <a:pt x="47871" y="646"/>
                    <a:pt x="47790" y="605"/>
                  </a:cubicBezTo>
                  <a:cubicBezTo>
                    <a:pt x="47629" y="444"/>
                    <a:pt x="47427" y="363"/>
                    <a:pt x="47185" y="323"/>
                  </a:cubicBezTo>
                  <a:cubicBezTo>
                    <a:pt x="47104" y="283"/>
                    <a:pt x="47024" y="242"/>
                    <a:pt x="46983" y="242"/>
                  </a:cubicBezTo>
                  <a:cubicBezTo>
                    <a:pt x="46801" y="164"/>
                    <a:pt x="46619" y="120"/>
                    <a:pt x="46447" y="120"/>
                  </a:cubicBezTo>
                  <a:cubicBezTo>
                    <a:pt x="46353" y="120"/>
                    <a:pt x="46263" y="133"/>
                    <a:pt x="46177" y="162"/>
                  </a:cubicBezTo>
                  <a:cubicBezTo>
                    <a:pt x="46056" y="242"/>
                    <a:pt x="45935" y="363"/>
                    <a:pt x="45895" y="525"/>
                  </a:cubicBezTo>
                  <a:cubicBezTo>
                    <a:pt x="45895" y="525"/>
                    <a:pt x="45895" y="565"/>
                    <a:pt x="45895" y="565"/>
                  </a:cubicBezTo>
                  <a:lnTo>
                    <a:pt x="45733" y="565"/>
                  </a:lnTo>
                  <a:cubicBezTo>
                    <a:pt x="45653" y="565"/>
                    <a:pt x="45572" y="525"/>
                    <a:pt x="45491" y="484"/>
                  </a:cubicBezTo>
                  <a:lnTo>
                    <a:pt x="45249" y="484"/>
                  </a:lnTo>
                  <a:cubicBezTo>
                    <a:pt x="45131" y="189"/>
                    <a:pt x="44840" y="2"/>
                    <a:pt x="44535" y="2"/>
                  </a:cubicBezTo>
                  <a:cubicBezTo>
                    <a:pt x="44423" y="2"/>
                    <a:pt x="44309" y="27"/>
                    <a:pt x="44201" y="81"/>
                  </a:cubicBezTo>
                  <a:lnTo>
                    <a:pt x="44160" y="0"/>
                  </a:ln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0"/>
            <p:cNvSpPr/>
            <p:nvPr/>
          </p:nvSpPr>
          <p:spPr>
            <a:xfrm>
              <a:off x="619906" y="1567462"/>
              <a:ext cx="611322" cy="537231"/>
            </a:xfrm>
            <a:custGeom>
              <a:avLst/>
              <a:gdLst/>
              <a:ahLst/>
              <a:cxnLst/>
              <a:rect l="l" t="t" r="r" b="b"/>
              <a:pathLst>
                <a:path w="47509" h="41751" extrusionOk="0">
                  <a:moveTo>
                    <a:pt x="38144" y="1"/>
                  </a:moveTo>
                  <a:cubicBezTo>
                    <a:pt x="37983" y="1"/>
                    <a:pt x="37818" y="35"/>
                    <a:pt x="37668" y="85"/>
                  </a:cubicBezTo>
                  <a:cubicBezTo>
                    <a:pt x="37554" y="114"/>
                    <a:pt x="37440" y="142"/>
                    <a:pt x="37326" y="142"/>
                  </a:cubicBezTo>
                  <a:cubicBezTo>
                    <a:pt x="37279" y="142"/>
                    <a:pt x="37232" y="137"/>
                    <a:pt x="37184" y="125"/>
                  </a:cubicBezTo>
                  <a:cubicBezTo>
                    <a:pt x="37148" y="120"/>
                    <a:pt x="37113" y="118"/>
                    <a:pt x="37079" y="118"/>
                  </a:cubicBezTo>
                  <a:cubicBezTo>
                    <a:pt x="36843" y="118"/>
                    <a:pt x="36650" y="237"/>
                    <a:pt x="36579" y="448"/>
                  </a:cubicBezTo>
                  <a:cubicBezTo>
                    <a:pt x="36257" y="1093"/>
                    <a:pt x="35934" y="1698"/>
                    <a:pt x="35571" y="2303"/>
                  </a:cubicBezTo>
                  <a:cubicBezTo>
                    <a:pt x="35249" y="2787"/>
                    <a:pt x="34966" y="3231"/>
                    <a:pt x="34724" y="3755"/>
                  </a:cubicBezTo>
                  <a:cubicBezTo>
                    <a:pt x="34281" y="4037"/>
                    <a:pt x="33958" y="4481"/>
                    <a:pt x="33756" y="4965"/>
                  </a:cubicBezTo>
                  <a:cubicBezTo>
                    <a:pt x="33676" y="5005"/>
                    <a:pt x="33635" y="5046"/>
                    <a:pt x="33555" y="5126"/>
                  </a:cubicBezTo>
                  <a:cubicBezTo>
                    <a:pt x="33353" y="5207"/>
                    <a:pt x="33192" y="5368"/>
                    <a:pt x="33030" y="5530"/>
                  </a:cubicBezTo>
                  <a:cubicBezTo>
                    <a:pt x="32748" y="5570"/>
                    <a:pt x="32425" y="5691"/>
                    <a:pt x="32143" y="5852"/>
                  </a:cubicBezTo>
                  <a:cubicBezTo>
                    <a:pt x="32022" y="5933"/>
                    <a:pt x="31861" y="5973"/>
                    <a:pt x="31740" y="6054"/>
                  </a:cubicBezTo>
                  <a:cubicBezTo>
                    <a:pt x="31417" y="6175"/>
                    <a:pt x="31095" y="6255"/>
                    <a:pt x="30772" y="6336"/>
                  </a:cubicBezTo>
                  <a:cubicBezTo>
                    <a:pt x="29764" y="6618"/>
                    <a:pt x="28756" y="6860"/>
                    <a:pt x="27989" y="7788"/>
                  </a:cubicBezTo>
                  <a:cubicBezTo>
                    <a:pt x="27828" y="7990"/>
                    <a:pt x="27626" y="8151"/>
                    <a:pt x="27425" y="8272"/>
                  </a:cubicBezTo>
                  <a:cubicBezTo>
                    <a:pt x="26941" y="8474"/>
                    <a:pt x="26578" y="8877"/>
                    <a:pt x="26416" y="9361"/>
                  </a:cubicBezTo>
                  <a:lnTo>
                    <a:pt x="26336" y="9562"/>
                  </a:lnTo>
                  <a:cubicBezTo>
                    <a:pt x="26295" y="9845"/>
                    <a:pt x="26174" y="10087"/>
                    <a:pt x="26094" y="10369"/>
                  </a:cubicBezTo>
                  <a:lnTo>
                    <a:pt x="25086" y="11377"/>
                  </a:lnTo>
                  <a:cubicBezTo>
                    <a:pt x="24521" y="11902"/>
                    <a:pt x="24198" y="12587"/>
                    <a:pt x="24158" y="13313"/>
                  </a:cubicBezTo>
                  <a:cubicBezTo>
                    <a:pt x="24118" y="13515"/>
                    <a:pt x="24077" y="13716"/>
                    <a:pt x="24037" y="13878"/>
                  </a:cubicBezTo>
                  <a:lnTo>
                    <a:pt x="24037" y="13958"/>
                  </a:lnTo>
                  <a:cubicBezTo>
                    <a:pt x="23835" y="14402"/>
                    <a:pt x="23876" y="14926"/>
                    <a:pt x="24118" y="15330"/>
                  </a:cubicBezTo>
                  <a:cubicBezTo>
                    <a:pt x="24319" y="15531"/>
                    <a:pt x="24319" y="15813"/>
                    <a:pt x="24118" y="16015"/>
                  </a:cubicBezTo>
                  <a:cubicBezTo>
                    <a:pt x="23916" y="16297"/>
                    <a:pt x="23714" y="16539"/>
                    <a:pt x="23513" y="16822"/>
                  </a:cubicBezTo>
                  <a:cubicBezTo>
                    <a:pt x="22666" y="17830"/>
                    <a:pt x="21900" y="18838"/>
                    <a:pt x="20690" y="19322"/>
                  </a:cubicBezTo>
                  <a:lnTo>
                    <a:pt x="20448" y="19403"/>
                  </a:lnTo>
                  <a:cubicBezTo>
                    <a:pt x="20085" y="19524"/>
                    <a:pt x="19762" y="19685"/>
                    <a:pt x="19520" y="19927"/>
                  </a:cubicBezTo>
                  <a:cubicBezTo>
                    <a:pt x="18512" y="20855"/>
                    <a:pt x="17221" y="21419"/>
                    <a:pt x="15850" y="21460"/>
                  </a:cubicBezTo>
                  <a:lnTo>
                    <a:pt x="15487" y="21460"/>
                  </a:lnTo>
                  <a:cubicBezTo>
                    <a:pt x="15375" y="21451"/>
                    <a:pt x="15255" y="21442"/>
                    <a:pt x="15130" y="21442"/>
                  </a:cubicBezTo>
                  <a:cubicBezTo>
                    <a:pt x="14672" y="21442"/>
                    <a:pt x="14168" y="21559"/>
                    <a:pt x="13914" y="22226"/>
                  </a:cubicBezTo>
                  <a:lnTo>
                    <a:pt x="13672" y="22468"/>
                  </a:lnTo>
                  <a:cubicBezTo>
                    <a:pt x="13027" y="23274"/>
                    <a:pt x="12503" y="24162"/>
                    <a:pt x="12059" y="25130"/>
                  </a:cubicBezTo>
                  <a:lnTo>
                    <a:pt x="11737" y="25291"/>
                  </a:lnTo>
                  <a:cubicBezTo>
                    <a:pt x="11414" y="25452"/>
                    <a:pt x="11051" y="25613"/>
                    <a:pt x="10728" y="25734"/>
                  </a:cubicBezTo>
                  <a:lnTo>
                    <a:pt x="10527" y="25815"/>
                  </a:lnTo>
                  <a:cubicBezTo>
                    <a:pt x="9962" y="25976"/>
                    <a:pt x="9277" y="26218"/>
                    <a:pt x="9115" y="27106"/>
                  </a:cubicBezTo>
                  <a:cubicBezTo>
                    <a:pt x="9075" y="27146"/>
                    <a:pt x="9075" y="27227"/>
                    <a:pt x="8994" y="27267"/>
                  </a:cubicBezTo>
                  <a:cubicBezTo>
                    <a:pt x="8954" y="27348"/>
                    <a:pt x="8873" y="27428"/>
                    <a:pt x="8833" y="27509"/>
                  </a:cubicBezTo>
                  <a:cubicBezTo>
                    <a:pt x="8712" y="27751"/>
                    <a:pt x="8591" y="27953"/>
                    <a:pt x="8430" y="28195"/>
                  </a:cubicBezTo>
                  <a:cubicBezTo>
                    <a:pt x="7946" y="28759"/>
                    <a:pt x="7704" y="29485"/>
                    <a:pt x="7623" y="30211"/>
                  </a:cubicBezTo>
                  <a:cubicBezTo>
                    <a:pt x="7623" y="30655"/>
                    <a:pt x="7341" y="31058"/>
                    <a:pt x="6978" y="31219"/>
                  </a:cubicBezTo>
                  <a:cubicBezTo>
                    <a:pt x="6494" y="31502"/>
                    <a:pt x="6050" y="31824"/>
                    <a:pt x="5647" y="32227"/>
                  </a:cubicBezTo>
                  <a:cubicBezTo>
                    <a:pt x="5324" y="32510"/>
                    <a:pt x="4961" y="32792"/>
                    <a:pt x="4558" y="33034"/>
                  </a:cubicBezTo>
                  <a:lnTo>
                    <a:pt x="4276" y="33357"/>
                  </a:lnTo>
                  <a:cubicBezTo>
                    <a:pt x="4074" y="33478"/>
                    <a:pt x="3913" y="33720"/>
                    <a:pt x="3913" y="33962"/>
                  </a:cubicBezTo>
                  <a:cubicBezTo>
                    <a:pt x="3832" y="34365"/>
                    <a:pt x="3631" y="34728"/>
                    <a:pt x="3389" y="35050"/>
                  </a:cubicBezTo>
                  <a:cubicBezTo>
                    <a:pt x="3187" y="35373"/>
                    <a:pt x="3026" y="35736"/>
                    <a:pt x="2905" y="36059"/>
                  </a:cubicBezTo>
                  <a:cubicBezTo>
                    <a:pt x="2703" y="36180"/>
                    <a:pt x="2582" y="36381"/>
                    <a:pt x="2582" y="36583"/>
                  </a:cubicBezTo>
                  <a:lnTo>
                    <a:pt x="2461" y="36704"/>
                  </a:lnTo>
                  <a:cubicBezTo>
                    <a:pt x="2340" y="36906"/>
                    <a:pt x="2219" y="37067"/>
                    <a:pt x="2138" y="37269"/>
                  </a:cubicBezTo>
                  <a:cubicBezTo>
                    <a:pt x="2058" y="37309"/>
                    <a:pt x="2058" y="37430"/>
                    <a:pt x="2017" y="37511"/>
                  </a:cubicBezTo>
                  <a:cubicBezTo>
                    <a:pt x="2017" y="37551"/>
                    <a:pt x="1977" y="37591"/>
                    <a:pt x="2017" y="37591"/>
                  </a:cubicBezTo>
                  <a:lnTo>
                    <a:pt x="1977" y="37591"/>
                  </a:lnTo>
                  <a:cubicBezTo>
                    <a:pt x="1493" y="37591"/>
                    <a:pt x="1090" y="37874"/>
                    <a:pt x="888" y="38317"/>
                  </a:cubicBezTo>
                  <a:lnTo>
                    <a:pt x="848" y="38357"/>
                  </a:lnTo>
                  <a:cubicBezTo>
                    <a:pt x="485" y="39003"/>
                    <a:pt x="203" y="39729"/>
                    <a:pt x="1" y="40455"/>
                  </a:cubicBezTo>
                  <a:cubicBezTo>
                    <a:pt x="686" y="40737"/>
                    <a:pt x="1412" y="40898"/>
                    <a:pt x="2179" y="40979"/>
                  </a:cubicBezTo>
                  <a:cubicBezTo>
                    <a:pt x="4356" y="41342"/>
                    <a:pt x="6575" y="41584"/>
                    <a:pt x="8752" y="41705"/>
                  </a:cubicBezTo>
                  <a:cubicBezTo>
                    <a:pt x="8934" y="41735"/>
                    <a:pt x="9113" y="41750"/>
                    <a:pt x="9289" y="41750"/>
                  </a:cubicBezTo>
                  <a:cubicBezTo>
                    <a:pt x="9816" y="41750"/>
                    <a:pt x="10315" y="41614"/>
                    <a:pt x="10769" y="41342"/>
                  </a:cubicBezTo>
                  <a:cubicBezTo>
                    <a:pt x="11454" y="40818"/>
                    <a:pt x="11575" y="39930"/>
                    <a:pt x="11656" y="39124"/>
                  </a:cubicBezTo>
                  <a:cubicBezTo>
                    <a:pt x="11777" y="37874"/>
                    <a:pt x="11898" y="36623"/>
                    <a:pt x="12059" y="35373"/>
                  </a:cubicBezTo>
                  <a:cubicBezTo>
                    <a:pt x="13068" y="35091"/>
                    <a:pt x="14156" y="34929"/>
                    <a:pt x="15245" y="34929"/>
                  </a:cubicBezTo>
                  <a:cubicBezTo>
                    <a:pt x="15326" y="34929"/>
                    <a:pt x="15286" y="31784"/>
                    <a:pt x="15326" y="31542"/>
                  </a:cubicBezTo>
                  <a:cubicBezTo>
                    <a:pt x="15528" y="30211"/>
                    <a:pt x="16213" y="28840"/>
                    <a:pt x="16576" y="27509"/>
                  </a:cubicBezTo>
                  <a:cubicBezTo>
                    <a:pt x="18251" y="28011"/>
                    <a:pt x="20004" y="28263"/>
                    <a:pt x="21753" y="28263"/>
                  </a:cubicBezTo>
                  <a:cubicBezTo>
                    <a:pt x="22531" y="28263"/>
                    <a:pt x="23308" y="28213"/>
                    <a:pt x="24077" y="28114"/>
                  </a:cubicBezTo>
                  <a:cubicBezTo>
                    <a:pt x="24360" y="28074"/>
                    <a:pt x="24602" y="27993"/>
                    <a:pt x="24844" y="27872"/>
                  </a:cubicBezTo>
                  <a:cubicBezTo>
                    <a:pt x="25086" y="27711"/>
                    <a:pt x="25287" y="27428"/>
                    <a:pt x="25408" y="27146"/>
                  </a:cubicBezTo>
                  <a:cubicBezTo>
                    <a:pt x="25973" y="25976"/>
                    <a:pt x="25973" y="24605"/>
                    <a:pt x="26134" y="23274"/>
                  </a:cubicBezTo>
                  <a:cubicBezTo>
                    <a:pt x="26295" y="21944"/>
                    <a:pt x="26699" y="20572"/>
                    <a:pt x="27707" y="19725"/>
                  </a:cubicBezTo>
                  <a:cubicBezTo>
                    <a:pt x="28957" y="18717"/>
                    <a:pt x="31538" y="18153"/>
                    <a:pt x="33071" y="18153"/>
                  </a:cubicBezTo>
                  <a:cubicBezTo>
                    <a:pt x="33455" y="18153"/>
                    <a:pt x="33762" y="18194"/>
                    <a:pt x="34046" y="18194"/>
                  </a:cubicBezTo>
                  <a:cubicBezTo>
                    <a:pt x="34447" y="18194"/>
                    <a:pt x="34799" y="18111"/>
                    <a:pt x="35249" y="17709"/>
                  </a:cubicBezTo>
                  <a:cubicBezTo>
                    <a:pt x="35934" y="17064"/>
                    <a:pt x="36055" y="15894"/>
                    <a:pt x="36983" y="15531"/>
                  </a:cubicBezTo>
                  <a:cubicBezTo>
                    <a:pt x="37198" y="15432"/>
                    <a:pt x="37434" y="15407"/>
                    <a:pt x="37676" y="15407"/>
                  </a:cubicBezTo>
                  <a:cubicBezTo>
                    <a:pt x="37912" y="15407"/>
                    <a:pt x="38155" y="15431"/>
                    <a:pt x="38390" y="15431"/>
                  </a:cubicBezTo>
                  <a:cubicBezTo>
                    <a:pt x="38501" y="15431"/>
                    <a:pt x="38610" y="15425"/>
                    <a:pt x="38717" y="15410"/>
                  </a:cubicBezTo>
                  <a:cubicBezTo>
                    <a:pt x="39322" y="15330"/>
                    <a:pt x="39927" y="14684"/>
                    <a:pt x="39604" y="14200"/>
                  </a:cubicBezTo>
                  <a:cubicBezTo>
                    <a:pt x="39322" y="13837"/>
                    <a:pt x="39806" y="13394"/>
                    <a:pt x="40249" y="13353"/>
                  </a:cubicBezTo>
                  <a:cubicBezTo>
                    <a:pt x="40693" y="13273"/>
                    <a:pt x="41217" y="13273"/>
                    <a:pt x="41459" y="12910"/>
                  </a:cubicBezTo>
                  <a:cubicBezTo>
                    <a:pt x="41621" y="12708"/>
                    <a:pt x="41621" y="12426"/>
                    <a:pt x="41741" y="12224"/>
                  </a:cubicBezTo>
                  <a:cubicBezTo>
                    <a:pt x="41876" y="11972"/>
                    <a:pt x="42108" y="11881"/>
                    <a:pt x="42378" y="11881"/>
                  </a:cubicBezTo>
                  <a:cubicBezTo>
                    <a:pt x="42754" y="11881"/>
                    <a:pt x="43203" y="12060"/>
                    <a:pt x="43556" y="12224"/>
                  </a:cubicBezTo>
                  <a:cubicBezTo>
                    <a:pt x="44430" y="12603"/>
                    <a:pt x="45367" y="12792"/>
                    <a:pt x="46321" y="12792"/>
                  </a:cubicBezTo>
                  <a:cubicBezTo>
                    <a:pt x="46689" y="12792"/>
                    <a:pt x="47058" y="12764"/>
                    <a:pt x="47428" y="12708"/>
                  </a:cubicBezTo>
                  <a:cubicBezTo>
                    <a:pt x="47509" y="12103"/>
                    <a:pt x="47428" y="11498"/>
                    <a:pt x="47186" y="10934"/>
                  </a:cubicBezTo>
                  <a:cubicBezTo>
                    <a:pt x="46258" y="8917"/>
                    <a:pt x="46137" y="6860"/>
                    <a:pt x="45895" y="4683"/>
                  </a:cubicBezTo>
                  <a:cubicBezTo>
                    <a:pt x="45815" y="4118"/>
                    <a:pt x="45895" y="3110"/>
                    <a:pt x="45331" y="2868"/>
                  </a:cubicBezTo>
                  <a:cubicBezTo>
                    <a:pt x="45265" y="2873"/>
                    <a:pt x="45205" y="2875"/>
                    <a:pt x="45151" y="2875"/>
                  </a:cubicBezTo>
                  <a:cubicBezTo>
                    <a:pt x="44739" y="2875"/>
                    <a:pt x="44636" y="2731"/>
                    <a:pt x="44565" y="2303"/>
                  </a:cubicBezTo>
                  <a:cubicBezTo>
                    <a:pt x="44524" y="2061"/>
                    <a:pt x="44363" y="1900"/>
                    <a:pt x="44121" y="1860"/>
                  </a:cubicBezTo>
                  <a:cubicBezTo>
                    <a:pt x="43919" y="1860"/>
                    <a:pt x="43718" y="1981"/>
                    <a:pt x="43637" y="2182"/>
                  </a:cubicBezTo>
                  <a:cubicBezTo>
                    <a:pt x="43556" y="2303"/>
                    <a:pt x="43476" y="2344"/>
                    <a:pt x="43234" y="2424"/>
                  </a:cubicBezTo>
                  <a:cubicBezTo>
                    <a:pt x="43153" y="2424"/>
                    <a:pt x="43072" y="2465"/>
                    <a:pt x="42992" y="2505"/>
                  </a:cubicBezTo>
                  <a:cubicBezTo>
                    <a:pt x="42791" y="2371"/>
                    <a:pt x="42563" y="2293"/>
                    <a:pt x="42330" y="2293"/>
                  </a:cubicBezTo>
                  <a:cubicBezTo>
                    <a:pt x="42282" y="2293"/>
                    <a:pt x="42234" y="2296"/>
                    <a:pt x="42185" y="2303"/>
                  </a:cubicBezTo>
                  <a:lnTo>
                    <a:pt x="41379" y="2303"/>
                  </a:lnTo>
                  <a:cubicBezTo>
                    <a:pt x="41247" y="2313"/>
                    <a:pt x="41119" y="2318"/>
                    <a:pt x="40992" y="2318"/>
                  </a:cubicBezTo>
                  <a:cubicBezTo>
                    <a:pt x="40610" y="2318"/>
                    <a:pt x="40239" y="2273"/>
                    <a:pt x="39846" y="2182"/>
                  </a:cubicBezTo>
                  <a:lnTo>
                    <a:pt x="39644" y="1900"/>
                  </a:lnTo>
                  <a:cubicBezTo>
                    <a:pt x="39402" y="1658"/>
                    <a:pt x="39201" y="1416"/>
                    <a:pt x="38999" y="1134"/>
                  </a:cubicBezTo>
                  <a:cubicBezTo>
                    <a:pt x="38959" y="1013"/>
                    <a:pt x="38959" y="932"/>
                    <a:pt x="38959" y="851"/>
                  </a:cubicBezTo>
                  <a:cubicBezTo>
                    <a:pt x="38999" y="488"/>
                    <a:pt x="38797" y="166"/>
                    <a:pt x="38435" y="45"/>
                  </a:cubicBezTo>
                  <a:cubicBezTo>
                    <a:pt x="38342" y="14"/>
                    <a:pt x="38244" y="1"/>
                    <a:pt x="38144" y="1"/>
                  </a:cubicBez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0"/>
            <p:cNvSpPr/>
            <p:nvPr/>
          </p:nvSpPr>
          <p:spPr>
            <a:xfrm>
              <a:off x="939549" y="1779775"/>
              <a:ext cx="42051" cy="42566"/>
            </a:xfrm>
            <a:custGeom>
              <a:avLst/>
              <a:gdLst/>
              <a:ahLst/>
              <a:cxnLst/>
              <a:rect l="l" t="t" r="r" b="b"/>
              <a:pathLst>
                <a:path w="3268" h="3308" extrusionOk="0">
                  <a:moveTo>
                    <a:pt x="1452" y="0"/>
                  </a:moveTo>
                  <a:lnTo>
                    <a:pt x="1089" y="323"/>
                  </a:lnTo>
                  <a:lnTo>
                    <a:pt x="1936" y="2017"/>
                  </a:lnTo>
                  <a:lnTo>
                    <a:pt x="1936" y="2017"/>
                  </a:lnTo>
                  <a:lnTo>
                    <a:pt x="323" y="1008"/>
                  </a:lnTo>
                  <a:lnTo>
                    <a:pt x="1" y="1291"/>
                  </a:lnTo>
                  <a:lnTo>
                    <a:pt x="1493" y="3307"/>
                  </a:lnTo>
                  <a:lnTo>
                    <a:pt x="1735" y="3105"/>
                  </a:lnTo>
                  <a:lnTo>
                    <a:pt x="1049" y="2218"/>
                  </a:lnTo>
                  <a:cubicBezTo>
                    <a:pt x="848" y="1896"/>
                    <a:pt x="606" y="1613"/>
                    <a:pt x="404" y="1412"/>
                  </a:cubicBezTo>
                  <a:lnTo>
                    <a:pt x="404" y="1412"/>
                  </a:lnTo>
                  <a:lnTo>
                    <a:pt x="2057" y="2420"/>
                  </a:lnTo>
                  <a:lnTo>
                    <a:pt x="2299" y="2218"/>
                  </a:lnTo>
                  <a:lnTo>
                    <a:pt x="1493" y="444"/>
                  </a:lnTo>
                  <a:lnTo>
                    <a:pt x="1493" y="444"/>
                  </a:lnTo>
                  <a:cubicBezTo>
                    <a:pt x="1654" y="645"/>
                    <a:pt x="1896" y="887"/>
                    <a:pt x="2219" y="1170"/>
                  </a:cubicBezTo>
                  <a:lnTo>
                    <a:pt x="3025" y="1976"/>
                  </a:lnTo>
                  <a:lnTo>
                    <a:pt x="3267" y="1734"/>
                  </a:lnTo>
                  <a:lnTo>
                    <a:pt x="14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0"/>
            <p:cNvSpPr/>
            <p:nvPr/>
          </p:nvSpPr>
          <p:spPr>
            <a:xfrm>
              <a:off x="969129" y="1762120"/>
              <a:ext cx="31152" cy="31873"/>
            </a:xfrm>
            <a:custGeom>
              <a:avLst/>
              <a:gdLst/>
              <a:ahLst/>
              <a:cxnLst/>
              <a:rect l="l" t="t" r="r" b="b"/>
              <a:pathLst>
                <a:path w="2421" h="2477" extrusionOk="0">
                  <a:moveTo>
                    <a:pt x="962" y="305"/>
                  </a:moveTo>
                  <a:cubicBezTo>
                    <a:pt x="1197" y="305"/>
                    <a:pt x="1458" y="465"/>
                    <a:pt x="1735" y="767"/>
                  </a:cubicBezTo>
                  <a:cubicBezTo>
                    <a:pt x="2178" y="1291"/>
                    <a:pt x="2218" y="1695"/>
                    <a:pt x="1896" y="1977"/>
                  </a:cubicBezTo>
                  <a:cubicBezTo>
                    <a:pt x="1773" y="2100"/>
                    <a:pt x="1626" y="2153"/>
                    <a:pt x="1473" y="2153"/>
                  </a:cubicBezTo>
                  <a:cubicBezTo>
                    <a:pt x="1426" y="2153"/>
                    <a:pt x="1379" y="2148"/>
                    <a:pt x="1331" y="2138"/>
                  </a:cubicBezTo>
                  <a:cubicBezTo>
                    <a:pt x="1130" y="2098"/>
                    <a:pt x="928" y="1937"/>
                    <a:pt x="726" y="1695"/>
                  </a:cubicBezTo>
                  <a:cubicBezTo>
                    <a:pt x="484" y="1412"/>
                    <a:pt x="363" y="1211"/>
                    <a:pt x="323" y="1009"/>
                  </a:cubicBezTo>
                  <a:cubicBezTo>
                    <a:pt x="323" y="807"/>
                    <a:pt x="404" y="606"/>
                    <a:pt x="565" y="485"/>
                  </a:cubicBezTo>
                  <a:cubicBezTo>
                    <a:pt x="686" y="363"/>
                    <a:pt x="819" y="305"/>
                    <a:pt x="962" y="305"/>
                  </a:cubicBezTo>
                  <a:close/>
                  <a:moveTo>
                    <a:pt x="888" y="1"/>
                  </a:moveTo>
                  <a:cubicBezTo>
                    <a:pt x="686" y="41"/>
                    <a:pt x="525" y="122"/>
                    <a:pt x="363" y="283"/>
                  </a:cubicBezTo>
                  <a:cubicBezTo>
                    <a:pt x="202" y="404"/>
                    <a:pt x="121" y="566"/>
                    <a:pt x="41" y="727"/>
                  </a:cubicBezTo>
                  <a:cubicBezTo>
                    <a:pt x="0" y="928"/>
                    <a:pt x="0" y="1130"/>
                    <a:pt x="81" y="1332"/>
                  </a:cubicBezTo>
                  <a:cubicBezTo>
                    <a:pt x="121" y="1533"/>
                    <a:pt x="242" y="1735"/>
                    <a:pt x="444" y="1937"/>
                  </a:cubicBezTo>
                  <a:cubicBezTo>
                    <a:pt x="605" y="2138"/>
                    <a:pt x="807" y="2300"/>
                    <a:pt x="1009" y="2380"/>
                  </a:cubicBezTo>
                  <a:cubicBezTo>
                    <a:pt x="1127" y="2439"/>
                    <a:pt x="1266" y="2477"/>
                    <a:pt x="1412" y="2477"/>
                  </a:cubicBezTo>
                  <a:cubicBezTo>
                    <a:pt x="1465" y="2477"/>
                    <a:pt x="1519" y="2472"/>
                    <a:pt x="1573" y="2461"/>
                  </a:cubicBezTo>
                  <a:cubicBezTo>
                    <a:pt x="1735" y="2421"/>
                    <a:pt x="1896" y="2340"/>
                    <a:pt x="2057" y="2219"/>
                  </a:cubicBezTo>
                  <a:cubicBezTo>
                    <a:pt x="2218" y="2058"/>
                    <a:pt x="2339" y="1896"/>
                    <a:pt x="2380" y="1735"/>
                  </a:cubicBezTo>
                  <a:cubicBezTo>
                    <a:pt x="2420" y="1533"/>
                    <a:pt x="2420" y="1332"/>
                    <a:pt x="2380" y="1130"/>
                  </a:cubicBezTo>
                  <a:cubicBezTo>
                    <a:pt x="2299" y="928"/>
                    <a:pt x="2178" y="727"/>
                    <a:pt x="2017" y="525"/>
                  </a:cubicBezTo>
                  <a:cubicBezTo>
                    <a:pt x="1815" y="324"/>
                    <a:pt x="1654" y="203"/>
                    <a:pt x="1452" y="82"/>
                  </a:cubicBezTo>
                  <a:cubicBezTo>
                    <a:pt x="1251" y="1"/>
                    <a:pt x="1049" y="1"/>
                    <a:pt x="8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0"/>
            <p:cNvSpPr/>
            <p:nvPr/>
          </p:nvSpPr>
          <p:spPr>
            <a:xfrm>
              <a:off x="989882" y="1742277"/>
              <a:ext cx="37895" cy="33867"/>
            </a:xfrm>
            <a:custGeom>
              <a:avLst/>
              <a:gdLst/>
              <a:ahLst/>
              <a:cxnLst/>
              <a:rect l="l" t="t" r="r" b="b"/>
              <a:pathLst>
                <a:path w="2945" h="2632" extrusionOk="0">
                  <a:moveTo>
                    <a:pt x="1049" y="333"/>
                  </a:moveTo>
                  <a:cubicBezTo>
                    <a:pt x="1170" y="333"/>
                    <a:pt x="1291" y="373"/>
                    <a:pt x="1372" y="494"/>
                  </a:cubicBezTo>
                  <a:cubicBezTo>
                    <a:pt x="1493" y="615"/>
                    <a:pt x="1533" y="736"/>
                    <a:pt x="1533" y="857"/>
                  </a:cubicBezTo>
                  <a:cubicBezTo>
                    <a:pt x="1493" y="978"/>
                    <a:pt x="1412" y="1059"/>
                    <a:pt x="1291" y="1180"/>
                  </a:cubicBezTo>
                  <a:lnTo>
                    <a:pt x="1009" y="1422"/>
                  </a:lnTo>
                  <a:lnTo>
                    <a:pt x="444" y="736"/>
                  </a:lnTo>
                  <a:lnTo>
                    <a:pt x="646" y="535"/>
                  </a:lnTo>
                  <a:cubicBezTo>
                    <a:pt x="807" y="414"/>
                    <a:pt x="968" y="333"/>
                    <a:pt x="1049" y="333"/>
                  </a:cubicBezTo>
                  <a:close/>
                  <a:moveTo>
                    <a:pt x="1227" y="0"/>
                  </a:moveTo>
                  <a:cubicBezTo>
                    <a:pt x="1196" y="0"/>
                    <a:pt x="1163" y="4"/>
                    <a:pt x="1130" y="10"/>
                  </a:cubicBezTo>
                  <a:cubicBezTo>
                    <a:pt x="928" y="10"/>
                    <a:pt x="726" y="131"/>
                    <a:pt x="484" y="333"/>
                  </a:cubicBezTo>
                  <a:lnTo>
                    <a:pt x="1" y="777"/>
                  </a:lnTo>
                  <a:lnTo>
                    <a:pt x="1654" y="2632"/>
                  </a:lnTo>
                  <a:lnTo>
                    <a:pt x="1896" y="2430"/>
                  </a:lnTo>
                  <a:lnTo>
                    <a:pt x="1210" y="1624"/>
                  </a:lnTo>
                  <a:lnTo>
                    <a:pt x="1493" y="1382"/>
                  </a:lnTo>
                  <a:lnTo>
                    <a:pt x="2622" y="1785"/>
                  </a:lnTo>
                  <a:lnTo>
                    <a:pt x="2945" y="1503"/>
                  </a:lnTo>
                  <a:lnTo>
                    <a:pt x="1694" y="1099"/>
                  </a:lnTo>
                  <a:cubicBezTo>
                    <a:pt x="1815" y="938"/>
                    <a:pt x="1856" y="777"/>
                    <a:pt x="1856" y="656"/>
                  </a:cubicBezTo>
                  <a:cubicBezTo>
                    <a:pt x="1856" y="494"/>
                    <a:pt x="1775" y="373"/>
                    <a:pt x="1654" y="252"/>
                  </a:cubicBezTo>
                  <a:cubicBezTo>
                    <a:pt x="1520" y="84"/>
                    <a:pt x="1385" y="0"/>
                    <a:pt x="1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0"/>
            <p:cNvSpPr/>
            <p:nvPr/>
          </p:nvSpPr>
          <p:spPr>
            <a:xfrm>
              <a:off x="1014264" y="1722486"/>
              <a:ext cx="31152" cy="31860"/>
            </a:xfrm>
            <a:custGeom>
              <a:avLst/>
              <a:gdLst/>
              <a:ahLst/>
              <a:cxnLst/>
              <a:rect l="l" t="t" r="r" b="b"/>
              <a:pathLst>
                <a:path w="2421" h="2476" extrusionOk="0">
                  <a:moveTo>
                    <a:pt x="949" y="299"/>
                  </a:moveTo>
                  <a:cubicBezTo>
                    <a:pt x="1195" y="299"/>
                    <a:pt x="1457" y="454"/>
                    <a:pt x="1735" y="782"/>
                  </a:cubicBezTo>
                  <a:cubicBezTo>
                    <a:pt x="2179" y="1266"/>
                    <a:pt x="2219" y="1669"/>
                    <a:pt x="1856" y="1992"/>
                  </a:cubicBezTo>
                  <a:cubicBezTo>
                    <a:pt x="1723" y="2092"/>
                    <a:pt x="1591" y="2164"/>
                    <a:pt x="1435" y="2164"/>
                  </a:cubicBezTo>
                  <a:cubicBezTo>
                    <a:pt x="1402" y="2164"/>
                    <a:pt x="1368" y="2160"/>
                    <a:pt x="1332" y="2153"/>
                  </a:cubicBezTo>
                  <a:cubicBezTo>
                    <a:pt x="1130" y="2113"/>
                    <a:pt x="929" y="1952"/>
                    <a:pt x="687" y="1710"/>
                  </a:cubicBezTo>
                  <a:cubicBezTo>
                    <a:pt x="485" y="1427"/>
                    <a:pt x="364" y="1185"/>
                    <a:pt x="324" y="984"/>
                  </a:cubicBezTo>
                  <a:cubicBezTo>
                    <a:pt x="324" y="782"/>
                    <a:pt x="364" y="621"/>
                    <a:pt x="525" y="460"/>
                  </a:cubicBezTo>
                  <a:cubicBezTo>
                    <a:pt x="661" y="354"/>
                    <a:pt x="802" y="299"/>
                    <a:pt x="949" y="299"/>
                  </a:cubicBezTo>
                  <a:close/>
                  <a:moveTo>
                    <a:pt x="1026" y="0"/>
                  </a:moveTo>
                  <a:cubicBezTo>
                    <a:pt x="978" y="0"/>
                    <a:pt x="931" y="5"/>
                    <a:pt x="888" y="16"/>
                  </a:cubicBezTo>
                  <a:cubicBezTo>
                    <a:pt x="687" y="56"/>
                    <a:pt x="525" y="137"/>
                    <a:pt x="364" y="258"/>
                  </a:cubicBezTo>
                  <a:cubicBezTo>
                    <a:pt x="203" y="419"/>
                    <a:pt x="82" y="580"/>
                    <a:pt x="41" y="742"/>
                  </a:cubicBezTo>
                  <a:cubicBezTo>
                    <a:pt x="1" y="943"/>
                    <a:pt x="1" y="1105"/>
                    <a:pt x="82" y="1306"/>
                  </a:cubicBezTo>
                  <a:cubicBezTo>
                    <a:pt x="122" y="1548"/>
                    <a:pt x="243" y="1750"/>
                    <a:pt x="404" y="1952"/>
                  </a:cubicBezTo>
                  <a:cubicBezTo>
                    <a:pt x="606" y="2153"/>
                    <a:pt x="808" y="2274"/>
                    <a:pt x="969" y="2355"/>
                  </a:cubicBezTo>
                  <a:cubicBezTo>
                    <a:pt x="1171" y="2476"/>
                    <a:pt x="1372" y="2476"/>
                    <a:pt x="1533" y="2476"/>
                  </a:cubicBezTo>
                  <a:cubicBezTo>
                    <a:pt x="1735" y="2436"/>
                    <a:pt x="1896" y="2355"/>
                    <a:pt x="2058" y="2194"/>
                  </a:cubicBezTo>
                  <a:cubicBezTo>
                    <a:pt x="2219" y="2073"/>
                    <a:pt x="2340" y="1911"/>
                    <a:pt x="2380" y="1710"/>
                  </a:cubicBezTo>
                  <a:cubicBezTo>
                    <a:pt x="2421" y="1548"/>
                    <a:pt x="2421" y="1347"/>
                    <a:pt x="2340" y="1145"/>
                  </a:cubicBezTo>
                  <a:cubicBezTo>
                    <a:pt x="2300" y="943"/>
                    <a:pt x="2179" y="742"/>
                    <a:pt x="2017" y="540"/>
                  </a:cubicBezTo>
                  <a:cubicBezTo>
                    <a:pt x="1816" y="339"/>
                    <a:pt x="1614" y="177"/>
                    <a:pt x="1453" y="97"/>
                  </a:cubicBezTo>
                  <a:cubicBezTo>
                    <a:pt x="1305" y="37"/>
                    <a:pt x="1158" y="0"/>
                    <a:pt x="10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0"/>
            <p:cNvSpPr/>
            <p:nvPr/>
          </p:nvSpPr>
          <p:spPr>
            <a:xfrm>
              <a:off x="1038145" y="1701408"/>
              <a:ext cx="31139" cy="31667"/>
            </a:xfrm>
            <a:custGeom>
              <a:avLst/>
              <a:gdLst/>
              <a:ahLst/>
              <a:cxnLst/>
              <a:rect l="l" t="t" r="r" b="b"/>
              <a:pathLst>
                <a:path w="2420" h="2461" extrusionOk="0">
                  <a:moveTo>
                    <a:pt x="1049" y="0"/>
                  </a:moveTo>
                  <a:cubicBezTo>
                    <a:pt x="928" y="0"/>
                    <a:pt x="807" y="0"/>
                    <a:pt x="686" y="41"/>
                  </a:cubicBezTo>
                  <a:cubicBezTo>
                    <a:pt x="605" y="81"/>
                    <a:pt x="484" y="162"/>
                    <a:pt x="363" y="283"/>
                  </a:cubicBezTo>
                  <a:cubicBezTo>
                    <a:pt x="242" y="404"/>
                    <a:pt x="121" y="525"/>
                    <a:pt x="81" y="726"/>
                  </a:cubicBezTo>
                  <a:cubicBezTo>
                    <a:pt x="0" y="888"/>
                    <a:pt x="40" y="1089"/>
                    <a:pt x="81" y="1291"/>
                  </a:cubicBezTo>
                  <a:cubicBezTo>
                    <a:pt x="161" y="1493"/>
                    <a:pt x="242" y="1694"/>
                    <a:pt x="444" y="1896"/>
                  </a:cubicBezTo>
                  <a:cubicBezTo>
                    <a:pt x="605" y="2098"/>
                    <a:pt x="807" y="2259"/>
                    <a:pt x="1008" y="2339"/>
                  </a:cubicBezTo>
                  <a:cubicBezTo>
                    <a:pt x="1210" y="2420"/>
                    <a:pt x="1371" y="2460"/>
                    <a:pt x="1573" y="2460"/>
                  </a:cubicBezTo>
                  <a:cubicBezTo>
                    <a:pt x="1775" y="2420"/>
                    <a:pt x="1936" y="2339"/>
                    <a:pt x="2057" y="2178"/>
                  </a:cubicBezTo>
                  <a:cubicBezTo>
                    <a:pt x="2178" y="2098"/>
                    <a:pt x="2299" y="1977"/>
                    <a:pt x="2339" y="1856"/>
                  </a:cubicBezTo>
                  <a:cubicBezTo>
                    <a:pt x="2380" y="1735"/>
                    <a:pt x="2420" y="1614"/>
                    <a:pt x="2420" y="1533"/>
                  </a:cubicBezTo>
                  <a:lnTo>
                    <a:pt x="2138" y="1452"/>
                  </a:lnTo>
                  <a:cubicBezTo>
                    <a:pt x="2138" y="1573"/>
                    <a:pt x="2097" y="1654"/>
                    <a:pt x="2057" y="1735"/>
                  </a:cubicBezTo>
                  <a:cubicBezTo>
                    <a:pt x="2017" y="1815"/>
                    <a:pt x="1976" y="1896"/>
                    <a:pt x="1896" y="1977"/>
                  </a:cubicBezTo>
                  <a:cubicBezTo>
                    <a:pt x="1775" y="2067"/>
                    <a:pt x="1654" y="2113"/>
                    <a:pt x="1516" y="2113"/>
                  </a:cubicBezTo>
                  <a:cubicBezTo>
                    <a:pt x="1470" y="2113"/>
                    <a:pt x="1422" y="2108"/>
                    <a:pt x="1371" y="2098"/>
                  </a:cubicBezTo>
                  <a:cubicBezTo>
                    <a:pt x="1170" y="2057"/>
                    <a:pt x="928" y="1936"/>
                    <a:pt x="726" y="1654"/>
                  </a:cubicBezTo>
                  <a:cubicBezTo>
                    <a:pt x="484" y="1412"/>
                    <a:pt x="363" y="1170"/>
                    <a:pt x="363" y="968"/>
                  </a:cubicBezTo>
                  <a:cubicBezTo>
                    <a:pt x="323" y="767"/>
                    <a:pt x="403" y="605"/>
                    <a:pt x="565" y="444"/>
                  </a:cubicBezTo>
                  <a:cubicBezTo>
                    <a:pt x="686" y="363"/>
                    <a:pt x="847" y="283"/>
                    <a:pt x="1049" y="283"/>
                  </a:cubicBezTo>
                  <a:lnTo>
                    <a:pt x="1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0"/>
            <p:cNvSpPr/>
            <p:nvPr/>
          </p:nvSpPr>
          <p:spPr>
            <a:xfrm>
              <a:off x="1056814" y="1685322"/>
              <a:ext cx="30638" cy="31667"/>
            </a:xfrm>
            <a:custGeom>
              <a:avLst/>
              <a:gdLst/>
              <a:ahLst/>
              <a:cxnLst/>
              <a:rect l="l" t="t" r="r" b="b"/>
              <a:pathLst>
                <a:path w="2381" h="2461" extrusionOk="0">
                  <a:moveTo>
                    <a:pt x="1009" y="0"/>
                  </a:moveTo>
                  <a:cubicBezTo>
                    <a:pt x="888" y="0"/>
                    <a:pt x="767" y="41"/>
                    <a:pt x="646" y="81"/>
                  </a:cubicBezTo>
                  <a:cubicBezTo>
                    <a:pt x="566" y="121"/>
                    <a:pt x="445" y="162"/>
                    <a:pt x="324" y="282"/>
                  </a:cubicBezTo>
                  <a:cubicBezTo>
                    <a:pt x="203" y="403"/>
                    <a:pt x="82" y="565"/>
                    <a:pt x="41" y="726"/>
                  </a:cubicBezTo>
                  <a:cubicBezTo>
                    <a:pt x="1" y="887"/>
                    <a:pt x="1" y="1089"/>
                    <a:pt x="41" y="1291"/>
                  </a:cubicBezTo>
                  <a:cubicBezTo>
                    <a:pt x="122" y="1492"/>
                    <a:pt x="243" y="1694"/>
                    <a:pt x="404" y="1936"/>
                  </a:cubicBezTo>
                  <a:cubicBezTo>
                    <a:pt x="566" y="2138"/>
                    <a:pt x="767" y="2259"/>
                    <a:pt x="969" y="2339"/>
                  </a:cubicBezTo>
                  <a:cubicBezTo>
                    <a:pt x="1171" y="2460"/>
                    <a:pt x="1332" y="2460"/>
                    <a:pt x="1533" y="2460"/>
                  </a:cubicBezTo>
                  <a:cubicBezTo>
                    <a:pt x="1735" y="2420"/>
                    <a:pt x="1896" y="2339"/>
                    <a:pt x="2058" y="2218"/>
                  </a:cubicBezTo>
                  <a:cubicBezTo>
                    <a:pt x="2138" y="2097"/>
                    <a:pt x="2259" y="1976"/>
                    <a:pt x="2300" y="1855"/>
                  </a:cubicBezTo>
                  <a:cubicBezTo>
                    <a:pt x="2340" y="1734"/>
                    <a:pt x="2380" y="1613"/>
                    <a:pt x="2380" y="1533"/>
                  </a:cubicBezTo>
                  <a:lnTo>
                    <a:pt x="2138" y="1452"/>
                  </a:lnTo>
                  <a:cubicBezTo>
                    <a:pt x="2098" y="1573"/>
                    <a:pt x="2058" y="1654"/>
                    <a:pt x="2017" y="1734"/>
                  </a:cubicBezTo>
                  <a:cubicBezTo>
                    <a:pt x="1977" y="1815"/>
                    <a:pt x="1937" y="1896"/>
                    <a:pt x="1856" y="1976"/>
                  </a:cubicBezTo>
                  <a:cubicBezTo>
                    <a:pt x="1723" y="2076"/>
                    <a:pt x="1591" y="2148"/>
                    <a:pt x="1435" y="2148"/>
                  </a:cubicBezTo>
                  <a:cubicBezTo>
                    <a:pt x="1402" y="2148"/>
                    <a:pt x="1368" y="2145"/>
                    <a:pt x="1332" y="2138"/>
                  </a:cubicBezTo>
                  <a:cubicBezTo>
                    <a:pt x="1130" y="2097"/>
                    <a:pt x="888" y="1936"/>
                    <a:pt x="687" y="1694"/>
                  </a:cubicBezTo>
                  <a:cubicBezTo>
                    <a:pt x="445" y="1412"/>
                    <a:pt x="324" y="1170"/>
                    <a:pt x="324" y="968"/>
                  </a:cubicBezTo>
                  <a:cubicBezTo>
                    <a:pt x="324" y="766"/>
                    <a:pt x="364" y="605"/>
                    <a:pt x="525" y="484"/>
                  </a:cubicBezTo>
                  <a:cubicBezTo>
                    <a:pt x="646" y="363"/>
                    <a:pt x="808" y="282"/>
                    <a:pt x="1009" y="282"/>
                  </a:cubicBezTo>
                  <a:lnTo>
                    <a:pt x="10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0"/>
            <p:cNvSpPr/>
            <p:nvPr/>
          </p:nvSpPr>
          <p:spPr>
            <a:xfrm>
              <a:off x="1076024" y="1667989"/>
              <a:ext cx="31139" cy="31873"/>
            </a:xfrm>
            <a:custGeom>
              <a:avLst/>
              <a:gdLst/>
              <a:ahLst/>
              <a:cxnLst/>
              <a:rect l="l" t="t" r="r" b="b"/>
              <a:pathLst>
                <a:path w="2420" h="2477" extrusionOk="0">
                  <a:moveTo>
                    <a:pt x="961" y="320"/>
                  </a:moveTo>
                  <a:cubicBezTo>
                    <a:pt x="1197" y="320"/>
                    <a:pt x="1458" y="481"/>
                    <a:pt x="1734" y="783"/>
                  </a:cubicBezTo>
                  <a:cubicBezTo>
                    <a:pt x="2178" y="1307"/>
                    <a:pt x="2218" y="1710"/>
                    <a:pt x="1896" y="1992"/>
                  </a:cubicBezTo>
                  <a:cubicBezTo>
                    <a:pt x="1772" y="2116"/>
                    <a:pt x="1626" y="2168"/>
                    <a:pt x="1473" y="2168"/>
                  </a:cubicBezTo>
                  <a:cubicBezTo>
                    <a:pt x="1426" y="2168"/>
                    <a:pt x="1379" y="2163"/>
                    <a:pt x="1331" y="2154"/>
                  </a:cubicBezTo>
                  <a:cubicBezTo>
                    <a:pt x="1129" y="2113"/>
                    <a:pt x="928" y="1952"/>
                    <a:pt x="726" y="1710"/>
                  </a:cubicBezTo>
                  <a:cubicBezTo>
                    <a:pt x="484" y="1428"/>
                    <a:pt x="363" y="1186"/>
                    <a:pt x="323" y="984"/>
                  </a:cubicBezTo>
                  <a:cubicBezTo>
                    <a:pt x="323" y="783"/>
                    <a:pt x="403" y="621"/>
                    <a:pt x="565" y="500"/>
                  </a:cubicBezTo>
                  <a:cubicBezTo>
                    <a:pt x="686" y="379"/>
                    <a:pt x="819" y="320"/>
                    <a:pt x="961" y="320"/>
                  </a:cubicBezTo>
                  <a:close/>
                  <a:moveTo>
                    <a:pt x="1025" y="1"/>
                  </a:moveTo>
                  <a:cubicBezTo>
                    <a:pt x="977" y="1"/>
                    <a:pt x="931" y="6"/>
                    <a:pt x="887" y="16"/>
                  </a:cubicBezTo>
                  <a:cubicBezTo>
                    <a:pt x="686" y="57"/>
                    <a:pt x="524" y="137"/>
                    <a:pt x="363" y="258"/>
                  </a:cubicBezTo>
                  <a:cubicBezTo>
                    <a:pt x="202" y="420"/>
                    <a:pt x="121" y="581"/>
                    <a:pt x="40" y="742"/>
                  </a:cubicBezTo>
                  <a:cubicBezTo>
                    <a:pt x="0" y="944"/>
                    <a:pt x="0" y="1105"/>
                    <a:pt x="81" y="1347"/>
                  </a:cubicBezTo>
                  <a:cubicBezTo>
                    <a:pt x="121" y="1549"/>
                    <a:pt x="242" y="1750"/>
                    <a:pt x="444" y="1952"/>
                  </a:cubicBezTo>
                  <a:cubicBezTo>
                    <a:pt x="605" y="2154"/>
                    <a:pt x="807" y="2275"/>
                    <a:pt x="1008" y="2355"/>
                  </a:cubicBezTo>
                  <a:cubicBezTo>
                    <a:pt x="1170" y="2476"/>
                    <a:pt x="1371" y="2476"/>
                    <a:pt x="1573" y="2476"/>
                  </a:cubicBezTo>
                  <a:cubicBezTo>
                    <a:pt x="1734" y="2436"/>
                    <a:pt x="1896" y="2355"/>
                    <a:pt x="2057" y="2194"/>
                  </a:cubicBezTo>
                  <a:cubicBezTo>
                    <a:pt x="2218" y="2073"/>
                    <a:pt x="2339" y="1912"/>
                    <a:pt x="2380" y="1710"/>
                  </a:cubicBezTo>
                  <a:cubicBezTo>
                    <a:pt x="2420" y="1549"/>
                    <a:pt x="2420" y="1347"/>
                    <a:pt x="2380" y="1146"/>
                  </a:cubicBezTo>
                  <a:cubicBezTo>
                    <a:pt x="2299" y="944"/>
                    <a:pt x="2178" y="742"/>
                    <a:pt x="2017" y="541"/>
                  </a:cubicBezTo>
                  <a:cubicBezTo>
                    <a:pt x="1815" y="339"/>
                    <a:pt x="1654" y="178"/>
                    <a:pt x="1452" y="97"/>
                  </a:cubicBezTo>
                  <a:cubicBezTo>
                    <a:pt x="1304" y="38"/>
                    <a:pt x="1157" y="1"/>
                    <a:pt x="10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0"/>
            <p:cNvSpPr/>
            <p:nvPr/>
          </p:nvSpPr>
          <p:spPr>
            <a:xfrm>
              <a:off x="1215085" y="1875773"/>
              <a:ext cx="25954" cy="32194"/>
            </a:xfrm>
            <a:custGeom>
              <a:avLst/>
              <a:gdLst/>
              <a:ahLst/>
              <a:cxnLst/>
              <a:rect l="l" t="t" r="r" b="b"/>
              <a:pathLst>
                <a:path w="2017" h="2502" extrusionOk="0">
                  <a:moveTo>
                    <a:pt x="1009" y="324"/>
                  </a:moveTo>
                  <a:lnTo>
                    <a:pt x="1372" y="1614"/>
                  </a:lnTo>
                  <a:lnTo>
                    <a:pt x="605" y="1614"/>
                  </a:lnTo>
                  <a:lnTo>
                    <a:pt x="1009" y="324"/>
                  </a:lnTo>
                  <a:close/>
                  <a:moveTo>
                    <a:pt x="767" y="1"/>
                  </a:moveTo>
                  <a:lnTo>
                    <a:pt x="0" y="2501"/>
                  </a:lnTo>
                  <a:lnTo>
                    <a:pt x="323" y="2501"/>
                  </a:lnTo>
                  <a:lnTo>
                    <a:pt x="525" y="1896"/>
                  </a:lnTo>
                  <a:lnTo>
                    <a:pt x="1452" y="1896"/>
                  </a:lnTo>
                  <a:lnTo>
                    <a:pt x="1654" y="2501"/>
                  </a:lnTo>
                  <a:lnTo>
                    <a:pt x="2017" y="2501"/>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0"/>
            <p:cNvSpPr/>
            <p:nvPr/>
          </p:nvSpPr>
          <p:spPr>
            <a:xfrm>
              <a:off x="1246222" y="1875773"/>
              <a:ext cx="17654" cy="32194"/>
            </a:xfrm>
            <a:custGeom>
              <a:avLst/>
              <a:gdLst/>
              <a:ahLst/>
              <a:cxnLst/>
              <a:rect l="l" t="t" r="r" b="b"/>
              <a:pathLst>
                <a:path w="1372" h="2502" extrusionOk="0">
                  <a:moveTo>
                    <a:pt x="0" y="1"/>
                  </a:moveTo>
                  <a:lnTo>
                    <a:pt x="0" y="2501"/>
                  </a:lnTo>
                  <a:lnTo>
                    <a:pt x="1331" y="2501"/>
                  </a:lnTo>
                  <a:lnTo>
                    <a:pt x="1371" y="2219"/>
                  </a:lnTo>
                  <a:lnTo>
                    <a:pt x="323" y="2219"/>
                  </a:ln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0"/>
            <p:cNvSpPr/>
            <p:nvPr/>
          </p:nvSpPr>
          <p:spPr>
            <a:xfrm>
              <a:off x="1264891" y="1875258"/>
              <a:ext cx="23895" cy="33224"/>
            </a:xfrm>
            <a:custGeom>
              <a:avLst/>
              <a:gdLst/>
              <a:ahLst/>
              <a:cxnLst/>
              <a:rect l="l" t="t" r="r" b="b"/>
              <a:pathLst>
                <a:path w="1857" h="2582" extrusionOk="0">
                  <a:moveTo>
                    <a:pt x="1090" y="1"/>
                  </a:moveTo>
                  <a:cubicBezTo>
                    <a:pt x="888" y="1"/>
                    <a:pt x="727" y="81"/>
                    <a:pt x="566" y="162"/>
                  </a:cubicBezTo>
                  <a:cubicBezTo>
                    <a:pt x="364" y="283"/>
                    <a:pt x="243" y="404"/>
                    <a:pt x="162" y="606"/>
                  </a:cubicBezTo>
                  <a:cubicBezTo>
                    <a:pt x="41" y="807"/>
                    <a:pt x="1" y="1049"/>
                    <a:pt x="1" y="1291"/>
                  </a:cubicBezTo>
                  <a:cubicBezTo>
                    <a:pt x="1" y="1735"/>
                    <a:pt x="82" y="2057"/>
                    <a:pt x="283" y="2259"/>
                  </a:cubicBezTo>
                  <a:cubicBezTo>
                    <a:pt x="485" y="2501"/>
                    <a:pt x="727" y="2582"/>
                    <a:pt x="1049" y="2582"/>
                  </a:cubicBezTo>
                  <a:cubicBezTo>
                    <a:pt x="1332" y="2582"/>
                    <a:pt x="1614" y="2541"/>
                    <a:pt x="1856" y="2380"/>
                  </a:cubicBezTo>
                  <a:lnTo>
                    <a:pt x="1856" y="1170"/>
                  </a:lnTo>
                  <a:lnTo>
                    <a:pt x="1049" y="1170"/>
                  </a:lnTo>
                  <a:lnTo>
                    <a:pt x="1090" y="1452"/>
                  </a:lnTo>
                  <a:lnTo>
                    <a:pt x="1533" y="1452"/>
                  </a:lnTo>
                  <a:lnTo>
                    <a:pt x="1533" y="2219"/>
                  </a:lnTo>
                  <a:cubicBezTo>
                    <a:pt x="1412" y="2259"/>
                    <a:pt x="1251" y="2299"/>
                    <a:pt x="1049" y="2299"/>
                  </a:cubicBezTo>
                  <a:cubicBezTo>
                    <a:pt x="848" y="2299"/>
                    <a:pt x="646" y="2219"/>
                    <a:pt x="525" y="2057"/>
                  </a:cubicBezTo>
                  <a:cubicBezTo>
                    <a:pt x="445" y="1896"/>
                    <a:pt x="364" y="1654"/>
                    <a:pt x="364" y="1291"/>
                  </a:cubicBezTo>
                  <a:cubicBezTo>
                    <a:pt x="364" y="1090"/>
                    <a:pt x="404" y="888"/>
                    <a:pt x="485" y="727"/>
                  </a:cubicBezTo>
                  <a:cubicBezTo>
                    <a:pt x="525" y="565"/>
                    <a:pt x="646" y="485"/>
                    <a:pt x="727" y="404"/>
                  </a:cubicBezTo>
                  <a:cubicBezTo>
                    <a:pt x="848" y="323"/>
                    <a:pt x="969" y="283"/>
                    <a:pt x="1090" y="283"/>
                  </a:cubicBezTo>
                  <a:cubicBezTo>
                    <a:pt x="1211" y="283"/>
                    <a:pt x="1291" y="323"/>
                    <a:pt x="1372" y="364"/>
                  </a:cubicBezTo>
                  <a:cubicBezTo>
                    <a:pt x="1453" y="364"/>
                    <a:pt x="1533" y="444"/>
                    <a:pt x="1654" y="485"/>
                  </a:cubicBezTo>
                  <a:lnTo>
                    <a:pt x="1856" y="283"/>
                  </a:lnTo>
                  <a:cubicBezTo>
                    <a:pt x="1735" y="202"/>
                    <a:pt x="1614" y="122"/>
                    <a:pt x="1493" y="81"/>
                  </a:cubicBezTo>
                  <a:cubicBezTo>
                    <a:pt x="1372" y="41"/>
                    <a:pt x="1251" y="1"/>
                    <a:pt x="10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0"/>
            <p:cNvSpPr/>
            <p:nvPr/>
          </p:nvSpPr>
          <p:spPr>
            <a:xfrm>
              <a:off x="1296556" y="1875773"/>
              <a:ext cx="17654" cy="32194"/>
            </a:xfrm>
            <a:custGeom>
              <a:avLst/>
              <a:gdLst/>
              <a:ahLst/>
              <a:cxnLst/>
              <a:rect l="l" t="t" r="r" b="b"/>
              <a:pathLst>
                <a:path w="1372" h="2502" extrusionOk="0">
                  <a:moveTo>
                    <a:pt x="0" y="1"/>
                  </a:moveTo>
                  <a:lnTo>
                    <a:pt x="0" y="2501"/>
                  </a:lnTo>
                  <a:lnTo>
                    <a:pt x="1371" y="2501"/>
                  </a:lnTo>
                  <a:lnTo>
                    <a:pt x="1371" y="2219"/>
                  </a:lnTo>
                  <a:lnTo>
                    <a:pt x="323" y="2219"/>
                  </a:lnTo>
                  <a:lnTo>
                    <a:pt x="323" y="1372"/>
                  </a:lnTo>
                  <a:lnTo>
                    <a:pt x="1170" y="1372"/>
                  </a:lnTo>
                  <a:lnTo>
                    <a:pt x="1170" y="1090"/>
                  </a:lnTo>
                  <a:lnTo>
                    <a:pt x="323" y="1090"/>
                  </a:lnTo>
                  <a:lnTo>
                    <a:pt x="323" y="283"/>
                  </a:lnTo>
                  <a:lnTo>
                    <a:pt x="1291" y="283"/>
                  </a:lnTo>
                  <a:lnTo>
                    <a:pt x="13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0"/>
            <p:cNvSpPr/>
            <p:nvPr/>
          </p:nvSpPr>
          <p:spPr>
            <a:xfrm>
              <a:off x="1321453" y="1875773"/>
              <a:ext cx="22325" cy="32194"/>
            </a:xfrm>
            <a:custGeom>
              <a:avLst/>
              <a:gdLst/>
              <a:ahLst/>
              <a:cxnLst/>
              <a:rect l="l" t="t" r="r" b="b"/>
              <a:pathLst>
                <a:path w="1735" h="2502" extrusionOk="0">
                  <a:moveTo>
                    <a:pt x="646" y="283"/>
                  </a:moveTo>
                  <a:cubicBezTo>
                    <a:pt x="848" y="283"/>
                    <a:pt x="1009" y="324"/>
                    <a:pt x="1090" y="404"/>
                  </a:cubicBezTo>
                  <a:cubicBezTo>
                    <a:pt x="1170" y="445"/>
                    <a:pt x="1251" y="566"/>
                    <a:pt x="1251" y="727"/>
                  </a:cubicBezTo>
                  <a:cubicBezTo>
                    <a:pt x="1251" y="888"/>
                    <a:pt x="1170" y="1009"/>
                    <a:pt x="1090" y="1090"/>
                  </a:cubicBezTo>
                  <a:cubicBezTo>
                    <a:pt x="1009" y="1171"/>
                    <a:pt x="888" y="1171"/>
                    <a:pt x="686" y="1171"/>
                  </a:cubicBezTo>
                  <a:lnTo>
                    <a:pt x="323" y="1171"/>
                  </a:lnTo>
                  <a:lnTo>
                    <a:pt x="323" y="283"/>
                  </a:lnTo>
                  <a:close/>
                  <a:moveTo>
                    <a:pt x="1" y="1"/>
                  </a:moveTo>
                  <a:lnTo>
                    <a:pt x="1" y="2501"/>
                  </a:lnTo>
                  <a:lnTo>
                    <a:pt x="323" y="2501"/>
                  </a:lnTo>
                  <a:lnTo>
                    <a:pt x="323" y="1453"/>
                  </a:lnTo>
                  <a:lnTo>
                    <a:pt x="727" y="1453"/>
                  </a:lnTo>
                  <a:lnTo>
                    <a:pt x="1332" y="2501"/>
                  </a:lnTo>
                  <a:lnTo>
                    <a:pt x="1735" y="2501"/>
                  </a:lnTo>
                  <a:lnTo>
                    <a:pt x="1049" y="1412"/>
                  </a:lnTo>
                  <a:cubicBezTo>
                    <a:pt x="1251" y="1332"/>
                    <a:pt x="1372" y="1251"/>
                    <a:pt x="1453" y="1130"/>
                  </a:cubicBezTo>
                  <a:cubicBezTo>
                    <a:pt x="1574" y="1050"/>
                    <a:pt x="1614" y="888"/>
                    <a:pt x="1614" y="727"/>
                  </a:cubicBezTo>
                  <a:cubicBezTo>
                    <a:pt x="1614" y="485"/>
                    <a:pt x="1533" y="324"/>
                    <a:pt x="1372" y="203"/>
                  </a:cubicBezTo>
                  <a:cubicBezTo>
                    <a:pt x="1211" y="82"/>
                    <a:pt x="969"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0"/>
            <p:cNvSpPr/>
            <p:nvPr/>
          </p:nvSpPr>
          <p:spPr>
            <a:xfrm>
              <a:off x="1349476" y="1875773"/>
              <a:ext cx="4684" cy="32194"/>
            </a:xfrm>
            <a:custGeom>
              <a:avLst/>
              <a:gdLst/>
              <a:ahLst/>
              <a:cxnLst/>
              <a:rect l="l" t="t" r="r" b="b"/>
              <a:pathLst>
                <a:path w="364" h="2502" extrusionOk="0">
                  <a:moveTo>
                    <a:pt x="1" y="1"/>
                  </a:moveTo>
                  <a:lnTo>
                    <a:pt x="1" y="2501"/>
                  </a:lnTo>
                  <a:lnTo>
                    <a:pt x="364" y="2501"/>
                  </a:lnTo>
                  <a:lnTo>
                    <a:pt x="3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0"/>
            <p:cNvSpPr/>
            <p:nvPr/>
          </p:nvSpPr>
          <p:spPr>
            <a:xfrm>
              <a:off x="1358817" y="1875773"/>
              <a:ext cx="26481" cy="32194"/>
            </a:xfrm>
            <a:custGeom>
              <a:avLst/>
              <a:gdLst/>
              <a:ahLst/>
              <a:cxnLst/>
              <a:rect l="l" t="t" r="r" b="b"/>
              <a:pathLst>
                <a:path w="2058" h="2502" extrusionOk="0">
                  <a:moveTo>
                    <a:pt x="1009" y="324"/>
                  </a:moveTo>
                  <a:lnTo>
                    <a:pt x="1412" y="1614"/>
                  </a:lnTo>
                  <a:lnTo>
                    <a:pt x="646" y="1614"/>
                  </a:lnTo>
                  <a:lnTo>
                    <a:pt x="1009" y="324"/>
                  </a:lnTo>
                  <a:close/>
                  <a:moveTo>
                    <a:pt x="807" y="1"/>
                  </a:moveTo>
                  <a:lnTo>
                    <a:pt x="1" y="2501"/>
                  </a:lnTo>
                  <a:lnTo>
                    <a:pt x="363" y="2501"/>
                  </a:lnTo>
                  <a:lnTo>
                    <a:pt x="565" y="1896"/>
                  </a:lnTo>
                  <a:lnTo>
                    <a:pt x="1493" y="1896"/>
                  </a:lnTo>
                  <a:lnTo>
                    <a:pt x="1694" y="2501"/>
                  </a:lnTo>
                  <a:lnTo>
                    <a:pt x="2057" y="2501"/>
                  </a:lnTo>
                  <a:lnTo>
                    <a:pt x="12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0"/>
            <p:cNvSpPr/>
            <p:nvPr/>
          </p:nvSpPr>
          <p:spPr>
            <a:xfrm>
              <a:off x="1395654" y="2555628"/>
              <a:ext cx="22853" cy="31667"/>
            </a:xfrm>
            <a:custGeom>
              <a:avLst/>
              <a:gdLst/>
              <a:ahLst/>
              <a:cxnLst/>
              <a:rect l="l" t="t" r="r" b="b"/>
              <a:pathLst>
                <a:path w="1776" h="2461" extrusionOk="0">
                  <a:moveTo>
                    <a:pt x="1" y="0"/>
                  </a:moveTo>
                  <a:lnTo>
                    <a:pt x="1" y="2460"/>
                  </a:lnTo>
                  <a:lnTo>
                    <a:pt x="324" y="2460"/>
                  </a:lnTo>
                  <a:lnTo>
                    <a:pt x="324" y="1331"/>
                  </a:lnTo>
                  <a:cubicBezTo>
                    <a:pt x="324" y="1129"/>
                    <a:pt x="324" y="968"/>
                    <a:pt x="324" y="807"/>
                  </a:cubicBezTo>
                  <a:cubicBezTo>
                    <a:pt x="324" y="686"/>
                    <a:pt x="324" y="524"/>
                    <a:pt x="283" y="363"/>
                  </a:cubicBezTo>
                  <a:lnTo>
                    <a:pt x="283" y="363"/>
                  </a:lnTo>
                  <a:lnTo>
                    <a:pt x="1291" y="2460"/>
                  </a:lnTo>
                  <a:lnTo>
                    <a:pt x="1775" y="2460"/>
                  </a:lnTo>
                  <a:lnTo>
                    <a:pt x="1775" y="0"/>
                  </a:lnTo>
                  <a:lnTo>
                    <a:pt x="1453" y="0"/>
                  </a:lnTo>
                  <a:lnTo>
                    <a:pt x="1453" y="1331"/>
                  </a:lnTo>
                  <a:cubicBezTo>
                    <a:pt x="1453" y="1492"/>
                    <a:pt x="1453" y="1613"/>
                    <a:pt x="1453" y="1775"/>
                  </a:cubicBezTo>
                  <a:cubicBezTo>
                    <a:pt x="1493" y="1936"/>
                    <a:pt x="1493" y="2057"/>
                    <a:pt x="1493" y="2097"/>
                  </a:cubicBezTo>
                  <a:lnTo>
                    <a:pt x="4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0"/>
            <p:cNvSpPr/>
            <p:nvPr/>
          </p:nvSpPr>
          <p:spPr>
            <a:xfrm>
              <a:off x="1427833" y="2555628"/>
              <a:ext cx="4156" cy="31667"/>
            </a:xfrm>
            <a:custGeom>
              <a:avLst/>
              <a:gdLst/>
              <a:ahLst/>
              <a:cxnLst/>
              <a:rect l="l" t="t" r="r" b="b"/>
              <a:pathLst>
                <a:path w="323" h="2461" extrusionOk="0">
                  <a:moveTo>
                    <a:pt x="0" y="0"/>
                  </a:moveTo>
                  <a:lnTo>
                    <a:pt x="0" y="2460"/>
                  </a:lnTo>
                  <a:lnTo>
                    <a:pt x="323" y="2460"/>
                  </a:lnTo>
                  <a:lnTo>
                    <a:pt x="3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0"/>
            <p:cNvSpPr/>
            <p:nvPr/>
          </p:nvSpPr>
          <p:spPr>
            <a:xfrm>
              <a:off x="1439246" y="2554586"/>
              <a:ext cx="23882" cy="33224"/>
            </a:xfrm>
            <a:custGeom>
              <a:avLst/>
              <a:gdLst/>
              <a:ahLst/>
              <a:cxnLst/>
              <a:rect l="l" t="t" r="r" b="b"/>
              <a:pathLst>
                <a:path w="1856" h="2582" extrusionOk="0">
                  <a:moveTo>
                    <a:pt x="1089" y="0"/>
                  </a:moveTo>
                  <a:cubicBezTo>
                    <a:pt x="888" y="0"/>
                    <a:pt x="726" y="81"/>
                    <a:pt x="565" y="162"/>
                  </a:cubicBezTo>
                  <a:cubicBezTo>
                    <a:pt x="404" y="283"/>
                    <a:pt x="242" y="404"/>
                    <a:pt x="162" y="605"/>
                  </a:cubicBezTo>
                  <a:cubicBezTo>
                    <a:pt x="41" y="807"/>
                    <a:pt x="1" y="1049"/>
                    <a:pt x="1" y="1291"/>
                  </a:cubicBezTo>
                  <a:cubicBezTo>
                    <a:pt x="1" y="1735"/>
                    <a:pt x="121" y="2057"/>
                    <a:pt x="283" y="2259"/>
                  </a:cubicBezTo>
                  <a:cubicBezTo>
                    <a:pt x="484" y="2501"/>
                    <a:pt x="726" y="2581"/>
                    <a:pt x="1049" y="2581"/>
                  </a:cubicBezTo>
                  <a:cubicBezTo>
                    <a:pt x="1331" y="2581"/>
                    <a:pt x="1614" y="2541"/>
                    <a:pt x="1856" y="2380"/>
                  </a:cubicBezTo>
                  <a:lnTo>
                    <a:pt x="1856" y="1170"/>
                  </a:lnTo>
                  <a:lnTo>
                    <a:pt x="1049" y="1170"/>
                  </a:lnTo>
                  <a:lnTo>
                    <a:pt x="1089" y="1452"/>
                  </a:lnTo>
                  <a:lnTo>
                    <a:pt x="1533" y="1452"/>
                  </a:lnTo>
                  <a:lnTo>
                    <a:pt x="1533" y="2219"/>
                  </a:lnTo>
                  <a:cubicBezTo>
                    <a:pt x="1412" y="2299"/>
                    <a:pt x="1251" y="2299"/>
                    <a:pt x="1049" y="2299"/>
                  </a:cubicBezTo>
                  <a:cubicBezTo>
                    <a:pt x="847" y="2299"/>
                    <a:pt x="646" y="2219"/>
                    <a:pt x="565" y="2057"/>
                  </a:cubicBezTo>
                  <a:cubicBezTo>
                    <a:pt x="444" y="1896"/>
                    <a:pt x="363" y="1654"/>
                    <a:pt x="363" y="1291"/>
                  </a:cubicBezTo>
                  <a:cubicBezTo>
                    <a:pt x="363" y="1089"/>
                    <a:pt x="404" y="888"/>
                    <a:pt x="484" y="726"/>
                  </a:cubicBezTo>
                  <a:cubicBezTo>
                    <a:pt x="565" y="565"/>
                    <a:pt x="646" y="484"/>
                    <a:pt x="726" y="404"/>
                  </a:cubicBezTo>
                  <a:cubicBezTo>
                    <a:pt x="847" y="323"/>
                    <a:pt x="968" y="283"/>
                    <a:pt x="1089" y="283"/>
                  </a:cubicBezTo>
                  <a:cubicBezTo>
                    <a:pt x="1210" y="283"/>
                    <a:pt x="1291" y="323"/>
                    <a:pt x="1372" y="363"/>
                  </a:cubicBezTo>
                  <a:cubicBezTo>
                    <a:pt x="1452" y="363"/>
                    <a:pt x="1533" y="444"/>
                    <a:pt x="1654" y="484"/>
                  </a:cubicBezTo>
                  <a:lnTo>
                    <a:pt x="1856" y="283"/>
                  </a:lnTo>
                  <a:cubicBezTo>
                    <a:pt x="1735" y="202"/>
                    <a:pt x="1614" y="121"/>
                    <a:pt x="1493" y="81"/>
                  </a:cubicBezTo>
                  <a:cubicBezTo>
                    <a:pt x="1372" y="41"/>
                    <a:pt x="1251" y="0"/>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0"/>
            <p:cNvSpPr/>
            <p:nvPr/>
          </p:nvSpPr>
          <p:spPr>
            <a:xfrm>
              <a:off x="1470897" y="2555628"/>
              <a:ext cx="17654" cy="31667"/>
            </a:xfrm>
            <a:custGeom>
              <a:avLst/>
              <a:gdLst/>
              <a:ahLst/>
              <a:cxnLst/>
              <a:rect l="l" t="t" r="r" b="b"/>
              <a:pathLst>
                <a:path w="1372" h="2461" extrusionOk="0">
                  <a:moveTo>
                    <a:pt x="1" y="0"/>
                  </a:moveTo>
                  <a:lnTo>
                    <a:pt x="1" y="2460"/>
                  </a:lnTo>
                  <a:lnTo>
                    <a:pt x="1372" y="2460"/>
                  </a:lnTo>
                  <a:lnTo>
                    <a:pt x="1372" y="2218"/>
                  </a:lnTo>
                  <a:lnTo>
                    <a:pt x="323" y="2218"/>
                  </a:lnTo>
                  <a:lnTo>
                    <a:pt x="323" y="1331"/>
                  </a:lnTo>
                  <a:lnTo>
                    <a:pt x="1170" y="1331"/>
                  </a:lnTo>
                  <a:lnTo>
                    <a:pt x="1170" y="1089"/>
                  </a:lnTo>
                  <a:lnTo>
                    <a:pt x="323" y="1089"/>
                  </a:lnTo>
                  <a:lnTo>
                    <a:pt x="323" y="242"/>
                  </a:lnTo>
                  <a:lnTo>
                    <a:pt x="1291" y="242"/>
                  </a:lnTo>
                  <a:lnTo>
                    <a:pt x="13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0"/>
            <p:cNvSpPr/>
            <p:nvPr/>
          </p:nvSpPr>
          <p:spPr>
            <a:xfrm>
              <a:off x="1495807" y="2555628"/>
              <a:ext cx="22325" cy="31667"/>
            </a:xfrm>
            <a:custGeom>
              <a:avLst/>
              <a:gdLst/>
              <a:ahLst/>
              <a:cxnLst/>
              <a:rect l="l" t="t" r="r" b="b"/>
              <a:pathLst>
                <a:path w="1735" h="2461" extrusionOk="0">
                  <a:moveTo>
                    <a:pt x="646" y="242"/>
                  </a:moveTo>
                  <a:cubicBezTo>
                    <a:pt x="847" y="242"/>
                    <a:pt x="1009" y="282"/>
                    <a:pt x="1089" y="363"/>
                  </a:cubicBezTo>
                  <a:cubicBezTo>
                    <a:pt x="1170" y="403"/>
                    <a:pt x="1251" y="524"/>
                    <a:pt x="1251" y="686"/>
                  </a:cubicBezTo>
                  <a:cubicBezTo>
                    <a:pt x="1251" y="847"/>
                    <a:pt x="1210" y="968"/>
                    <a:pt x="1089" y="1049"/>
                  </a:cubicBezTo>
                  <a:cubicBezTo>
                    <a:pt x="1009" y="1129"/>
                    <a:pt x="888" y="1170"/>
                    <a:pt x="686" y="1170"/>
                  </a:cubicBezTo>
                  <a:lnTo>
                    <a:pt x="323" y="1170"/>
                  </a:lnTo>
                  <a:lnTo>
                    <a:pt x="323" y="242"/>
                  </a:lnTo>
                  <a:close/>
                  <a:moveTo>
                    <a:pt x="0" y="0"/>
                  </a:moveTo>
                  <a:lnTo>
                    <a:pt x="0" y="2460"/>
                  </a:lnTo>
                  <a:lnTo>
                    <a:pt x="323" y="2460"/>
                  </a:lnTo>
                  <a:lnTo>
                    <a:pt x="323" y="1412"/>
                  </a:lnTo>
                  <a:lnTo>
                    <a:pt x="726" y="1412"/>
                  </a:lnTo>
                  <a:lnTo>
                    <a:pt x="1331" y="2460"/>
                  </a:lnTo>
                  <a:lnTo>
                    <a:pt x="1735" y="2460"/>
                  </a:lnTo>
                  <a:lnTo>
                    <a:pt x="1049" y="1371"/>
                  </a:lnTo>
                  <a:cubicBezTo>
                    <a:pt x="1251" y="1291"/>
                    <a:pt x="1372" y="1210"/>
                    <a:pt x="1452" y="1129"/>
                  </a:cubicBezTo>
                  <a:cubicBezTo>
                    <a:pt x="1573" y="1008"/>
                    <a:pt x="1614" y="847"/>
                    <a:pt x="1614" y="686"/>
                  </a:cubicBezTo>
                  <a:cubicBezTo>
                    <a:pt x="1614" y="444"/>
                    <a:pt x="1533" y="282"/>
                    <a:pt x="1372" y="161"/>
                  </a:cubicBezTo>
                  <a:cubicBezTo>
                    <a:pt x="1210" y="40"/>
                    <a:pt x="968" y="0"/>
                    <a:pt x="6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0"/>
            <p:cNvSpPr/>
            <p:nvPr/>
          </p:nvSpPr>
          <p:spPr>
            <a:xfrm>
              <a:off x="1523830" y="2555628"/>
              <a:ext cx="4684" cy="31667"/>
            </a:xfrm>
            <a:custGeom>
              <a:avLst/>
              <a:gdLst/>
              <a:ahLst/>
              <a:cxnLst/>
              <a:rect l="l" t="t" r="r" b="b"/>
              <a:pathLst>
                <a:path w="364" h="2461" extrusionOk="0">
                  <a:moveTo>
                    <a:pt x="0" y="0"/>
                  </a:moveTo>
                  <a:lnTo>
                    <a:pt x="0" y="2460"/>
                  </a:lnTo>
                  <a:lnTo>
                    <a:pt x="363" y="2460"/>
                  </a:lnTo>
                  <a:lnTo>
                    <a:pt x="3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0"/>
            <p:cNvSpPr/>
            <p:nvPr/>
          </p:nvSpPr>
          <p:spPr>
            <a:xfrm>
              <a:off x="1533171" y="2555628"/>
              <a:ext cx="26468" cy="31667"/>
            </a:xfrm>
            <a:custGeom>
              <a:avLst/>
              <a:gdLst/>
              <a:ahLst/>
              <a:cxnLst/>
              <a:rect l="l" t="t" r="r" b="b"/>
              <a:pathLst>
                <a:path w="2057" h="2461" extrusionOk="0">
                  <a:moveTo>
                    <a:pt x="1008" y="282"/>
                  </a:moveTo>
                  <a:lnTo>
                    <a:pt x="1412" y="1573"/>
                  </a:lnTo>
                  <a:lnTo>
                    <a:pt x="645" y="1573"/>
                  </a:lnTo>
                  <a:lnTo>
                    <a:pt x="1008" y="282"/>
                  </a:lnTo>
                  <a:close/>
                  <a:moveTo>
                    <a:pt x="807" y="0"/>
                  </a:moveTo>
                  <a:lnTo>
                    <a:pt x="0" y="2460"/>
                  </a:lnTo>
                  <a:lnTo>
                    <a:pt x="363" y="2460"/>
                  </a:lnTo>
                  <a:lnTo>
                    <a:pt x="565" y="1855"/>
                  </a:lnTo>
                  <a:lnTo>
                    <a:pt x="1492" y="1855"/>
                  </a:lnTo>
                  <a:lnTo>
                    <a:pt x="1694" y="2460"/>
                  </a:lnTo>
                  <a:lnTo>
                    <a:pt x="2057" y="2460"/>
                  </a:lnTo>
                  <a:lnTo>
                    <a:pt x="12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0"/>
            <p:cNvSpPr/>
            <p:nvPr/>
          </p:nvSpPr>
          <p:spPr>
            <a:xfrm>
              <a:off x="1919746" y="2939656"/>
              <a:ext cx="22325" cy="32194"/>
            </a:xfrm>
            <a:custGeom>
              <a:avLst/>
              <a:gdLst/>
              <a:ahLst/>
              <a:cxnLst/>
              <a:rect l="l" t="t" r="r" b="b"/>
              <a:pathLst>
                <a:path w="1735" h="2502" extrusionOk="0">
                  <a:moveTo>
                    <a:pt x="646" y="283"/>
                  </a:moveTo>
                  <a:cubicBezTo>
                    <a:pt x="847" y="283"/>
                    <a:pt x="1008" y="323"/>
                    <a:pt x="1089" y="364"/>
                  </a:cubicBezTo>
                  <a:cubicBezTo>
                    <a:pt x="1210" y="444"/>
                    <a:pt x="1250" y="565"/>
                    <a:pt x="1250" y="727"/>
                  </a:cubicBezTo>
                  <a:cubicBezTo>
                    <a:pt x="1250" y="888"/>
                    <a:pt x="1210" y="1009"/>
                    <a:pt x="1089" y="1090"/>
                  </a:cubicBezTo>
                  <a:cubicBezTo>
                    <a:pt x="1008" y="1130"/>
                    <a:pt x="887" y="1170"/>
                    <a:pt x="686" y="1170"/>
                  </a:cubicBezTo>
                  <a:lnTo>
                    <a:pt x="363" y="1170"/>
                  </a:lnTo>
                  <a:lnTo>
                    <a:pt x="363" y="283"/>
                  </a:lnTo>
                  <a:close/>
                  <a:moveTo>
                    <a:pt x="0" y="1"/>
                  </a:moveTo>
                  <a:lnTo>
                    <a:pt x="0" y="2501"/>
                  </a:lnTo>
                  <a:lnTo>
                    <a:pt x="363" y="2501"/>
                  </a:lnTo>
                  <a:lnTo>
                    <a:pt x="363" y="1452"/>
                  </a:lnTo>
                  <a:lnTo>
                    <a:pt x="726" y="1452"/>
                  </a:lnTo>
                  <a:lnTo>
                    <a:pt x="1331" y="2501"/>
                  </a:lnTo>
                  <a:lnTo>
                    <a:pt x="1734" y="2501"/>
                  </a:lnTo>
                  <a:lnTo>
                    <a:pt x="1049" y="1372"/>
                  </a:lnTo>
                  <a:cubicBezTo>
                    <a:pt x="1250" y="1331"/>
                    <a:pt x="1371" y="1251"/>
                    <a:pt x="1452" y="1130"/>
                  </a:cubicBezTo>
                  <a:cubicBezTo>
                    <a:pt x="1573" y="1009"/>
                    <a:pt x="1613" y="888"/>
                    <a:pt x="1613" y="727"/>
                  </a:cubicBezTo>
                  <a:cubicBezTo>
                    <a:pt x="1613" y="485"/>
                    <a:pt x="1533" y="283"/>
                    <a:pt x="1371" y="202"/>
                  </a:cubicBezTo>
                  <a:cubicBezTo>
                    <a:pt x="1210" y="81"/>
                    <a:pt x="96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0"/>
            <p:cNvSpPr/>
            <p:nvPr/>
          </p:nvSpPr>
          <p:spPr>
            <a:xfrm>
              <a:off x="1947769" y="2939656"/>
              <a:ext cx="18169" cy="32194"/>
            </a:xfrm>
            <a:custGeom>
              <a:avLst/>
              <a:gdLst/>
              <a:ahLst/>
              <a:cxnLst/>
              <a:rect l="l" t="t" r="r" b="b"/>
              <a:pathLst>
                <a:path w="1412" h="2502" extrusionOk="0">
                  <a:moveTo>
                    <a:pt x="0" y="1"/>
                  </a:moveTo>
                  <a:lnTo>
                    <a:pt x="0" y="2501"/>
                  </a:lnTo>
                  <a:lnTo>
                    <a:pt x="1412" y="2501"/>
                  </a:lnTo>
                  <a:lnTo>
                    <a:pt x="1412" y="2219"/>
                  </a:lnTo>
                  <a:lnTo>
                    <a:pt x="363" y="2219"/>
                  </a:lnTo>
                  <a:lnTo>
                    <a:pt x="363" y="1372"/>
                  </a:lnTo>
                  <a:lnTo>
                    <a:pt x="1210" y="1372"/>
                  </a:lnTo>
                  <a:lnTo>
                    <a:pt x="1210" y="1090"/>
                  </a:lnTo>
                  <a:lnTo>
                    <a:pt x="363" y="1090"/>
                  </a:lnTo>
                  <a:lnTo>
                    <a:pt x="363" y="283"/>
                  </a:lnTo>
                  <a:lnTo>
                    <a:pt x="1331" y="283"/>
                  </a:lnTo>
                  <a:lnTo>
                    <a:pt x="13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0"/>
            <p:cNvSpPr/>
            <p:nvPr/>
          </p:nvSpPr>
          <p:spPr>
            <a:xfrm>
              <a:off x="1972666" y="2939656"/>
              <a:ext cx="21296" cy="32194"/>
            </a:xfrm>
            <a:custGeom>
              <a:avLst/>
              <a:gdLst/>
              <a:ahLst/>
              <a:cxnLst/>
              <a:rect l="l" t="t" r="r" b="b"/>
              <a:pathLst>
                <a:path w="1655" h="2502" extrusionOk="0">
                  <a:moveTo>
                    <a:pt x="686" y="283"/>
                  </a:moveTo>
                  <a:cubicBezTo>
                    <a:pt x="848" y="283"/>
                    <a:pt x="1009" y="323"/>
                    <a:pt x="1130" y="404"/>
                  </a:cubicBezTo>
                  <a:cubicBezTo>
                    <a:pt x="1211" y="485"/>
                    <a:pt x="1291" y="606"/>
                    <a:pt x="1291" y="767"/>
                  </a:cubicBezTo>
                  <a:cubicBezTo>
                    <a:pt x="1291" y="969"/>
                    <a:pt x="1211" y="1130"/>
                    <a:pt x="1130" y="1210"/>
                  </a:cubicBezTo>
                  <a:cubicBezTo>
                    <a:pt x="1009" y="1291"/>
                    <a:pt x="848" y="1331"/>
                    <a:pt x="646" y="1331"/>
                  </a:cubicBezTo>
                  <a:lnTo>
                    <a:pt x="364" y="1331"/>
                  </a:lnTo>
                  <a:lnTo>
                    <a:pt x="364" y="283"/>
                  </a:lnTo>
                  <a:close/>
                  <a:moveTo>
                    <a:pt x="1" y="1"/>
                  </a:moveTo>
                  <a:lnTo>
                    <a:pt x="1" y="2501"/>
                  </a:lnTo>
                  <a:lnTo>
                    <a:pt x="364" y="2501"/>
                  </a:lnTo>
                  <a:lnTo>
                    <a:pt x="364" y="1573"/>
                  </a:lnTo>
                  <a:lnTo>
                    <a:pt x="686" y="1573"/>
                  </a:lnTo>
                  <a:cubicBezTo>
                    <a:pt x="969" y="1573"/>
                    <a:pt x="1211" y="1533"/>
                    <a:pt x="1372" y="1372"/>
                  </a:cubicBezTo>
                  <a:cubicBezTo>
                    <a:pt x="1533" y="1251"/>
                    <a:pt x="1654" y="1049"/>
                    <a:pt x="1654" y="767"/>
                  </a:cubicBezTo>
                  <a:cubicBezTo>
                    <a:pt x="1654" y="525"/>
                    <a:pt x="1574" y="323"/>
                    <a:pt x="1372" y="202"/>
                  </a:cubicBezTo>
                  <a:cubicBezTo>
                    <a:pt x="1211" y="81"/>
                    <a:pt x="969"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0"/>
            <p:cNvSpPr/>
            <p:nvPr/>
          </p:nvSpPr>
          <p:spPr>
            <a:xfrm>
              <a:off x="1999647" y="2939656"/>
              <a:ext cx="22338" cy="32709"/>
            </a:xfrm>
            <a:custGeom>
              <a:avLst/>
              <a:gdLst/>
              <a:ahLst/>
              <a:cxnLst/>
              <a:rect l="l" t="t" r="r" b="b"/>
              <a:pathLst>
                <a:path w="1736" h="2542" extrusionOk="0">
                  <a:moveTo>
                    <a:pt x="1" y="1"/>
                  </a:moveTo>
                  <a:lnTo>
                    <a:pt x="1" y="1694"/>
                  </a:lnTo>
                  <a:cubicBezTo>
                    <a:pt x="1" y="1977"/>
                    <a:pt x="41" y="2178"/>
                    <a:pt x="203" y="2299"/>
                  </a:cubicBezTo>
                  <a:cubicBezTo>
                    <a:pt x="364" y="2461"/>
                    <a:pt x="566" y="2541"/>
                    <a:pt x="848" y="2541"/>
                  </a:cubicBezTo>
                  <a:cubicBezTo>
                    <a:pt x="1049" y="2541"/>
                    <a:pt x="1170" y="2501"/>
                    <a:pt x="1332" y="2420"/>
                  </a:cubicBezTo>
                  <a:cubicBezTo>
                    <a:pt x="1453" y="2380"/>
                    <a:pt x="1533" y="2259"/>
                    <a:pt x="1614" y="2138"/>
                  </a:cubicBezTo>
                  <a:cubicBezTo>
                    <a:pt x="1695" y="2017"/>
                    <a:pt x="1735" y="1856"/>
                    <a:pt x="1735" y="1694"/>
                  </a:cubicBezTo>
                  <a:lnTo>
                    <a:pt x="1735" y="1"/>
                  </a:lnTo>
                  <a:lnTo>
                    <a:pt x="1372" y="1"/>
                  </a:lnTo>
                  <a:lnTo>
                    <a:pt x="1372" y="1694"/>
                  </a:lnTo>
                  <a:cubicBezTo>
                    <a:pt x="1372" y="1856"/>
                    <a:pt x="1332" y="2017"/>
                    <a:pt x="1251" y="2098"/>
                  </a:cubicBezTo>
                  <a:cubicBezTo>
                    <a:pt x="1170" y="2219"/>
                    <a:pt x="1009" y="2259"/>
                    <a:pt x="848" y="2259"/>
                  </a:cubicBezTo>
                  <a:cubicBezTo>
                    <a:pt x="687" y="2259"/>
                    <a:pt x="525" y="2219"/>
                    <a:pt x="445" y="2098"/>
                  </a:cubicBezTo>
                  <a:cubicBezTo>
                    <a:pt x="364" y="2017"/>
                    <a:pt x="324" y="1856"/>
                    <a:pt x="324" y="1694"/>
                  </a:cubicBezTo>
                  <a:lnTo>
                    <a:pt x="3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0"/>
            <p:cNvSpPr/>
            <p:nvPr/>
          </p:nvSpPr>
          <p:spPr>
            <a:xfrm>
              <a:off x="2030784" y="2939656"/>
              <a:ext cx="21296" cy="32194"/>
            </a:xfrm>
            <a:custGeom>
              <a:avLst/>
              <a:gdLst/>
              <a:ahLst/>
              <a:cxnLst/>
              <a:rect l="l" t="t" r="r" b="b"/>
              <a:pathLst>
                <a:path w="1655" h="2502" extrusionOk="0">
                  <a:moveTo>
                    <a:pt x="606" y="283"/>
                  </a:moveTo>
                  <a:cubicBezTo>
                    <a:pt x="807" y="283"/>
                    <a:pt x="969" y="323"/>
                    <a:pt x="1049" y="364"/>
                  </a:cubicBezTo>
                  <a:cubicBezTo>
                    <a:pt x="1170" y="404"/>
                    <a:pt x="1211" y="525"/>
                    <a:pt x="1211" y="646"/>
                  </a:cubicBezTo>
                  <a:cubicBezTo>
                    <a:pt x="1211" y="807"/>
                    <a:pt x="1170" y="888"/>
                    <a:pt x="1049" y="969"/>
                  </a:cubicBezTo>
                  <a:cubicBezTo>
                    <a:pt x="969" y="1049"/>
                    <a:pt x="848" y="1049"/>
                    <a:pt x="727" y="1049"/>
                  </a:cubicBezTo>
                  <a:lnTo>
                    <a:pt x="323" y="1049"/>
                  </a:lnTo>
                  <a:lnTo>
                    <a:pt x="323" y="283"/>
                  </a:lnTo>
                  <a:close/>
                  <a:moveTo>
                    <a:pt x="767" y="1331"/>
                  </a:moveTo>
                  <a:cubicBezTo>
                    <a:pt x="928" y="1331"/>
                    <a:pt x="1049" y="1372"/>
                    <a:pt x="1170" y="1452"/>
                  </a:cubicBezTo>
                  <a:cubicBezTo>
                    <a:pt x="1251" y="1493"/>
                    <a:pt x="1291" y="1614"/>
                    <a:pt x="1291" y="1775"/>
                  </a:cubicBezTo>
                  <a:cubicBezTo>
                    <a:pt x="1291" y="1977"/>
                    <a:pt x="1251" y="2057"/>
                    <a:pt x="1130" y="2138"/>
                  </a:cubicBezTo>
                  <a:cubicBezTo>
                    <a:pt x="1049" y="2178"/>
                    <a:pt x="888" y="2219"/>
                    <a:pt x="686" y="2219"/>
                  </a:cubicBezTo>
                  <a:lnTo>
                    <a:pt x="323" y="2219"/>
                  </a:lnTo>
                  <a:lnTo>
                    <a:pt x="323" y="1331"/>
                  </a:lnTo>
                  <a:close/>
                  <a:moveTo>
                    <a:pt x="1" y="1"/>
                  </a:moveTo>
                  <a:lnTo>
                    <a:pt x="1" y="2501"/>
                  </a:lnTo>
                  <a:lnTo>
                    <a:pt x="686" y="2501"/>
                  </a:lnTo>
                  <a:cubicBezTo>
                    <a:pt x="1332" y="2501"/>
                    <a:pt x="1654" y="2259"/>
                    <a:pt x="1654" y="1775"/>
                  </a:cubicBezTo>
                  <a:cubicBezTo>
                    <a:pt x="1654" y="1614"/>
                    <a:pt x="1614" y="1452"/>
                    <a:pt x="1493" y="1372"/>
                  </a:cubicBezTo>
                  <a:cubicBezTo>
                    <a:pt x="1412" y="1291"/>
                    <a:pt x="1251" y="1210"/>
                    <a:pt x="1090" y="1170"/>
                  </a:cubicBezTo>
                  <a:cubicBezTo>
                    <a:pt x="1211" y="1170"/>
                    <a:pt x="1332" y="1090"/>
                    <a:pt x="1412" y="1009"/>
                  </a:cubicBezTo>
                  <a:cubicBezTo>
                    <a:pt x="1533" y="888"/>
                    <a:pt x="1574" y="767"/>
                    <a:pt x="1574" y="646"/>
                  </a:cubicBezTo>
                  <a:cubicBezTo>
                    <a:pt x="1574" y="444"/>
                    <a:pt x="1493" y="283"/>
                    <a:pt x="1291" y="162"/>
                  </a:cubicBezTo>
                  <a:cubicBezTo>
                    <a:pt x="1130" y="41"/>
                    <a:pt x="888" y="1"/>
                    <a:pt x="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0"/>
            <p:cNvSpPr/>
            <p:nvPr/>
          </p:nvSpPr>
          <p:spPr>
            <a:xfrm>
              <a:off x="2058807" y="2939656"/>
              <a:ext cx="17654" cy="32194"/>
            </a:xfrm>
            <a:custGeom>
              <a:avLst/>
              <a:gdLst/>
              <a:ahLst/>
              <a:cxnLst/>
              <a:rect l="l" t="t" r="r" b="b"/>
              <a:pathLst>
                <a:path w="1372" h="2502" extrusionOk="0">
                  <a:moveTo>
                    <a:pt x="0" y="1"/>
                  </a:moveTo>
                  <a:lnTo>
                    <a:pt x="0" y="2501"/>
                  </a:lnTo>
                  <a:lnTo>
                    <a:pt x="1331" y="2501"/>
                  </a:lnTo>
                  <a:lnTo>
                    <a:pt x="1372" y="2219"/>
                  </a:lnTo>
                  <a:lnTo>
                    <a:pt x="363" y="2219"/>
                  </a:lnTo>
                  <a:lnTo>
                    <a:pt x="3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0"/>
            <p:cNvSpPr/>
            <p:nvPr/>
          </p:nvSpPr>
          <p:spPr>
            <a:xfrm>
              <a:off x="2082160" y="2939656"/>
              <a:ext cx="4684" cy="32194"/>
            </a:xfrm>
            <a:custGeom>
              <a:avLst/>
              <a:gdLst/>
              <a:ahLst/>
              <a:cxnLst/>
              <a:rect l="l" t="t" r="r" b="b"/>
              <a:pathLst>
                <a:path w="364" h="2502" extrusionOk="0">
                  <a:moveTo>
                    <a:pt x="0" y="1"/>
                  </a:moveTo>
                  <a:lnTo>
                    <a:pt x="0" y="2501"/>
                  </a:lnTo>
                  <a:lnTo>
                    <a:pt x="363" y="2501"/>
                  </a:lnTo>
                  <a:lnTo>
                    <a:pt x="3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0"/>
            <p:cNvSpPr/>
            <p:nvPr/>
          </p:nvSpPr>
          <p:spPr>
            <a:xfrm>
              <a:off x="2093573" y="2939141"/>
              <a:ext cx="22840" cy="33224"/>
            </a:xfrm>
            <a:custGeom>
              <a:avLst/>
              <a:gdLst/>
              <a:ahLst/>
              <a:cxnLst/>
              <a:rect l="l" t="t" r="r" b="b"/>
              <a:pathLst>
                <a:path w="1775" h="2582" extrusionOk="0">
                  <a:moveTo>
                    <a:pt x="1049" y="0"/>
                  </a:moveTo>
                  <a:cubicBezTo>
                    <a:pt x="847" y="0"/>
                    <a:pt x="686" y="41"/>
                    <a:pt x="525" y="162"/>
                  </a:cubicBezTo>
                  <a:cubicBezTo>
                    <a:pt x="363" y="242"/>
                    <a:pt x="242" y="404"/>
                    <a:pt x="162" y="605"/>
                  </a:cubicBezTo>
                  <a:cubicBezTo>
                    <a:pt x="81" y="807"/>
                    <a:pt x="0" y="1009"/>
                    <a:pt x="0" y="1291"/>
                  </a:cubicBezTo>
                  <a:cubicBezTo>
                    <a:pt x="0" y="1573"/>
                    <a:pt x="81" y="1815"/>
                    <a:pt x="162" y="1976"/>
                  </a:cubicBezTo>
                  <a:cubicBezTo>
                    <a:pt x="242" y="2178"/>
                    <a:pt x="363" y="2339"/>
                    <a:pt x="525" y="2420"/>
                  </a:cubicBezTo>
                  <a:cubicBezTo>
                    <a:pt x="686" y="2541"/>
                    <a:pt x="847" y="2581"/>
                    <a:pt x="1049" y="2581"/>
                  </a:cubicBezTo>
                  <a:cubicBezTo>
                    <a:pt x="1210" y="2581"/>
                    <a:pt x="1372" y="2541"/>
                    <a:pt x="1493" y="2501"/>
                  </a:cubicBezTo>
                  <a:cubicBezTo>
                    <a:pt x="1614" y="2460"/>
                    <a:pt x="1694" y="2380"/>
                    <a:pt x="1775" y="2299"/>
                  </a:cubicBezTo>
                  <a:lnTo>
                    <a:pt x="1614" y="2097"/>
                  </a:lnTo>
                  <a:cubicBezTo>
                    <a:pt x="1533" y="2138"/>
                    <a:pt x="1412" y="2218"/>
                    <a:pt x="1372" y="2259"/>
                  </a:cubicBezTo>
                  <a:cubicBezTo>
                    <a:pt x="1291" y="2259"/>
                    <a:pt x="1170" y="2299"/>
                    <a:pt x="1089" y="2299"/>
                  </a:cubicBezTo>
                  <a:cubicBezTo>
                    <a:pt x="847" y="2299"/>
                    <a:pt x="686" y="2218"/>
                    <a:pt x="565" y="2057"/>
                  </a:cubicBezTo>
                  <a:cubicBezTo>
                    <a:pt x="444" y="1896"/>
                    <a:pt x="404" y="1654"/>
                    <a:pt x="404" y="1291"/>
                  </a:cubicBezTo>
                  <a:cubicBezTo>
                    <a:pt x="404" y="928"/>
                    <a:pt x="444" y="686"/>
                    <a:pt x="565" y="525"/>
                  </a:cubicBezTo>
                  <a:cubicBezTo>
                    <a:pt x="686" y="363"/>
                    <a:pt x="888" y="283"/>
                    <a:pt x="1089" y="283"/>
                  </a:cubicBezTo>
                  <a:cubicBezTo>
                    <a:pt x="1251" y="283"/>
                    <a:pt x="1412" y="363"/>
                    <a:pt x="1573" y="484"/>
                  </a:cubicBezTo>
                  <a:lnTo>
                    <a:pt x="1735" y="242"/>
                  </a:lnTo>
                  <a:cubicBezTo>
                    <a:pt x="1654" y="162"/>
                    <a:pt x="1533" y="81"/>
                    <a:pt x="1412" y="81"/>
                  </a:cubicBezTo>
                  <a:cubicBezTo>
                    <a:pt x="1331" y="41"/>
                    <a:pt x="1210" y="0"/>
                    <a:pt x="1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0"/>
            <p:cNvSpPr/>
            <p:nvPr/>
          </p:nvSpPr>
          <p:spPr>
            <a:xfrm>
              <a:off x="1991348" y="2995182"/>
              <a:ext cx="26996" cy="33224"/>
            </a:xfrm>
            <a:custGeom>
              <a:avLst/>
              <a:gdLst/>
              <a:ahLst/>
              <a:cxnLst/>
              <a:rect l="l" t="t" r="r" b="b"/>
              <a:pathLst>
                <a:path w="2098" h="2582" extrusionOk="0">
                  <a:moveTo>
                    <a:pt x="1049" y="283"/>
                  </a:moveTo>
                  <a:cubicBezTo>
                    <a:pt x="1493" y="283"/>
                    <a:pt x="1735" y="606"/>
                    <a:pt x="1735" y="1291"/>
                  </a:cubicBezTo>
                  <a:cubicBezTo>
                    <a:pt x="1735" y="1977"/>
                    <a:pt x="1493" y="2300"/>
                    <a:pt x="1049" y="2300"/>
                  </a:cubicBezTo>
                  <a:cubicBezTo>
                    <a:pt x="848" y="2300"/>
                    <a:pt x="646" y="2219"/>
                    <a:pt x="525" y="2058"/>
                  </a:cubicBezTo>
                  <a:cubicBezTo>
                    <a:pt x="404" y="1896"/>
                    <a:pt x="364" y="1654"/>
                    <a:pt x="364" y="1291"/>
                  </a:cubicBezTo>
                  <a:cubicBezTo>
                    <a:pt x="364" y="928"/>
                    <a:pt x="404" y="686"/>
                    <a:pt x="525" y="525"/>
                  </a:cubicBezTo>
                  <a:cubicBezTo>
                    <a:pt x="646" y="364"/>
                    <a:pt x="848" y="283"/>
                    <a:pt x="1049" y="283"/>
                  </a:cubicBezTo>
                  <a:close/>
                  <a:moveTo>
                    <a:pt x="1049" y="1"/>
                  </a:moveTo>
                  <a:cubicBezTo>
                    <a:pt x="848" y="1"/>
                    <a:pt x="646" y="41"/>
                    <a:pt x="485" y="162"/>
                  </a:cubicBezTo>
                  <a:cubicBezTo>
                    <a:pt x="323" y="243"/>
                    <a:pt x="202" y="404"/>
                    <a:pt x="122" y="606"/>
                  </a:cubicBezTo>
                  <a:cubicBezTo>
                    <a:pt x="41" y="807"/>
                    <a:pt x="1" y="1009"/>
                    <a:pt x="1" y="1291"/>
                  </a:cubicBezTo>
                  <a:cubicBezTo>
                    <a:pt x="1" y="1574"/>
                    <a:pt x="41" y="1816"/>
                    <a:pt x="122" y="1977"/>
                  </a:cubicBezTo>
                  <a:cubicBezTo>
                    <a:pt x="202" y="2179"/>
                    <a:pt x="323" y="2340"/>
                    <a:pt x="485" y="2421"/>
                  </a:cubicBezTo>
                  <a:cubicBezTo>
                    <a:pt x="646" y="2542"/>
                    <a:pt x="848" y="2582"/>
                    <a:pt x="1049" y="2582"/>
                  </a:cubicBezTo>
                  <a:cubicBezTo>
                    <a:pt x="1251" y="2582"/>
                    <a:pt x="1453" y="2542"/>
                    <a:pt x="1614" y="2421"/>
                  </a:cubicBezTo>
                  <a:cubicBezTo>
                    <a:pt x="1775" y="2340"/>
                    <a:pt x="1896" y="2179"/>
                    <a:pt x="1977" y="1977"/>
                  </a:cubicBezTo>
                  <a:cubicBezTo>
                    <a:pt x="2057" y="1775"/>
                    <a:pt x="2098" y="1574"/>
                    <a:pt x="2098" y="1291"/>
                  </a:cubicBezTo>
                  <a:cubicBezTo>
                    <a:pt x="2098" y="1009"/>
                    <a:pt x="2057" y="767"/>
                    <a:pt x="1977" y="565"/>
                  </a:cubicBezTo>
                  <a:cubicBezTo>
                    <a:pt x="1896" y="404"/>
                    <a:pt x="1775" y="243"/>
                    <a:pt x="1614" y="162"/>
                  </a:cubicBezTo>
                  <a:cubicBezTo>
                    <a:pt x="1453" y="41"/>
                    <a:pt x="1251" y="1"/>
                    <a:pt x="1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0"/>
            <p:cNvSpPr/>
            <p:nvPr/>
          </p:nvSpPr>
          <p:spPr>
            <a:xfrm>
              <a:off x="2025599" y="2995710"/>
              <a:ext cx="17140" cy="32182"/>
            </a:xfrm>
            <a:custGeom>
              <a:avLst/>
              <a:gdLst/>
              <a:ahLst/>
              <a:cxnLst/>
              <a:rect l="l" t="t" r="r" b="b"/>
              <a:pathLst>
                <a:path w="1332" h="2501" extrusionOk="0">
                  <a:moveTo>
                    <a:pt x="0" y="0"/>
                  </a:moveTo>
                  <a:lnTo>
                    <a:pt x="0" y="2501"/>
                  </a:lnTo>
                  <a:lnTo>
                    <a:pt x="323" y="2501"/>
                  </a:lnTo>
                  <a:lnTo>
                    <a:pt x="323" y="1412"/>
                  </a:lnTo>
                  <a:lnTo>
                    <a:pt x="1170" y="1412"/>
                  </a:lnTo>
                  <a:lnTo>
                    <a:pt x="1170" y="1129"/>
                  </a:lnTo>
                  <a:lnTo>
                    <a:pt x="323" y="1129"/>
                  </a:lnTo>
                  <a:lnTo>
                    <a:pt x="323" y="282"/>
                  </a:lnTo>
                  <a:lnTo>
                    <a:pt x="1291" y="282"/>
                  </a:lnTo>
                  <a:lnTo>
                    <a:pt x="13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0"/>
            <p:cNvSpPr/>
            <p:nvPr/>
          </p:nvSpPr>
          <p:spPr>
            <a:xfrm>
              <a:off x="1943613" y="3051236"/>
              <a:ext cx="22325" cy="33224"/>
            </a:xfrm>
            <a:custGeom>
              <a:avLst/>
              <a:gdLst/>
              <a:ahLst/>
              <a:cxnLst/>
              <a:rect l="l" t="t" r="r" b="b"/>
              <a:pathLst>
                <a:path w="1735" h="2582" extrusionOk="0">
                  <a:moveTo>
                    <a:pt x="1009" y="0"/>
                  </a:moveTo>
                  <a:cubicBezTo>
                    <a:pt x="807" y="0"/>
                    <a:pt x="646" y="41"/>
                    <a:pt x="484" y="121"/>
                  </a:cubicBezTo>
                  <a:cubicBezTo>
                    <a:pt x="323" y="242"/>
                    <a:pt x="202" y="363"/>
                    <a:pt x="121" y="565"/>
                  </a:cubicBezTo>
                  <a:cubicBezTo>
                    <a:pt x="41" y="767"/>
                    <a:pt x="0" y="1009"/>
                    <a:pt x="0" y="1291"/>
                  </a:cubicBezTo>
                  <a:cubicBezTo>
                    <a:pt x="0" y="1533"/>
                    <a:pt x="41" y="1775"/>
                    <a:pt x="121" y="1977"/>
                  </a:cubicBezTo>
                  <a:cubicBezTo>
                    <a:pt x="202" y="2178"/>
                    <a:pt x="323" y="2299"/>
                    <a:pt x="484" y="2420"/>
                  </a:cubicBezTo>
                  <a:cubicBezTo>
                    <a:pt x="646" y="2501"/>
                    <a:pt x="807" y="2581"/>
                    <a:pt x="1009" y="2581"/>
                  </a:cubicBezTo>
                  <a:cubicBezTo>
                    <a:pt x="1170" y="2581"/>
                    <a:pt x="1331" y="2541"/>
                    <a:pt x="1452" y="2501"/>
                  </a:cubicBezTo>
                  <a:cubicBezTo>
                    <a:pt x="1573" y="2420"/>
                    <a:pt x="1654" y="2380"/>
                    <a:pt x="1735" y="2299"/>
                  </a:cubicBezTo>
                  <a:lnTo>
                    <a:pt x="1573" y="2057"/>
                  </a:lnTo>
                  <a:cubicBezTo>
                    <a:pt x="1493" y="2138"/>
                    <a:pt x="1412" y="2178"/>
                    <a:pt x="1331" y="2218"/>
                  </a:cubicBezTo>
                  <a:cubicBezTo>
                    <a:pt x="1251" y="2259"/>
                    <a:pt x="1130" y="2259"/>
                    <a:pt x="1049" y="2259"/>
                  </a:cubicBezTo>
                  <a:cubicBezTo>
                    <a:pt x="847" y="2259"/>
                    <a:pt x="646" y="2178"/>
                    <a:pt x="525" y="2017"/>
                  </a:cubicBezTo>
                  <a:cubicBezTo>
                    <a:pt x="404" y="1856"/>
                    <a:pt x="363" y="1614"/>
                    <a:pt x="363" y="1291"/>
                  </a:cubicBezTo>
                  <a:cubicBezTo>
                    <a:pt x="363" y="928"/>
                    <a:pt x="404" y="646"/>
                    <a:pt x="525" y="525"/>
                  </a:cubicBezTo>
                  <a:cubicBezTo>
                    <a:pt x="646" y="363"/>
                    <a:pt x="847" y="283"/>
                    <a:pt x="1049" y="283"/>
                  </a:cubicBezTo>
                  <a:cubicBezTo>
                    <a:pt x="1210" y="283"/>
                    <a:pt x="1372" y="323"/>
                    <a:pt x="1533" y="444"/>
                  </a:cubicBezTo>
                  <a:lnTo>
                    <a:pt x="1694" y="242"/>
                  </a:lnTo>
                  <a:cubicBezTo>
                    <a:pt x="1614" y="162"/>
                    <a:pt x="1493" y="81"/>
                    <a:pt x="1412" y="41"/>
                  </a:cubicBezTo>
                  <a:cubicBezTo>
                    <a:pt x="1291" y="0"/>
                    <a:pt x="1170" y="0"/>
                    <a:pt x="1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0"/>
            <p:cNvSpPr/>
            <p:nvPr/>
          </p:nvSpPr>
          <p:spPr>
            <a:xfrm>
              <a:off x="1968523" y="3051236"/>
              <a:ext cx="26996" cy="33224"/>
            </a:xfrm>
            <a:custGeom>
              <a:avLst/>
              <a:gdLst/>
              <a:ahLst/>
              <a:cxnLst/>
              <a:rect l="l" t="t" r="r" b="b"/>
              <a:pathLst>
                <a:path w="2098" h="2582" extrusionOk="0">
                  <a:moveTo>
                    <a:pt x="1049" y="283"/>
                  </a:moveTo>
                  <a:cubicBezTo>
                    <a:pt x="1533" y="283"/>
                    <a:pt x="1734" y="605"/>
                    <a:pt x="1734" y="1291"/>
                  </a:cubicBezTo>
                  <a:cubicBezTo>
                    <a:pt x="1734" y="1936"/>
                    <a:pt x="1533" y="2299"/>
                    <a:pt x="1049" y="2299"/>
                  </a:cubicBezTo>
                  <a:cubicBezTo>
                    <a:pt x="847" y="2299"/>
                    <a:pt x="686" y="2218"/>
                    <a:pt x="565" y="2057"/>
                  </a:cubicBezTo>
                  <a:cubicBezTo>
                    <a:pt x="444" y="1896"/>
                    <a:pt x="363" y="1614"/>
                    <a:pt x="363" y="1291"/>
                  </a:cubicBezTo>
                  <a:cubicBezTo>
                    <a:pt x="363" y="928"/>
                    <a:pt x="444" y="686"/>
                    <a:pt x="565" y="525"/>
                  </a:cubicBezTo>
                  <a:cubicBezTo>
                    <a:pt x="686" y="363"/>
                    <a:pt x="847" y="283"/>
                    <a:pt x="1049" y="283"/>
                  </a:cubicBezTo>
                  <a:close/>
                  <a:moveTo>
                    <a:pt x="1049" y="0"/>
                  </a:moveTo>
                  <a:cubicBezTo>
                    <a:pt x="847" y="0"/>
                    <a:pt x="645" y="41"/>
                    <a:pt x="524" y="121"/>
                  </a:cubicBezTo>
                  <a:cubicBezTo>
                    <a:pt x="363" y="242"/>
                    <a:pt x="242" y="404"/>
                    <a:pt x="121" y="565"/>
                  </a:cubicBezTo>
                  <a:cubicBezTo>
                    <a:pt x="41" y="767"/>
                    <a:pt x="0" y="1009"/>
                    <a:pt x="0" y="1291"/>
                  </a:cubicBezTo>
                  <a:cubicBezTo>
                    <a:pt x="0" y="1533"/>
                    <a:pt x="41" y="1775"/>
                    <a:pt x="121" y="1977"/>
                  </a:cubicBezTo>
                  <a:cubicBezTo>
                    <a:pt x="242" y="2178"/>
                    <a:pt x="363" y="2299"/>
                    <a:pt x="484" y="2420"/>
                  </a:cubicBezTo>
                  <a:cubicBezTo>
                    <a:pt x="645" y="2501"/>
                    <a:pt x="847" y="2581"/>
                    <a:pt x="1049" y="2581"/>
                  </a:cubicBezTo>
                  <a:cubicBezTo>
                    <a:pt x="1250" y="2581"/>
                    <a:pt x="1452" y="2501"/>
                    <a:pt x="1613" y="2420"/>
                  </a:cubicBezTo>
                  <a:cubicBezTo>
                    <a:pt x="1775" y="2299"/>
                    <a:pt x="1896" y="2178"/>
                    <a:pt x="1976" y="1977"/>
                  </a:cubicBezTo>
                  <a:cubicBezTo>
                    <a:pt x="2057" y="1775"/>
                    <a:pt x="2097" y="1533"/>
                    <a:pt x="2097" y="1291"/>
                  </a:cubicBezTo>
                  <a:cubicBezTo>
                    <a:pt x="2097" y="1009"/>
                    <a:pt x="2057" y="767"/>
                    <a:pt x="1976" y="565"/>
                  </a:cubicBezTo>
                  <a:cubicBezTo>
                    <a:pt x="1896" y="363"/>
                    <a:pt x="1775" y="242"/>
                    <a:pt x="1613" y="121"/>
                  </a:cubicBezTo>
                  <a:cubicBezTo>
                    <a:pt x="1452" y="41"/>
                    <a:pt x="1250" y="0"/>
                    <a:pt x="1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0"/>
            <p:cNvSpPr/>
            <p:nvPr/>
          </p:nvSpPr>
          <p:spPr>
            <a:xfrm>
              <a:off x="2002761" y="3051751"/>
              <a:ext cx="22853" cy="31667"/>
            </a:xfrm>
            <a:custGeom>
              <a:avLst/>
              <a:gdLst/>
              <a:ahLst/>
              <a:cxnLst/>
              <a:rect l="l" t="t" r="r" b="b"/>
              <a:pathLst>
                <a:path w="1776" h="2461" extrusionOk="0">
                  <a:moveTo>
                    <a:pt x="1" y="1"/>
                  </a:moveTo>
                  <a:lnTo>
                    <a:pt x="1" y="2461"/>
                  </a:lnTo>
                  <a:lnTo>
                    <a:pt x="324" y="2461"/>
                  </a:lnTo>
                  <a:lnTo>
                    <a:pt x="324" y="1332"/>
                  </a:lnTo>
                  <a:cubicBezTo>
                    <a:pt x="324" y="1130"/>
                    <a:pt x="324" y="969"/>
                    <a:pt x="324" y="807"/>
                  </a:cubicBezTo>
                  <a:cubicBezTo>
                    <a:pt x="324" y="686"/>
                    <a:pt x="283" y="525"/>
                    <a:pt x="283" y="364"/>
                  </a:cubicBezTo>
                  <a:lnTo>
                    <a:pt x="283" y="364"/>
                  </a:lnTo>
                  <a:lnTo>
                    <a:pt x="1291" y="2461"/>
                  </a:lnTo>
                  <a:lnTo>
                    <a:pt x="1775" y="2461"/>
                  </a:lnTo>
                  <a:lnTo>
                    <a:pt x="1775" y="1"/>
                  </a:lnTo>
                  <a:lnTo>
                    <a:pt x="1453" y="1"/>
                  </a:lnTo>
                  <a:lnTo>
                    <a:pt x="1453" y="1332"/>
                  </a:lnTo>
                  <a:cubicBezTo>
                    <a:pt x="1453" y="1493"/>
                    <a:pt x="1453" y="1614"/>
                    <a:pt x="1453" y="1775"/>
                  </a:cubicBezTo>
                  <a:cubicBezTo>
                    <a:pt x="1453" y="1937"/>
                    <a:pt x="1493" y="2057"/>
                    <a:pt x="1493" y="2098"/>
                  </a:cubicBezTo>
                  <a:lnTo>
                    <a:pt x="4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0"/>
            <p:cNvSpPr/>
            <p:nvPr/>
          </p:nvSpPr>
          <p:spPr>
            <a:xfrm>
              <a:off x="2032341" y="3051236"/>
              <a:ext cx="24410" cy="33224"/>
            </a:xfrm>
            <a:custGeom>
              <a:avLst/>
              <a:gdLst/>
              <a:ahLst/>
              <a:cxnLst/>
              <a:rect l="l" t="t" r="r" b="b"/>
              <a:pathLst>
                <a:path w="1897" h="2582" extrusionOk="0">
                  <a:moveTo>
                    <a:pt x="1090" y="0"/>
                  </a:moveTo>
                  <a:cubicBezTo>
                    <a:pt x="888" y="0"/>
                    <a:pt x="727" y="41"/>
                    <a:pt x="565" y="121"/>
                  </a:cubicBezTo>
                  <a:cubicBezTo>
                    <a:pt x="404" y="242"/>
                    <a:pt x="283" y="363"/>
                    <a:pt x="162" y="565"/>
                  </a:cubicBezTo>
                  <a:cubicBezTo>
                    <a:pt x="81" y="767"/>
                    <a:pt x="1" y="1009"/>
                    <a:pt x="1" y="1291"/>
                  </a:cubicBezTo>
                  <a:cubicBezTo>
                    <a:pt x="1" y="1694"/>
                    <a:pt x="122" y="2017"/>
                    <a:pt x="283" y="2218"/>
                  </a:cubicBezTo>
                  <a:cubicBezTo>
                    <a:pt x="485" y="2460"/>
                    <a:pt x="727" y="2581"/>
                    <a:pt x="1049" y="2581"/>
                  </a:cubicBezTo>
                  <a:cubicBezTo>
                    <a:pt x="1332" y="2581"/>
                    <a:pt x="1614" y="2501"/>
                    <a:pt x="1896" y="2339"/>
                  </a:cubicBezTo>
                  <a:lnTo>
                    <a:pt x="1896" y="1130"/>
                  </a:lnTo>
                  <a:lnTo>
                    <a:pt x="1049" y="1130"/>
                  </a:lnTo>
                  <a:lnTo>
                    <a:pt x="1090" y="1412"/>
                  </a:lnTo>
                  <a:lnTo>
                    <a:pt x="1533" y="1412"/>
                  </a:lnTo>
                  <a:lnTo>
                    <a:pt x="1533" y="2178"/>
                  </a:lnTo>
                  <a:cubicBezTo>
                    <a:pt x="1412" y="2259"/>
                    <a:pt x="1251" y="2299"/>
                    <a:pt x="1049" y="2299"/>
                  </a:cubicBezTo>
                  <a:cubicBezTo>
                    <a:pt x="848" y="2299"/>
                    <a:pt x="686" y="2218"/>
                    <a:pt x="565" y="2057"/>
                  </a:cubicBezTo>
                  <a:cubicBezTo>
                    <a:pt x="444" y="1896"/>
                    <a:pt x="404" y="1614"/>
                    <a:pt x="404" y="1291"/>
                  </a:cubicBezTo>
                  <a:cubicBezTo>
                    <a:pt x="404" y="1049"/>
                    <a:pt x="404" y="847"/>
                    <a:pt x="485" y="686"/>
                  </a:cubicBezTo>
                  <a:cubicBezTo>
                    <a:pt x="565" y="565"/>
                    <a:pt x="646" y="444"/>
                    <a:pt x="767" y="363"/>
                  </a:cubicBezTo>
                  <a:cubicBezTo>
                    <a:pt x="848" y="283"/>
                    <a:pt x="969" y="283"/>
                    <a:pt x="1090" y="283"/>
                  </a:cubicBezTo>
                  <a:cubicBezTo>
                    <a:pt x="1211" y="283"/>
                    <a:pt x="1291" y="283"/>
                    <a:pt x="1372" y="323"/>
                  </a:cubicBezTo>
                  <a:cubicBezTo>
                    <a:pt x="1493" y="363"/>
                    <a:pt x="1573" y="404"/>
                    <a:pt x="1654" y="484"/>
                  </a:cubicBezTo>
                  <a:lnTo>
                    <a:pt x="1856" y="242"/>
                  </a:lnTo>
                  <a:cubicBezTo>
                    <a:pt x="1735" y="162"/>
                    <a:pt x="1614" y="81"/>
                    <a:pt x="1493" y="41"/>
                  </a:cubicBezTo>
                  <a:cubicBezTo>
                    <a:pt x="1412" y="0"/>
                    <a:pt x="1251" y="0"/>
                    <a:pt x="10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0"/>
            <p:cNvSpPr/>
            <p:nvPr/>
          </p:nvSpPr>
          <p:spPr>
            <a:xfrm>
              <a:off x="2061921" y="3051236"/>
              <a:ext cx="26996" cy="33224"/>
            </a:xfrm>
            <a:custGeom>
              <a:avLst/>
              <a:gdLst/>
              <a:ahLst/>
              <a:cxnLst/>
              <a:rect l="l" t="t" r="r" b="b"/>
              <a:pathLst>
                <a:path w="2098" h="2582" extrusionOk="0">
                  <a:moveTo>
                    <a:pt x="1049" y="283"/>
                  </a:moveTo>
                  <a:cubicBezTo>
                    <a:pt x="1533" y="283"/>
                    <a:pt x="1735" y="605"/>
                    <a:pt x="1735" y="1291"/>
                  </a:cubicBezTo>
                  <a:cubicBezTo>
                    <a:pt x="1735" y="1936"/>
                    <a:pt x="1533" y="2299"/>
                    <a:pt x="1049" y="2299"/>
                  </a:cubicBezTo>
                  <a:cubicBezTo>
                    <a:pt x="847" y="2299"/>
                    <a:pt x="686" y="2218"/>
                    <a:pt x="565" y="2057"/>
                  </a:cubicBezTo>
                  <a:cubicBezTo>
                    <a:pt x="444" y="1896"/>
                    <a:pt x="363" y="1614"/>
                    <a:pt x="363" y="1291"/>
                  </a:cubicBezTo>
                  <a:cubicBezTo>
                    <a:pt x="363" y="928"/>
                    <a:pt x="444" y="686"/>
                    <a:pt x="565" y="525"/>
                  </a:cubicBezTo>
                  <a:cubicBezTo>
                    <a:pt x="686" y="363"/>
                    <a:pt x="847" y="283"/>
                    <a:pt x="1049" y="283"/>
                  </a:cubicBezTo>
                  <a:close/>
                  <a:moveTo>
                    <a:pt x="1049" y="0"/>
                  </a:moveTo>
                  <a:cubicBezTo>
                    <a:pt x="847" y="0"/>
                    <a:pt x="686" y="41"/>
                    <a:pt x="525" y="121"/>
                  </a:cubicBezTo>
                  <a:cubicBezTo>
                    <a:pt x="363" y="242"/>
                    <a:pt x="242" y="404"/>
                    <a:pt x="121" y="565"/>
                  </a:cubicBezTo>
                  <a:cubicBezTo>
                    <a:pt x="41" y="767"/>
                    <a:pt x="0" y="1009"/>
                    <a:pt x="0" y="1291"/>
                  </a:cubicBezTo>
                  <a:cubicBezTo>
                    <a:pt x="0" y="1533"/>
                    <a:pt x="41" y="1775"/>
                    <a:pt x="121" y="1977"/>
                  </a:cubicBezTo>
                  <a:cubicBezTo>
                    <a:pt x="242" y="2178"/>
                    <a:pt x="363" y="2299"/>
                    <a:pt x="484" y="2420"/>
                  </a:cubicBezTo>
                  <a:cubicBezTo>
                    <a:pt x="646" y="2501"/>
                    <a:pt x="847" y="2581"/>
                    <a:pt x="1049" y="2581"/>
                  </a:cubicBezTo>
                  <a:cubicBezTo>
                    <a:pt x="1251" y="2581"/>
                    <a:pt x="1452" y="2501"/>
                    <a:pt x="1614" y="2420"/>
                  </a:cubicBezTo>
                  <a:cubicBezTo>
                    <a:pt x="1775" y="2299"/>
                    <a:pt x="1896" y="2178"/>
                    <a:pt x="1977" y="1977"/>
                  </a:cubicBezTo>
                  <a:cubicBezTo>
                    <a:pt x="2057" y="1775"/>
                    <a:pt x="2098" y="1533"/>
                    <a:pt x="2098" y="1291"/>
                  </a:cubicBezTo>
                  <a:cubicBezTo>
                    <a:pt x="2098" y="1009"/>
                    <a:pt x="2057" y="767"/>
                    <a:pt x="1977" y="565"/>
                  </a:cubicBezTo>
                  <a:cubicBezTo>
                    <a:pt x="1896" y="363"/>
                    <a:pt x="1775" y="242"/>
                    <a:pt x="1614" y="121"/>
                  </a:cubicBezTo>
                  <a:cubicBezTo>
                    <a:pt x="1452" y="41"/>
                    <a:pt x="1251" y="0"/>
                    <a:pt x="1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0"/>
            <p:cNvSpPr/>
            <p:nvPr/>
          </p:nvSpPr>
          <p:spPr>
            <a:xfrm>
              <a:off x="1071868" y="2204286"/>
              <a:ext cx="30625" cy="31667"/>
            </a:xfrm>
            <a:custGeom>
              <a:avLst/>
              <a:gdLst/>
              <a:ahLst/>
              <a:cxnLst/>
              <a:rect l="l" t="t" r="r" b="b"/>
              <a:pathLst>
                <a:path w="2380" h="2461" extrusionOk="0">
                  <a:moveTo>
                    <a:pt x="202" y="0"/>
                  </a:moveTo>
                  <a:lnTo>
                    <a:pt x="1" y="2460"/>
                  </a:lnTo>
                  <a:lnTo>
                    <a:pt x="323" y="2460"/>
                  </a:lnTo>
                  <a:lnTo>
                    <a:pt x="404" y="1371"/>
                  </a:lnTo>
                  <a:cubicBezTo>
                    <a:pt x="444" y="968"/>
                    <a:pt x="444" y="646"/>
                    <a:pt x="444" y="323"/>
                  </a:cubicBezTo>
                  <a:lnTo>
                    <a:pt x="1049" y="2178"/>
                  </a:lnTo>
                  <a:lnTo>
                    <a:pt x="1372" y="2178"/>
                  </a:lnTo>
                  <a:lnTo>
                    <a:pt x="1896" y="323"/>
                  </a:lnTo>
                  <a:cubicBezTo>
                    <a:pt x="1896" y="565"/>
                    <a:pt x="1936" y="928"/>
                    <a:pt x="1936" y="1331"/>
                  </a:cubicBezTo>
                  <a:lnTo>
                    <a:pt x="2057" y="2460"/>
                  </a:lnTo>
                  <a:lnTo>
                    <a:pt x="2380" y="2460"/>
                  </a:lnTo>
                  <a:lnTo>
                    <a:pt x="2178" y="0"/>
                  </a:lnTo>
                  <a:lnTo>
                    <a:pt x="1694" y="0"/>
                  </a:lnTo>
                  <a:lnTo>
                    <a:pt x="1210" y="1815"/>
                  </a:lnTo>
                  <a:lnTo>
                    <a:pt x="6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0"/>
            <p:cNvSpPr/>
            <p:nvPr/>
          </p:nvSpPr>
          <p:spPr>
            <a:xfrm>
              <a:off x="1105591" y="2204286"/>
              <a:ext cx="25967" cy="31667"/>
            </a:xfrm>
            <a:custGeom>
              <a:avLst/>
              <a:gdLst/>
              <a:ahLst/>
              <a:cxnLst/>
              <a:rect l="l" t="t" r="r" b="b"/>
              <a:pathLst>
                <a:path w="2018" h="2461" extrusionOk="0">
                  <a:moveTo>
                    <a:pt x="1009" y="283"/>
                  </a:moveTo>
                  <a:lnTo>
                    <a:pt x="1412" y="1573"/>
                  </a:lnTo>
                  <a:lnTo>
                    <a:pt x="606" y="1573"/>
                  </a:lnTo>
                  <a:lnTo>
                    <a:pt x="1009" y="283"/>
                  </a:lnTo>
                  <a:close/>
                  <a:moveTo>
                    <a:pt x="807" y="0"/>
                  </a:moveTo>
                  <a:lnTo>
                    <a:pt x="1" y="2460"/>
                  </a:lnTo>
                  <a:lnTo>
                    <a:pt x="364" y="2460"/>
                  </a:lnTo>
                  <a:lnTo>
                    <a:pt x="525" y="1855"/>
                  </a:lnTo>
                  <a:lnTo>
                    <a:pt x="1493" y="1855"/>
                  </a:lnTo>
                  <a:lnTo>
                    <a:pt x="1654" y="2460"/>
                  </a:lnTo>
                  <a:lnTo>
                    <a:pt x="2017" y="2460"/>
                  </a:lnTo>
                  <a:lnTo>
                    <a:pt x="12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0"/>
            <p:cNvSpPr/>
            <p:nvPr/>
          </p:nvSpPr>
          <p:spPr>
            <a:xfrm>
              <a:off x="1136728" y="2204286"/>
              <a:ext cx="17654" cy="31667"/>
            </a:xfrm>
            <a:custGeom>
              <a:avLst/>
              <a:gdLst/>
              <a:ahLst/>
              <a:cxnLst/>
              <a:rect l="l" t="t" r="r" b="b"/>
              <a:pathLst>
                <a:path w="1372" h="2461" extrusionOk="0">
                  <a:moveTo>
                    <a:pt x="1" y="0"/>
                  </a:moveTo>
                  <a:lnTo>
                    <a:pt x="1" y="2460"/>
                  </a:lnTo>
                  <a:lnTo>
                    <a:pt x="1332" y="2460"/>
                  </a:lnTo>
                  <a:lnTo>
                    <a:pt x="1372" y="2178"/>
                  </a:lnTo>
                  <a:lnTo>
                    <a:pt x="323" y="2178"/>
                  </a:lnTo>
                  <a:lnTo>
                    <a:pt x="3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0"/>
            <p:cNvSpPr/>
            <p:nvPr/>
          </p:nvSpPr>
          <p:spPr>
            <a:xfrm>
              <a:off x="1159566" y="2204286"/>
              <a:ext cx="4684" cy="31667"/>
            </a:xfrm>
            <a:custGeom>
              <a:avLst/>
              <a:gdLst/>
              <a:ahLst/>
              <a:cxnLst/>
              <a:rect l="l" t="t" r="r" b="b"/>
              <a:pathLst>
                <a:path w="364" h="2461" extrusionOk="0">
                  <a:moveTo>
                    <a:pt x="0" y="0"/>
                  </a:moveTo>
                  <a:lnTo>
                    <a:pt x="0" y="2460"/>
                  </a:lnTo>
                  <a:lnTo>
                    <a:pt x="363" y="2460"/>
                  </a:lnTo>
                  <a:lnTo>
                    <a:pt x="3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0"/>
            <p:cNvSpPr/>
            <p:nvPr/>
          </p:nvSpPr>
          <p:spPr>
            <a:xfrm>
              <a:off x="1077581" y="2681210"/>
              <a:ext cx="23882" cy="33224"/>
            </a:xfrm>
            <a:custGeom>
              <a:avLst/>
              <a:gdLst/>
              <a:ahLst/>
              <a:cxnLst/>
              <a:rect l="l" t="t" r="r" b="b"/>
              <a:pathLst>
                <a:path w="1856" h="2582" extrusionOk="0">
                  <a:moveTo>
                    <a:pt x="1089" y="1"/>
                  </a:moveTo>
                  <a:cubicBezTo>
                    <a:pt x="887" y="1"/>
                    <a:pt x="686" y="41"/>
                    <a:pt x="524" y="122"/>
                  </a:cubicBezTo>
                  <a:cubicBezTo>
                    <a:pt x="363" y="243"/>
                    <a:pt x="242" y="364"/>
                    <a:pt x="121" y="565"/>
                  </a:cubicBezTo>
                  <a:cubicBezTo>
                    <a:pt x="40" y="767"/>
                    <a:pt x="0" y="1009"/>
                    <a:pt x="0" y="1291"/>
                  </a:cubicBezTo>
                  <a:cubicBezTo>
                    <a:pt x="0" y="1695"/>
                    <a:pt x="81" y="2017"/>
                    <a:pt x="282" y="2219"/>
                  </a:cubicBezTo>
                  <a:cubicBezTo>
                    <a:pt x="444" y="2461"/>
                    <a:pt x="686" y="2582"/>
                    <a:pt x="1049" y="2582"/>
                  </a:cubicBezTo>
                  <a:cubicBezTo>
                    <a:pt x="1331" y="2582"/>
                    <a:pt x="1573" y="2501"/>
                    <a:pt x="1855" y="2340"/>
                  </a:cubicBezTo>
                  <a:lnTo>
                    <a:pt x="1855" y="1130"/>
                  </a:lnTo>
                  <a:lnTo>
                    <a:pt x="1008" y="1130"/>
                  </a:lnTo>
                  <a:lnTo>
                    <a:pt x="1049" y="1412"/>
                  </a:lnTo>
                  <a:lnTo>
                    <a:pt x="1492" y="1412"/>
                  </a:lnTo>
                  <a:lnTo>
                    <a:pt x="1492" y="2179"/>
                  </a:lnTo>
                  <a:cubicBezTo>
                    <a:pt x="1371" y="2259"/>
                    <a:pt x="1210" y="2299"/>
                    <a:pt x="1049" y="2299"/>
                  </a:cubicBezTo>
                  <a:cubicBezTo>
                    <a:pt x="807" y="2299"/>
                    <a:pt x="645" y="2219"/>
                    <a:pt x="524" y="2058"/>
                  </a:cubicBezTo>
                  <a:cubicBezTo>
                    <a:pt x="403" y="1896"/>
                    <a:pt x="363" y="1614"/>
                    <a:pt x="363" y="1291"/>
                  </a:cubicBezTo>
                  <a:cubicBezTo>
                    <a:pt x="363" y="1049"/>
                    <a:pt x="403" y="848"/>
                    <a:pt x="444" y="686"/>
                  </a:cubicBezTo>
                  <a:cubicBezTo>
                    <a:pt x="524" y="565"/>
                    <a:pt x="605" y="444"/>
                    <a:pt x="726" y="364"/>
                  </a:cubicBezTo>
                  <a:cubicBezTo>
                    <a:pt x="807" y="283"/>
                    <a:pt x="928" y="283"/>
                    <a:pt x="1089" y="283"/>
                  </a:cubicBezTo>
                  <a:cubicBezTo>
                    <a:pt x="1170" y="283"/>
                    <a:pt x="1291" y="283"/>
                    <a:pt x="1371" y="323"/>
                  </a:cubicBezTo>
                  <a:cubicBezTo>
                    <a:pt x="1452" y="364"/>
                    <a:pt x="1533" y="404"/>
                    <a:pt x="1613" y="485"/>
                  </a:cubicBezTo>
                  <a:lnTo>
                    <a:pt x="1815" y="243"/>
                  </a:lnTo>
                  <a:cubicBezTo>
                    <a:pt x="1694" y="162"/>
                    <a:pt x="1573" y="81"/>
                    <a:pt x="1492" y="41"/>
                  </a:cubicBezTo>
                  <a:cubicBezTo>
                    <a:pt x="1371" y="1"/>
                    <a:pt x="1210" y="1"/>
                    <a:pt x="10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0"/>
            <p:cNvSpPr/>
            <p:nvPr/>
          </p:nvSpPr>
          <p:spPr>
            <a:xfrm>
              <a:off x="1108705" y="2681737"/>
              <a:ext cx="22338" cy="32182"/>
            </a:xfrm>
            <a:custGeom>
              <a:avLst/>
              <a:gdLst/>
              <a:ahLst/>
              <a:cxnLst/>
              <a:rect l="l" t="t" r="r" b="b"/>
              <a:pathLst>
                <a:path w="1736" h="2501" extrusionOk="0">
                  <a:moveTo>
                    <a:pt x="1" y="0"/>
                  </a:moveTo>
                  <a:lnTo>
                    <a:pt x="1" y="2500"/>
                  </a:lnTo>
                  <a:lnTo>
                    <a:pt x="364" y="2500"/>
                  </a:lnTo>
                  <a:lnTo>
                    <a:pt x="364" y="1331"/>
                  </a:lnTo>
                  <a:lnTo>
                    <a:pt x="1412" y="1331"/>
                  </a:lnTo>
                  <a:lnTo>
                    <a:pt x="1412" y="2500"/>
                  </a:lnTo>
                  <a:lnTo>
                    <a:pt x="1735" y="2500"/>
                  </a:lnTo>
                  <a:lnTo>
                    <a:pt x="1735" y="0"/>
                  </a:lnTo>
                  <a:lnTo>
                    <a:pt x="1412" y="0"/>
                  </a:lnTo>
                  <a:lnTo>
                    <a:pt x="1412" y="1049"/>
                  </a:lnTo>
                  <a:lnTo>
                    <a:pt x="364" y="1049"/>
                  </a:lnTo>
                  <a:lnTo>
                    <a:pt x="3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0"/>
            <p:cNvSpPr/>
            <p:nvPr/>
          </p:nvSpPr>
          <p:spPr>
            <a:xfrm>
              <a:off x="1136213" y="2681737"/>
              <a:ext cx="25954" cy="32182"/>
            </a:xfrm>
            <a:custGeom>
              <a:avLst/>
              <a:gdLst/>
              <a:ahLst/>
              <a:cxnLst/>
              <a:rect l="l" t="t" r="r" b="b"/>
              <a:pathLst>
                <a:path w="2017" h="2501" extrusionOk="0">
                  <a:moveTo>
                    <a:pt x="1009" y="282"/>
                  </a:moveTo>
                  <a:lnTo>
                    <a:pt x="1412" y="1573"/>
                  </a:lnTo>
                  <a:lnTo>
                    <a:pt x="605" y="1573"/>
                  </a:lnTo>
                  <a:lnTo>
                    <a:pt x="1009" y="282"/>
                  </a:lnTo>
                  <a:close/>
                  <a:moveTo>
                    <a:pt x="807" y="0"/>
                  </a:moveTo>
                  <a:lnTo>
                    <a:pt x="0" y="2500"/>
                  </a:lnTo>
                  <a:lnTo>
                    <a:pt x="363" y="2500"/>
                  </a:lnTo>
                  <a:lnTo>
                    <a:pt x="525" y="1855"/>
                  </a:lnTo>
                  <a:lnTo>
                    <a:pt x="1493" y="1855"/>
                  </a:lnTo>
                  <a:lnTo>
                    <a:pt x="1654" y="2500"/>
                  </a:lnTo>
                  <a:lnTo>
                    <a:pt x="2017" y="2500"/>
                  </a:lnTo>
                  <a:lnTo>
                    <a:pt x="12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0"/>
            <p:cNvSpPr/>
            <p:nvPr/>
          </p:nvSpPr>
          <p:spPr>
            <a:xfrm>
              <a:off x="1167350" y="2681737"/>
              <a:ext cx="22325" cy="32182"/>
            </a:xfrm>
            <a:custGeom>
              <a:avLst/>
              <a:gdLst/>
              <a:ahLst/>
              <a:cxnLst/>
              <a:rect l="l" t="t" r="r" b="b"/>
              <a:pathLst>
                <a:path w="1735" h="2501" extrusionOk="0">
                  <a:moveTo>
                    <a:pt x="0" y="0"/>
                  </a:moveTo>
                  <a:lnTo>
                    <a:pt x="0" y="2500"/>
                  </a:lnTo>
                  <a:lnTo>
                    <a:pt x="323" y="2500"/>
                  </a:lnTo>
                  <a:lnTo>
                    <a:pt x="323" y="1331"/>
                  </a:lnTo>
                  <a:cubicBezTo>
                    <a:pt x="323" y="1129"/>
                    <a:pt x="323" y="968"/>
                    <a:pt x="282" y="807"/>
                  </a:cubicBezTo>
                  <a:cubicBezTo>
                    <a:pt x="282" y="686"/>
                    <a:pt x="282" y="524"/>
                    <a:pt x="282" y="363"/>
                  </a:cubicBezTo>
                  <a:lnTo>
                    <a:pt x="1291" y="2500"/>
                  </a:lnTo>
                  <a:lnTo>
                    <a:pt x="1734" y="2500"/>
                  </a:lnTo>
                  <a:lnTo>
                    <a:pt x="1734" y="0"/>
                  </a:lnTo>
                  <a:lnTo>
                    <a:pt x="1412" y="0"/>
                  </a:lnTo>
                  <a:lnTo>
                    <a:pt x="1412" y="1331"/>
                  </a:lnTo>
                  <a:cubicBezTo>
                    <a:pt x="1412" y="1492"/>
                    <a:pt x="1412" y="1613"/>
                    <a:pt x="1452" y="1775"/>
                  </a:cubicBezTo>
                  <a:cubicBezTo>
                    <a:pt x="1452" y="1936"/>
                    <a:pt x="1452" y="2057"/>
                    <a:pt x="1452" y="2097"/>
                  </a:cubicBezTo>
                  <a:lnTo>
                    <a:pt x="4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0"/>
            <p:cNvSpPr/>
            <p:nvPr/>
          </p:nvSpPr>
          <p:spPr>
            <a:xfrm>
              <a:off x="1194846" y="2681737"/>
              <a:ext cx="25954" cy="32182"/>
            </a:xfrm>
            <a:custGeom>
              <a:avLst/>
              <a:gdLst/>
              <a:ahLst/>
              <a:cxnLst/>
              <a:rect l="l" t="t" r="r" b="b"/>
              <a:pathLst>
                <a:path w="2017" h="2501" extrusionOk="0">
                  <a:moveTo>
                    <a:pt x="1009" y="282"/>
                  </a:moveTo>
                  <a:lnTo>
                    <a:pt x="1372" y="1573"/>
                  </a:lnTo>
                  <a:lnTo>
                    <a:pt x="605" y="1573"/>
                  </a:lnTo>
                  <a:lnTo>
                    <a:pt x="1009" y="282"/>
                  </a:lnTo>
                  <a:close/>
                  <a:moveTo>
                    <a:pt x="767" y="0"/>
                  </a:moveTo>
                  <a:lnTo>
                    <a:pt x="1" y="2500"/>
                  </a:lnTo>
                  <a:lnTo>
                    <a:pt x="323" y="2500"/>
                  </a:lnTo>
                  <a:lnTo>
                    <a:pt x="525" y="1855"/>
                  </a:lnTo>
                  <a:lnTo>
                    <a:pt x="1452" y="1855"/>
                  </a:lnTo>
                  <a:lnTo>
                    <a:pt x="1654" y="2500"/>
                  </a:lnTo>
                  <a:lnTo>
                    <a:pt x="2017" y="2500"/>
                  </a:lnTo>
                  <a:lnTo>
                    <a:pt x="12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0"/>
            <p:cNvSpPr/>
            <p:nvPr/>
          </p:nvSpPr>
          <p:spPr>
            <a:xfrm>
              <a:off x="720059" y="2494388"/>
              <a:ext cx="24397" cy="33224"/>
            </a:xfrm>
            <a:custGeom>
              <a:avLst/>
              <a:gdLst/>
              <a:ahLst/>
              <a:cxnLst/>
              <a:rect l="l" t="t" r="r" b="b"/>
              <a:pathLst>
                <a:path w="1896" h="2582" extrusionOk="0">
                  <a:moveTo>
                    <a:pt x="1089" y="0"/>
                  </a:moveTo>
                  <a:cubicBezTo>
                    <a:pt x="888" y="0"/>
                    <a:pt x="726" y="81"/>
                    <a:pt x="565" y="162"/>
                  </a:cubicBezTo>
                  <a:cubicBezTo>
                    <a:pt x="404" y="283"/>
                    <a:pt x="242" y="404"/>
                    <a:pt x="162" y="605"/>
                  </a:cubicBezTo>
                  <a:cubicBezTo>
                    <a:pt x="81" y="807"/>
                    <a:pt x="0" y="1049"/>
                    <a:pt x="0" y="1291"/>
                  </a:cubicBezTo>
                  <a:cubicBezTo>
                    <a:pt x="0" y="1734"/>
                    <a:pt x="121" y="2057"/>
                    <a:pt x="283" y="2259"/>
                  </a:cubicBezTo>
                  <a:cubicBezTo>
                    <a:pt x="484" y="2501"/>
                    <a:pt x="726" y="2581"/>
                    <a:pt x="1049" y="2581"/>
                  </a:cubicBezTo>
                  <a:cubicBezTo>
                    <a:pt x="1331" y="2581"/>
                    <a:pt x="1614" y="2541"/>
                    <a:pt x="1896" y="2380"/>
                  </a:cubicBezTo>
                  <a:lnTo>
                    <a:pt x="1896" y="1170"/>
                  </a:lnTo>
                  <a:lnTo>
                    <a:pt x="1049" y="1170"/>
                  </a:lnTo>
                  <a:lnTo>
                    <a:pt x="1089" y="1452"/>
                  </a:lnTo>
                  <a:lnTo>
                    <a:pt x="1533" y="1452"/>
                  </a:lnTo>
                  <a:lnTo>
                    <a:pt x="1533" y="2218"/>
                  </a:lnTo>
                  <a:cubicBezTo>
                    <a:pt x="1412" y="2299"/>
                    <a:pt x="1251" y="2299"/>
                    <a:pt x="1049" y="2299"/>
                  </a:cubicBezTo>
                  <a:cubicBezTo>
                    <a:pt x="847" y="2299"/>
                    <a:pt x="686" y="2218"/>
                    <a:pt x="565" y="2057"/>
                  </a:cubicBezTo>
                  <a:cubicBezTo>
                    <a:pt x="444" y="1896"/>
                    <a:pt x="404" y="1654"/>
                    <a:pt x="404" y="1291"/>
                  </a:cubicBezTo>
                  <a:cubicBezTo>
                    <a:pt x="404" y="1089"/>
                    <a:pt x="404" y="887"/>
                    <a:pt x="484" y="726"/>
                  </a:cubicBezTo>
                  <a:cubicBezTo>
                    <a:pt x="565" y="565"/>
                    <a:pt x="646" y="484"/>
                    <a:pt x="726" y="404"/>
                  </a:cubicBezTo>
                  <a:cubicBezTo>
                    <a:pt x="847" y="323"/>
                    <a:pt x="968" y="283"/>
                    <a:pt x="1089" y="283"/>
                  </a:cubicBezTo>
                  <a:cubicBezTo>
                    <a:pt x="1210" y="283"/>
                    <a:pt x="1291" y="323"/>
                    <a:pt x="1372" y="363"/>
                  </a:cubicBezTo>
                  <a:cubicBezTo>
                    <a:pt x="1452" y="363"/>
                    <a:pt x="1573" y="444"/>
                    <a:pt x="1654" y="484"/>
                  </a:cubicBezTo>
                  <a:lnTo>
                    <a:pt x="1856" y="283"/>
                  </a:lnTo>
                  <a:cubicBezTo>
                    <a:pt x="1735" y="202"/>
                    <a:pt x="1614" y="121"/>
                    <a:pt x="1493" y="81"/>
                  </a:cubicBezTo>
                  <a:cubicBezTo>
                    <a:pt x="1412" y="41"/>
                    <a:pt x="1251" y="0"/>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0"/>
            <p:cNvSpPr/>
            <p:nvPr/>
          </p:nvSpPr>
          <p:spPr>
            <a:xfrm>
              <a:off x="751196" y="2495418"/>
              <a:ext cx="22325" cy="32194"/>
            </a:xfrm>
            <a:custGeom>
              <a:avLst/>
              <a:gdLst/>
              <a:ahLst/>
              <a:cxnLst/>
              <a:rect l="l" t="t" r="r" b="b"/>
              <a:pathLst>
                <a:path w="1735" h="2502" extrusionOk="0">
                  <a:moveTo>
                    <a:pt x="0" y="1"/>
                  </a:moveTo>
                  <a:lnTo>
                    <a:pt x="0" y="1695"/>
                  </a:lnTo>
                  <a:cubicBezTo>
                    <a:pt x="0" y="1937"/>
                    <a:pt x="81" y="2138"/>
                    <a:pt x="242" y="2300"/>
                  </a:cubicBezTo>
                  <a:cubicBezTo>
                    <a:pt x="403" y="2461"/>
                    <a:pt x="605" y="2501"/>
                    <a:pt x="887" y="2501"/>
                  </a:cubicBezTo>
                  <a:cubicBezTo>
                    <a:pt x="1049" y="2501"/>
                    <a:pt x="1210" y="2501"/>
                    <a:pt x="1331" y="2421"/>
                  </a:cubicBezTo>
                  <a:cubicBezTo>
                    <a:pt x="1492" y="2340"/>
                    <a:pt x="1573" y="2259"/>
                    <a:pt x="1654" y="2098"/>
                  </a:cubicBezTo>
                  <a:cubicBezTo>
                    <a:pt x="1734" y="1977"/>
                    <a:pt x="1734" y="1856"/>
                    <a:pt x="1734" y="1695"/>
                  </a:cubicBezTo>
                  <a:lnTo>
                    <a:pt x="1734" y="1"/>
                  </a:lnTo>
                  <a:lnTo>
                    <a:pt x="1412" y="1"/>
                  </a:lnTo>
                  <a:lnTo>
                    <a:pt x="1412" y="1654"/>
                  </a:lnTo>
                  <a:cubicBezTo>
                    <a:pt x="1412" y="1856"/>
                    <a:pt x="1371" y="1977"/>
                    <a:pt x="1291" y="2098"/>
                  </a:cubicBezTo>
                  <a:cubicBezTo>
                    <a:pt x="1170" y="2179"/>
                    <a:pt x="1049" y="2219"/>
                    <a:pt x="887" y="2219"/>
                  </a:cubicBezTo>
                  <a:cubicBezTo>
                    <a:pt x="686" y="2219"/>
                    <a:pt x="565" y="2179"/>
                    <a:pt x="484" y="2098"/>
                  </a:cubicBezTo>
                  <a:cubicBezTo>
                    <a:pt x="403" y="1977"/>
                    <a:pt x="363" y="1856"/>
                    <a:pt x="363" y="1654"/>
                  </a:cubicBezTo>
                  <a:lnTo>
                    <a:pt x="3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0"/>
            <p:cNvSpPr/>
            <p:nvPr/>
          </p:nvSpPr>
          <p:spPr>
            <a:xfrm>
              <a:off x="782847" y="2495418"/>
              <a:ext cx="4156" cy="31667"/>
            </a:xfrm>
            <a:custGeom>
              <a:avLst/>
              <a:gdLst/>
              <a:ahLst/>
              <a:cxnLst/>
              <a:rect l="l" t="t" r="r" b="b"/>
              <a:pathLst>
                <a:path w="323" h="2461" extrusionOk="0">
                  <a:moveTo>
                    <a:pt x="0" y="1"/>
                  </a:moveTo>
                  <a:lnTo>
                    <a:pt x="0" y="2461"/>
                  </a:lnTo>
                  <a:lnTo>
                    <a:pt x="323" y="2461"/>
                  </a:ln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0"/>
            <p:cNvSpPr/>
            <p:nvPr/>
          </p:nvSpPr>
          <p:spPr>
            <a:xfrm>
              <a:off x="796331" y="2495418"/>
              <a:ext cx="22325" cy="31667"/>
            </a:xfrm>
            <a:custGeom>
              <a:avLst/>
              <a:gdLst/>
              <a:ahLst/>
              <a:cxnLst/>
              <a:rect l="l" t="t" r="r" b="b"/>
              <a:pathLst>
                <a:path w="1735" h="2461" extrusionOk="0">
                  <a:moveTo>
                    <a:pt x="1" y="1"/>
                  </a:moveTo>
                  <a:lnTo>
                    <a:pt x="1" y="2461"/>
                  </a:lnTo>
                  <a:lnTo>
                    <a:pt x="323" y="2461"/>
                  </a:lnTo>
                  <a:lnTo>
                    <a:pt x="323" y="1332"/>
                  </a:lnTo>
                  <a:cubicBezTo>
                    <a:pt x="323" y="1130"/>
                    <a:pt x="323" y="969"/>
                    <a:pt x="323" y="807"/>
                  </a:cubicBezTo>
                  <a:cubicBezTo>
                    <a:pt x="283" y="687"/>
                    <a:pt x="283" y="525"/>
                    <a:pt x="283" y="364"/>
                  </a:cubicBezTo>
                  <a:lnTo>
                    <a:pt x="283" y="364"/>
                  </a:lnTo>
                  <a:lnTo>
                    <a:pt x="1291" y="2461"/>
                  </a:lnTo>
                  <a:lnTo>
                    <a:pt x="1735" y="2461"/>
                  </a:lnTo>
                  <a:lnTo>
                    <a:pt x="1735" y="1"/>
                  </a:lnTo>
                  <a:lnTo>
                    <a:pt x="1412" y="1"/>
                  </a:lnTo>
                  <a:lnTo>
                    <a:pt x="1412" y="1332"/>
                  </a:lnTo>
                  <a:cubicBezTo>
                    <a:pt x="1412" y="1493"/>
                    <a:pt x="1412" y="1614"/>
                    <a:pt x="1453" y="1775"/>
                  </a:cubicBezTo>
                  <a:cubicBezTo>
                    <a:pt x="1453" y="1893"/>
                    <a:pt x="1453" y="1990"/>
                    <a:pt x="1468" y="2049"/>
                  </a:cubicBezTo>
                  <a:lnTo>
                    <a:pt x="1468" y="2049"/>
                  </a:lnTo>
                  <a:lnTo>
                    <a:pt x="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0"/>
            <p:cNvSpPr/>
            <p:nvPr/>
          </p:nvSpPr>
          <p:spPr>
            <a:xfrm>
              <a:off x="827983" y="2495418"/>
              <a:ext cx="18182" cy="31667"/>
            </a:xfrm>
            <a:custGeom>
              <a:avLst/>
              <a:gdLst/>
              <a:ahLst/>
              <a:cxnLst/>
              <a:rect l="l" t="t" r="r" b="b"/>
              <a:pathLst>
                <a:path w="1413" h="2461" extrusionOk="0">
                  <a:moveTo>
                    <a:pt x="1" y="1"/>
                  </a:moveTo>
                  <a:lnTo>
                    <a:pt x="1" y="2461"/>
                  </a:lnTo>
                  <a:lnTo>
                    <a:pt x="1412" y="2461"/>
                  </a:lnTo>
                  <a:lnTo>
                    <a:pt x="1412" y="2219"/>
                  </a:lnTo>
                  <a:lnTo>
                    <a:pt x="364" y="2219"/>
                  </a:lnTo>
                  <a:lnTo>
                    <a:pt x="364" y="1332"/>
                  </a:lnTo>
                  <a:lnTo>
                    <a:pt x="1211" y="1332"/>
                  </a:lnTo>
                  <a:lnTo>
                    <a:pt x="1211" y="1090"/>
                  </a:lnTo>
                  <a:lnTo>
                    <a:pt x="364" y="1090"/>
                  </a:lnTo>
                  <a:lnTo>
                    <a:pt x="364" y="243"/>
                  </a:lnTo>
                  <a:lnTo>
                    <a:pt x="1332" y="243"/>
                  </a:lnTo>
                  <a:lnTo>
                    <a:pt x="13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0"/>
            <p:cNvSpPr/>
            <p:nvPr/>
          </p:nvSpPr>
          <p:spPr>
            <a:xfrm>
              <a:off x="848750" y="2495418"/>
              <a:ext cx="25954" cy="31667"/>
            </a:xfrm>
            <a:custGeom>
              <a:avLst/>
              <a:gdLst/>
              <a:ahLst/>
              <a:cxnLst/>
              <a:rect l="l" t="t" r="r" b="b"/>
              <a:pathLst>
                <a:path w="2017" h="2461" extrusionOk="0">
                  <a:moveTo>
                    <a:pt x="1008" y="283"/>
                  </a:moveTo>
                  <a:lnTo>
                    <a:pt x="1412" y="1574"/>
                  </a:lnTo>
                  <a:lnTo>
                    <a:pt x="605" y="1574"/>
                  </a:lnTo>
                  <a:lnTo>
                    <a:pt x="1008" y="283"/>
                  </a:lnTo>
                  <a:close/>
                  <a:moveTo>
                    <a:pt x="807" y="1"/>
                  </a:moveTo>
                  <a:lnTo>
                    <a:pt x="0" y="2461"/>
                  </a:lnTo>
                  <a:lnTo>
                    <a:pt x="363" y="2461"/>
                  </a:lnTo>
                  <a:lnTo>
                    <a:pt x="524" y="1856"/>
                  </a:lnTo>
                  <a:lnTo>
                    <a:pt x="1492" y="1856"/>
                  </a:lnTo>
                  <a:lnTo>
                    <a:pt x="1654" y="2461"/>
                  </a:lnTo>
                  <a:lnTo>
                    <a:pt x="2016" y="2461"/>
                  </a:lnTo>
                  <a:lnTo>
                    <a:pt x="12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0"/>
            <p:cNvSpPr/>
            <p:nvPr/>
          </p:nvSpPr>
          <p:spPr>
            <a:xfrm>
              <a:off x="667653" y="2167432"/>
              <a:ext cx="30625" cy="32194"/>
            </a:xfrm>
            <a:custGeom>
              <a:avLst/>
              <a:gdLst/>
              <a:ahLst/>
              <a:cxnLst/>
              <a:rect l="l" t="t" r="r" b="b"/>
              <a:pathLst>
                <a:path w="2380" h="2502" extrusionOk="0">
                  <a:moveTo>
                    <a:pt x="202" y="1"/>
                  </a:moveTo>
                  <a:lnTo>
                    <a:pt x="0" y="2501"/>
                  </a:lnTo>
                  <a:lnTo>
                    <a:pt x="323" y="2501"/>
                  </a:lnTo>
                  <a:lnTo>
                    <a:pt x="403" y="1372"/>
                  </a:lnTo>
                  <a:cubicBezTo>
                    <a:pt x="444" y="1009"/>
                    <a:pt x="444" y="646"/>
                    <a:pt x="444" y="324"/>
                  </a:cubicBezTo>
                  <a:lnTo>
                    <a:pt x="1008" y="2219"/>
                  </a:lnTo>
                  <a:lnTo>
                    <a:pt x="1331" y="2219"/>
                  </a:lnTo>
                  <a:lnTo>
                    <a:pt x="1896" y="324"/>
                  </a:lnTo>
                  <a:cubicBezTo>
                    <a:pt x="1896" y="566"/>
                    <a:pt x="1896" y="928"/>
                    <a:pt x="1936" y="1372"/>
                  </a:cubicBezTo>
                  <a:lnTo>
                    <a:pt x="2017" y="2501"/>
                  </a:lnTo>
                  <a:lnTo>
                    <a:pt x="2380" y="2501"/>
                  </a:lnTo>
                  <a:lnTo>
                    <a:pt x="2178" y="1"/>
                  </a:lnTo>
                  <a:lnTo>
                    <a:pt x="1694" y="1"/>
                  </a:lnTo>
                  <a:lnTo>
                    <a:pt x="1210" y="1816"/>
                  </a:lnTo>
                  <a:lnTo>
                    <a:pt x="6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0"/>
            <p:cNvSpPr/>
            <p:nvPr/>
          </p:nvSpPr>
          <p:spPr>
            <a:xfrm>
              <a:off x="701376" y="2167432"/>
              <a:ext cx="25954" cy="32194"/>
            </a:xfrm>
            <a:custGeom>
              <a:avLst/>
              <a:gdLst/>
              <a:ahLst/>
              <a:cxnLst/>
              <a:rect l="l" t="t" r="r" b="b"/>
              <a:pathLst>
                <a:path w="2017" h="2502" extrusionOk="0">
                  <a:moveTo>
                    <a:pt x="1009" y="283"/>
                  </a:moveTo>
                  <a:lnTo>
                    <a:pt x="1372" y="1574"/>
                  </a:lnTo>
                  <a:lnTo>
                    <a:pt x="605" y="1574"/>
                  </a:lnTo>
                  <a:lnTo>
                    <a:pt x="1009" y="283"/>
                  </a:lnTo>
                  <a:close/>
                  <a:moveTo>
                    <a:pt x="807" y="1"/>
                  </a:moveTo>
                  <a:lnTo>
                    <a:pt x="1" y="2501"/>
                  </a:lnTo>
                  <a:lnTo>
                    <a:pt x="323" y="2501"/>
                  </a:lnTo>
                  <a:lnTo>
                    <a:pt x="525" y="1856"/>
                  </a:lnTo>
                  <a:lnTo>
                    <a:pt x="1452" y="1856"/>
                  </a:lnTo>
                  <a:lnTo>
                    <a:pt x="1654" y="2501"/>
                  </a:lnTo>
                  <a:lnTo>
                    <a:pt x="2017" y="2501"/>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0"/>
            <p:cNvSpPr/>
            <p:nvPr/>
          </p:nvSpPr>
          <p:spPr>
            <a:xfrm>
              <a:off x="731471" y="2167432"/>
              <a:ext cx="22325" cy="32709"/>
            </a:xfrm>
            <a:custGeom>
              <a:avLst/>
              <a:gdLst/>
              <a:ahLst/>
              <a:cxnLst/>
              <a:rect l="l" t="t" r="r" b="b"/>
              <a:pathLst>
                <a:path w="1735" h="2542" extrusionOk="0">
                  <a:moveTo>
                    <a:pt x="1" y="1"/>
                  </a:moveTo>
                  <a:lnTo>
                    <a:pt x="1" y="1695"/>
                  </a:lnTo>
                  <a:cubicBezTo>
                    <a:pt x="1" y="1937"/>
                    <a:pt x="81" y="2138"/>
                    <a:pt x="202" y="2300"/>
                  </a:cubicBezTo>
                  <a:cubicBezTo>
                    <a:pt x="364" y="2461"/>
                    <a:pt x="565" y="2542"/>
                    <a:pt x="848" y="2542"/>
                  </a:cubicBezTo>
                  <a:cubicBezTo>
                    <a:pt x="1049" y="2542"/>
                    <a:pt x="1211" y="2501"/>
                    <a:pt x="1332" y="2421"/>
                  </a:cubicBezTo>
                  <a:cubicBezTo>
                    <a:pt x="1452" y="2340"/>
                    <a:pt x="1573" y="2259"/>
                    <a:pt x="1614" y="2138"/>
                  </a:cubicBezTo>
                  <a:cubicBezTo>
                    <a:pt x="1694" y="2017"/>
                    <a:pt x="1735" y="1856"/>
                    <a:pt x="1735" y="1695"/>
                  </a:cubicBezTo>
                  <a:lnTo>
                    <a:pt x="1735" y="1"/>
                  </a:lnTo>
                  <a:lnTo>
                    <a:pt x="1372" y="1"/>
                  </a:lnTo>
                  <a:lnTo>
                    <a:pt x="1372" y="1654"/>
                  </a:lnTo>
                  <a:cubicBezTo>
                    <a:pt x="1372" y="1856"/>
                    <a:pt x="1332" y="2017"/>
                    <a:pt x="1251" y="2098"/>
                  </a:cubicBezTo>
                  <a:cubicBezTo>
                    <a:pt x="1170" y="2179"/>
                    <a:pt x="1049" y="2259"/>
                    <a:pt x="848" y="2259"/>
                  </a:cubicBezTo>
                  <a:cubicBezTo>
                    <a:pt x="686" y="2259"/>
                    <a:pt x="565" y="2179"/>
                    <a:pt x="485" y="2098"/>
                  </a:cubicBezTo>
                  <a:cubicBezTo>
                    <a:pt x="364" y="2017"/>
                    <a:pt x="323" y="1856"/>
                    <a:pt x="323" y="1654"/>
                  </a:cubicBez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0"/>
            <p:cNvSpPr/>
            <p:nvPr/>
          </p:nvSpPr>
          <p:spPr>
            <a:xfrm>
              <a:off x="762608" y="2167432"/>
              <a:ext cx="22325" cy="32194"/>
            </a:xfrm>
            <a:custGeom>
              <a:avLst/>
              <a:gdLst/>
              <a:ahLst/>
              <a:cxnLst/>
              <a:rect l="l" t="t" r="r" b="b"/>
              <a:pathLst>
                <a:path w="1735" h="2502" extrusionOk="0">
                  <a:moveTo>
                    <a:pt x="646" y="243"/>
                  </a:moveTo>
                  <a:cubicBezTo>
                    <a:pt x="847" y="243"/>
                    <a:pt x="1009" y="283"/>
                    <a:pt x="1089" y="364"/>
                  </a:cubicBezTo>
                  <a:cubicBezTo>
                    <a:pt x="1210" y="445"/>
                    <a:pt x="1251" y="525"/>
                    <a:pt x="1251" y="687"/>
                  </a:cubicBezTo>
                  <a:cubicBezTo>
                    <a:pt x="1251" y="848"/>
                    <a:pt x="1210" y="969"/>
                    <a:pt x="1089" y="1049"/>
                  </a:cubicBezTo>
                  <a:cubicBezTo>
                    <a:pt x="1009" y="1130"/>
                    <a:pt x="888" y="1170"/>
                    <a:pt x="686" y="1170"/>
                  </a:cubicBezTo>
                  <a:lnTo>
                    <a:pt x="363" y="1170"/>
                  </a:lnTo>
                  <a:lnTo>
                    <a:pt x="363" y="243"/>
                  </a:lnTo>
                  <a:close/>
                  <a:moveTo>
                    <a:pt x="0" y="1"/>
                  </a:moveTo>
                  <a:lnTo>
                    <a:pt x="0" y="2501"/>
                  </a:lnTo>
                  <a:lnTo>
                    <a:pt x="363" y="2501"/>
                  </a:lnTo>
                  <a:lnTo>
                    <a:pt x="363" y="1412"/>
                  </a:lnTo>
                  <a:lnTo>
                    <a:pt x="726" y="1412"/>
                  </a:lnTo>
                  <a:lnTo>
                    <a:pt x="1331" y="2501"/>
                  </a:lnTo>
                  <a:lnTo>
                    <a:pt x="1735" y="2501"/>
                  </a:lnTo>
                  <a:lnTo>
                    <a:pt x="1089" y="1372"/>
                  </a:lnTo>
                  <a:cubicBezTo>
                    <a:pt x="1251" y="1332"/>
                    <a:pt x="1372" y="1211"/>
                    <a:pt x="1493" y="1130"/>
                  </a:cubicBezTo>
                  <a:cubicBezTo>
                    <a:pt x="1573" y="1009"/>
                    <a:pt x="1614" y="888"/>
                    <a:pt x="1614" y="687"/>
                  </a:cubicBezTo>
                  <a:cubicBezTo>
                    <a:pt x="1614" y="445"/>
                    <a:pt x="1533" y="283"/>
                    <a:pt x="1372" y="162"/>
                  </a:cubicBezTo>
                  <a:cubicBezTo>
                    <a:pt x="1210" y="41"/>
                    <a:pt x="96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0"/>
            <p:cNvSpPr/>
            <p:nvPr/>
          </p:nvSpPr>
          <p:spPr>
            <a:xfrm>
              <a:off x="790632" y="2167432"/>
              <a:ext cx="4684" cy="32194"/>
            </a:xfrm>
            <a:custGeom>
              <a:avLst/>
              <a:gdLst/>
              <a:ahLst/>
              <a:cxnLst/>
              <a:rect l="l" t="t" r="r" b="b"/>
              <a:pathLst>
                <a:path w="364" h="2502" extrusionOk="0">
                  <a:moveTo>
                    <a:pt x="0" y="1"/>
                  </a:moveTo>
                  <a:lnTo>
                    <a:pt x="0" y="2501"/>
                  </a:lnTo>
                  <a:lnTo>
                    <a:pt x="363" y="2501"/>
                  </a:lnTo>
                  <a:lnTo>
                    <a:pt x="3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0"/>
            <p:cNvSpPr/>
            <p:nvPr/>
          </p:nvSpPr>
          <p:spPr>
            <a:xfrm>
              <a:off x="800487" y="2167432"/>
              <a:ext cx="23367" cy="32194"/>
            </a:xfrm>
            <a:custGeom>
              <a:avLst/>
              <a:gdLst/>
              <a:ahLst/>
              <a:cxnLst/>
              <a:rect l="l" t="t" r="r" b="b"/>
              <a:pathLst>
                <a:path w="1816" h="2502" extrusionOk="0">
                  <a:moveTo>
                    <a:pt x="0" y="1"/>
                  </a:moveTo>
                  <a:lnTo>
                    <a:pt x="0" y="283"/>
                  </a:lnTo>
                  <a:lnTo>
                    <a:pt x="726" y="283"/>
                  </a:lnTo>
                  <a:lnTo>
                    <a:pt x="726" y="2501"/>
                  </a:lnTo>
                  <a:lnTo>
                    <a:pt x="1049" y="2501"/>
                  </a:lnTo>
                  <a:lnTo>
                    <a:pt x="1049" y="283"/>
                  </a:lnTo>
                  <a:lnTo>
                    <a:pt x="1775" y="283"/>
                  </a:lnTo>
                  <a:lnTo>
                    <a:pt x="18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0"/>
            <p:cNvSpPr/>
            <p:nvPr/>
          </p:nvSpPr>
          <p:spPr>
            <a:xfrm>
              <a:off x="821756" y="2167432"/>
              <a:ext cx="26481" cy="32194"/>
            </a:xfrm>
            <a:custGeom>
              <a:avLst/>
              <a:gdLst/>
              <a:ahLst/>
              <a:cxnLst/>
              <a:rect l="l" t="t" r="r" b="b"/>
              <a:pathLst>
                <a:path w="2058" h="2502" extrusionOk="0">
                  <a:moveTo>
                    <a:pt x="1009" y="283"/>
                  </a:moveTo>
                  <a:lnTo>
                    <a:pt x="1412" y="1574"/>
                  </a:lnTo>
                  <a:lnTo>
                    <a:pt x="646" y="1574"/>
                  </a:lnTo>
                  <a:lnTo>
                    <a:pt x="1009" y="283"/>
                  </a:lnTo>
                  <a:close/>
                  <a:moveTo>
                    <a:pt x="807" y="1"/>
                  </a:moveTo>
                  <a:lnTo>
                    <a:pt x="1" y="2501"/>
                  </a:lnTo>
                  <a:lnTo>
                    <a:pt x="364" y="2501"/>
                  </a:lnTo>
                  <a:lnTo>
                    <a:pt x="566" y="1856"/>
                  </a:lnTo>
                  <a:lnTo>
                    <a:pt x="1493" y="1856"/>
                  </a:lnTo>
                  <a:lnTo>
                    <a:pt x="1695" y="2501"/>
                  </a:lnTo>
                  <a:lnTo>
                    <a:pt x="2058" y="2501"/>
                  </a:lnTo>
                  <a:lnTo>
                    <a:pt x="12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0"/>
            <p:cNvSpPr/>
            <p:nvPr/>
          </p:nvSpPr>
          <p:spPr>
            <a:xfrm>
              <a:off x="852893" y="2167432"/>
              <a:ext cx="22853" cy="32194"/>
            </a:xfrm>
            <a:custGeom>
              <a:avLst/>
              <a:gdLst/>
              <a:ahLst/>
              <a:cxnLst/>
              <a:rect l="l" t="t" r="r" b="b"/>
              <a:pathLst>
                <a:path w="1776" h="2502" extrusionOk="0">
                  <a:moveTo>
                    <a:pt x="1" y="1"/>
                  </a:moveTo>
                  <a:lnTo>
                    <a:pt x="1" y="2501"/>
                  </a:lnTo>
                  <a:lnTo>
                    <a:pt x="323" y="2501"/>
                  </a:lnTo>
                  <a:lnTo>
                    <a:pt x="323" y="1332"/>
                  </a:lnTo>
                  <a:cubicBezTo>
                    <a:pt x="323" y="1130"/>
                    <a:pt x="323" y="969"/>
                    <a:pt x="323" y="848"/>
                  </a:cubicBezTo>
                  <a:cubicBezTo>
                    <a:pt x="323" y="687"/>
                    <a:pt x="283" y="525"/>
                    <a:pt x="283" y="364"/>
                  </a:cubicBezTo>
                  <a:lnTo>
                    <a:pt x="283" y="364"/>
                  </a:lnTo>
                  <a:lnTo>
                    <a:pt x="1291" y="2501"/>
                  </a:lnTo>
                  <a:lnTo>
                    <a:pt x="1775" y="2501"/>
                  </a:lnTo>
                  <a:lnTo>
                    <a:pt x="1775" y="1"/>
                  </a:lnTo>
                  <a:lnTo>
                    <a:pt x="1452" y="1"/>
                  </a:lnTo>
                  <a:lnTo>
                    <a:pt x="1452" y="1372"/>
                  </a:lnTo>
                  <a:cubicBezTo>
                    <a:pt x="1452" y="1493"/>
                    <a:pt x="1452" y="1614"/>
                    <a:pt x="1452" y="1775"/>
                  </a:cubicBezTo>
                  <a:cubicBezTo>
                    <a:pt x="1452" y="1937"/>
                    <a:pt x="1493" y="2058"/>
                    <a:pt x="1493" y="2098"/>
                  </a:cubicBezTo>
                  <a:lnTo>
                    <a:pt x="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0"/>
            <p:cNvSpPr/>
            <p:nvPr/>
          </p:nvSpPr>
          <p:spPr>
            <a:xfrm>
              <a:off x="885072" y="2167432"/>
              <a:ext cx="4156" cy="32194"/>
            </a:xfrm>
            <a:custGeom>
              <a:avLst/>
              <a:gdLst/>
              <a:ahLst/>
              <a:cxnLst/>
              <a:rect l="l" t="t" r="r" b="b"/>
              <a:pathLst>
                <a:path w="323" h="2502" extrusionOk="0">
                  <a:moveTo>
                    <a:pt x="0" y="1"/>
                  </a:moveTo>
                  <a:lnTo>
                    <a:pt x="0" y="2501"/>
                  </a:lnTo>
                  <a:lnTo>
                    <a:pt x="323" y="2501"/>
                  </a:ln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0"/>
            <p:cNvSpPr/>
            <p:nvPr/>
          </p:nvSpPr>
          <p:spPr>
            <a:xfrm>
              <a:off x="894400" y="2167432"/>
              <a:ext cx="25967" cy="32194"/>
            </a:xfrm>
            <a:custGeom>
              <a:avLst/>
              <a:gdLst/>
              <a:ahLst/>
              <a:cxnLst/>
              <a:rect l="l" t="t" r="r" b="b"/>
              <a:pathLst>
                <a:path w="2018" h="2502" extrusionOk="0">
                  <a:moveTo>
                    <a:pt x="1009" y="283"/>
                  </a:moveTo>
                  <a:lnTo>
                    <a:pt x="1372" y="1574"/>
                  </a:lnTo>
                  <a:lnTo>
                    <a:pt x="606" y="1574"/>
                  </a:lnTo>
                  <a:lnTo>
                    <a:pt x="1009" y="283"/>
                  </a:lnTo>
                  <a:close/>
                  <a:moveTo>
                    <a:pt x="767" y="1"/>
                  </a:moveTo>
                  <a:lnTo>
                    <a:pt x="1" y="2501"/>
                  </a:lnTo>
                  <a:lnTo>
                    <a:pt x="324" y="2501"/>
                  </a:lnTo>
                  <a:lnTo>
                    <a:pt x="525" y="1856"/>
                  </a:lnTo>
                  <a:lnTo>
                    <a:pt x="1453" y="1856"/>
                  </a:lnTo>
                  <a:lnTo>
                    <a:pt x="1654" y="2501"/>
                  </a:lnTo>
                  <a:lnTo>
                    <a:pt x="2017" y="2501"/>
                  </a:lnTo>
                  <a:lnTo>
                    <a:pt x="12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0"/>
            <p:cNvSpPr/>
            <p:nvPr/>
          </p:nvSpPr>
          <p:spPr>
            <a:xfrm>
              <a:off x="599152" y="2347523"/>
              <a:ext cx="15068" cy="22325"/>
            </a:xfrm>
            <a:custGeom>
              <a:avLst/>
              <a:gdLst/>
              <a:ahLst/>
              <a:cxnLst/>
              <a:rect l="l" t="t" r="r" b="b"/>
              <a:pathLst>
                <a:path w="1171" h="1735" extrusionOk="0">
                  <a:moveTo>
                    <a:pt x="606" y="0"/>
                  </a:moveTo>
                  <a:cubicBezTo>
                    <a:pt x="485" y="0"/>
                    <a:pt x="404" y="0"/>
                    <a:pt x="323" y="40"/>
                  </a:cubicBezTo>
                  <a:cubicBezTo>
                    <a:pt x="243" y="81"/>
                    <a:pt x="162" y="161"/>
                    <a:pt x="122" y="202"/>
                  </a:cubicBezTo>
                  <a:cubicBezTo>
                    <a:pt x="81" y="282"/>
                    <a:pt x="41" y="363"/>
                    <a:pt x="41" y="444"/>
                  </a:cubicBezTo>
                  <a:cubicBezTo>
                    <a:pt x="41" y="565"/>
                    <a:pt x="81" y="645"/>
                    <a:pt x="162" y="726"/>
                  </a:cubicBezTo>
                  <a:cubicBezTo>
                    <a:pt x="243" y="807"/>
                    <a:pt x="404" y="887"/>
                    <a:pt x="565" y="928"/>
                  </a:cubicBezTo>
                  <a:cubicBezTo>
                    <a:pt x="646" y="968"/>
                    <a:pt x="727" y="968"/>
                    <a:pt x="767" y="1008"/>
                  </a:cubicBezTo>
                  <a:cubicBezTo>
                    <a:pt x="848" y="1049"/>
                    <a:pt x="888" y="1089"/>
                    <a:pt x="888" y="1129"/>
                  </a:cubicBezTo>
                  <a:cubicBezTo>
                    <a:pt x="928" y="1170"/>
                    <a:pt x="928" y="1210"/>
                    <a:pt x="928" y="1250"/>
                  </a:cubicBezTo>
                  <a:cubicBezTo>
                    <a:pt x="928" y="1331"/>
                    <a:pt x="888" y="1412"/>
                    <a:pt x="807" y="1492"/>
                  </a:cubicBezTo>
                  <a:cubicBezTo>
                    <a:pt x="767" y="1533"/>
                    <a:pt x="686" y="1533"/>
                    <a:pt x="565" y="1533"/>
                  </a:cubicBezTo>
                  <a:cubicBezTo>
                    <a:pt x="485" y="1533"/>
                    <a:pt x="404" y="1533"/>
                    <a:pt x="323" y="1492"/>
                  </a:cubicBezTo>
                  <a:cubicBezTo>
                    <a:pt x="243" y="1492"/>
                    <a:pt x="202" y="1452"/>
                    <a:pt x="122" y="1371"/>
                  </a:cubicBezTo>
                  <a:lnTo>
                    <a:pt x="1" y="1533"/>
                  </a:lnTo>
                  <a:cubicBezTo>
                    <a:pt x="122" y="1654"/>
                    <a:pt x="323" y="1734"/>
                    <a:pt x="565" y="1734"/>
                  </a:cubicBezTo>
                  <a:cubicBezTo>
                    <a:pt x="686" y="1734"/>
                    <a:pt x="807" y="1734"/>
                    <a:pt x="888" y="1694"/>
                  </a:cubicBezTo>
                  <a:cubicBezTo>
                    <a:pt x="969" y="1654"/>
                    <a:pt x="1049" y="1573"/>
                    <a:pt x="1090" y="1492"/>
                  </a:cubicBezTo>
                  <a:cubicBezTo>
                    <a:pt x="1130" y="1412"/>
                    <a:pt x="1170" y="1331"/>
                    <a:pt x="1170" y="1250"/>
                  </a:cubicBezTo>
                  <a:cubicBezTo>
                    <a:pt x="1170" y="1129"/>
                    <a:pt x="1130" y="1049"/>
                    <a:pt x="1090" y="1008"/>
                  </a:cubicBezTo>
                  <a:cubicBezTo>
                    <a:pt x="1049" y="928"/>
                    <a:pt x="1009" y="887"/>
                    <a:pt x="928" y="847"/>
                  </a:cubicBezTo>
                  <a:cubicBezTo>
                    <a:pt x="848" y="807"/>
                    <a:pt x="767" y="766"/>
                    <a:pt x="686" y="726"/>
                  </a:cubicBezTo>
                  <a:cubicBezTo>
                    <a:pt x="565" y="686"/>
                    <a:pt x="485" y="686"/>
                    <a:pt x="444" y="645"/>
                  </a:cubicBezTo>
                  <a:cubicBezTo>
                    <a:pt x="364" y="605"/>
                    <a:pt x="364" y="605"/>
                    <a:pt x="323" y="565"/>
                  </a:cubicBezTo>
                  <a:cubicBezTo>
                    <a:pt x="323" y="524"/>
                    <a:pt x="283" y="484"/>
                    <a:pt x="283" y="444"/>
                  </a:cubicBezTo>
                  <a:cubicBezTo>
                    <a:pt x="283" y="363"/>
                    <a:pt x="323" y="282"/>
                    <a:pt x="364" y="242"/>
                  </a:cubicBezTo>
                  <a:cubicBezTo>
                    <a:pt x="444" y="202"/>
                    <a:pt x="525" y="202"/>
                    <a:pt x="606" y="202"/>
                  </a:cubicBezTo>
                  <a:cubicBezTo>
                    <a:pt x="686" y="202"/>
                    <a:pt x="727" y="202"/>
                    <a:pt x="807" y="242"/>
                  </a:cubicBezTo>
                  <a:cubicBezTo>
                    <a:pt x="848" y="242"/>
                    <a:pt x="928" y="282"/>
                    <a:pt x="969" y="323"/>
                  </a:cubicBezTo>
                  <a:lnTo>
                    <a:pt x="1130" y="202"/>
                  </a:lnTo>
                  <a:cubicBezTo>
                    <a:pt x="1049" y="121"/>
                    <a:pt x="969" y="81"/>
                    <a:pt x="888" y="40"/>
                  </a:cubicBezTo>
                  <a:cubicBezTo>
                    <a:pt x="807" y="0"/>
                    <a:pt x="686" y="0"/>
                    <a:pt x="6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0"/>
            <p:cNvSpPr/>
            <p:nvPr/>
          </p:nvSpPr>
          <p:spPr>
            <a:xfrm>
              <a:off x="618349" y="2348038"/>
              <a:ext cx="12469" cy="21810"/>
            </a:xfrm>
            <a:custGeom>
              <a:avLst/>
              <a:gdLst/>
              <a:ahLst/>
              <a:cxnLst/>
              <a:rect l="l" t="t" r="r" b="b"/>
              <a:pathLst>
                <a:path w="969" h="1695" extrusionOk="0">
                  <a:moveTo>
                    <a:pt x="1" y="0"/>
                  </a:moveTo>
                  <a:lnTo>
                    <a:pt x="1" y="1694"/>
                  </a:lnTo>
                  <a:lnTo>
                    <a:pt x="969" y="1694"/>
                  </a:lnTo>
                  <a:lnTo>
                    <a:pt x="969" y="1493"/>
                  </a:lnTo>
                  <a:lnTo>
                    <a:pt x="243" y="1493"/>
                  </a:lnTo>
                  <a:lnTo>
                    <a:pt x="243" y="928"/>
                  </a:lnTo>
                  <a:lnTo>
                    <a:pt x="807" y="928"/>
                  </a:lnTo>
                  <a:lnTo>
                    <a:pt x="807" y="726"/>
                  </a:lnTo>
                  <a:lnTo>
                    <a:pt x="243" y="726"/>
                  </a:lnTo>
                  <a:lnTo>
                    <a:pt x="243" y="162"/>
                  </a:lnTo>
                  <a:lnTo>
                    <a:pt x="888" y="162"/>
                  </a:lnTo>
                  <a:lnTo>
                    <a:pt x="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0"/>
            <p:cNvSpPr/>
            <p:nvPr/>
          </p:nvSpPr>
          <p:spPr>
            <a:xfrm>
              <a:off x="635474" y="2348038"/>
              <a:ext cx="15068" cy="21810"/>
            </a:xfrm>
            <a:custGeom>
              <a:avLst/>
              <a:gdLst/>
              <a:ahLst/>
              <a:cxnLst/>
              <a:rect l="l" t="t" r="r" b="b"/>
              <a:pathLst>
                <a:path w="1171" h="1695" extrusionOk="0">
                  <a:moveTo>
                    <a:pt x="1" y="0"/>
                  </a:moveTo>
                  <a:lnTo>
                    <a:pt x="1" y="1694"/>
                  </a:lnTo>
                  <a:lnTo>
                    <a:pt x="202" y="1694"/>
                  </a:lnTo>
                  <a:lnTo>
                    <a:pt x="202" y="888"/>
                  </a:lnTo>
                  <a:cubicBezTo>
                    <a:pt x="202" y="767"/>
                    <a:pt x="202" y="646"/>
                    <a:pt x="202" y="565"/>
                  </a:cubicBezTo>
                  <a:cubicBezTo>
                    <a:pt x="202" y="444"/>
                    <a:pt x="202" y="363"/>
                    <a:pt x="202" y="242"/>
                  </a:cubicBezTo>
                  <a:lnTo>
                    <a:pt x="888" y="1694"/>
                  </a:lnTo>
                  <a:lnTo>
                    <a:pt x="1170" y="1694"/>
                  </a:lnTo>
                  <a:lnTo>
                    <a:pt x="1170" y="0"/>
                  </a:lnTo>
                  <a:lnTo>
                    <a:pt x="969" y="0"/>
                  </a:lnTo>
                  <a:lnTo>
                    <a:pt x="969" y="888"/>
                  </a:lnTo>
                  <a:cubicBezTo>
                    <a:pt x="969" y="1009"/>
                    <a:pt x="969" y="1089"/>
                    <a:pt x="969" y="1210"/>
                  </a:cubicBezTo>
                  <a:cubicBezTo>
                    <a:pt x="969" y="1291"/>
                    <a:pt x="1009" y="1372"/>
                    <a:pt x="1009" y="1412"/>
                  </a:cubicBezTo>
                  <a:lnTo>
                    <a:pt x="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0"/>
            <p:cNvSpPr/>
            <p:nvPr/>
          </p:nvSpPr>
          <p:spPr>
            <a:xfrm>
              <a:off x="656755" y="2348038"/>
              <a:ext cx="12469" cy="21810"/>
            </a:xfrm>
            <a:custGeom>
              <a:avLst/>
              <a:gdLst/>
              <a:ahLst/>
              <a:cxnLst/>
              <a:rect l="l" t="t" r="r" b="b"/>
              <a:pathLst>
                <a:path w="969" h="1695" extrusionOk="0">
                  <a:moveTo>
                    <a:pt x="0" y="0"/>
                  </a:moveTo>
                  <a:lnTo>
                    <a:pt x="0" y="1694"/>
                  </a:lnTo>
                  <a:lnTo>
                    <a:pt x="968" y="1694"/>
                  </a:lnTo>
                  <a:lnTo>
                    <a:pt x="968" y="1493"/>
                  </a:lnTo>
                  <a:lnTo>
                    <a:pt x="242" y="1493"/>
                  </a:lnTo>
                  <a:lnTo>
                    <a:pt x="242" y="928"/>
                  </a:lnTo>
                  <a:lnTo>
                    <a:pt x="807" y="928"/>
                  </a:lnTo>
                  <a:lnTo>
                    <a:pt x="807" y="726"/>
                  </a:lnTo>
                  <a:lnTo>
                    <a:pt x="242" y="726"/>
                  </a:lnTo>
                  <a:lnTo>
                    <a:pt x="242" y="162"/>
                  </a:lnTo>
                  <a:lnTo>
                    <a:pt x="887" y="162"/>
                  </a:lnTo>
                  <a:lnTo>
                    <a:pt x="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0"/>
            <p:cNvSpPr/>
            <p:nvPr/>
          </p:nvSpPr>
          <p:spPr>
            <a:xfrm>
              <a:off x="672324" y="2347523"/>
              <a:ext cx="16097" cy="22325"/>
            </a:xfrm>
            <a:custGeom>
              <a:avLst/>
              <a:gdLst/>
              <a:ahLst/>
              <a:cxnLst/>
              <a:rect l="l" t="t" r="r" b="b"/>
              <a:pathLst>
                <a:path w="1251" h="1735" extrusionOk="0">
                  <a:moveTo>
                    <a:pt x="726" y="0"/>
                  </a:moveTo>
                  <a:cubicBezTo>
                    <a:pt x="565" y="0"/>
                    <a:pt x="444" y="40"/>
                    <a:pt x="363" y="81"/>
                  </a:cubicBezTo>
                  <a:cubicBezTo>
                    <a:pt x="242" y="161"/>
                    <a:pt x="161" y="282"/>
                    <a:pt x="81" y="403"/>
                  </a:cubicBezTo>
                  <a:cubicBezTo>
                    <a:pt x="0" y="524"/>
                    <a:pt x="0" y="686"/>
                    <a:pt x="0" y="887"/>
                  </a:cubicBezTo>
                  <a:cubicBezTo>
                    <a:pt x="0" y="1170"/>
                    <a:pt x="40" y="1371"/>
                    <a:pt x="161" y="1533"/>
                  </a:cubicBezTo>
                  <a:cubicBezTo>
                    <a:pt x="282" y="1654"/>
                    <a:pt x="484" y="1734"/>
                    <a:pt x="686" y="1734"/>
                  </a:cubicBezTo>
                  <a:cubicBezTo>
                    <a:pt x="887" y="1734"/>
                    <a:pt x="1049" y="1694"/>
                    <a:pt x="1250" y="1613"/>
                  </a:cubicBezTo>
                  <a:lnTo>
                    <a:pt x="1250" y="766"/>
                  </a:lnTo>
                  <a:lnTo>
                    <a:pt x="686" y="766"/>
                  </a:lnTo>
                  <a:lnTo>
                    <a:pt x="726" y="968"/>
                  </a:lnTo>
                  <a:lnTo>
                    <a:pt x="1008" y="968"/>
                  </a:lnTo>
                  <a:lnTo>
                    <a:pt x="1008" y="1492"/>
                  </a:lnTo>
                  <a:cubicBezTo>
                    <a:pt x="928" y="1533"/>
                    <a:pt x="807" y="1533"/>
                    <a:pt x="686" y="1533"/>
                  </a:cubicBezTo>
                  <a:cubicBezTo>
                    <a:pt x="524" y="1533"/>
                    <a:pt x="444" y="1492"/>
                    <a:pt x="363" y="1371"/>
                  </a:cubicBezTo>
                  <a:cubicBezTo>
                    <a:pt x="282" y="1291"/>
                    <a:pt x="242" y="1089"/>
                    <a:pt x="242" y="887"/>
                  </a:cubicBezTo>
                  <a:cubicBezTo>
                    <a:pt x="242" y="726"/>
                    <a:pt x="242" y="565"/>
                    <a:pt x="282" y="484"/>
                  </a:cubicBezTo>
                  <a:cubicBezTo>
                    <a:pt x="363" y="363"/>
                    <a:pt x="403" y="323"/>
                    <a:pt x="484" y="242"/>
                  </a:cubicBezTo>
                  <a:cubicBezTo>
                    <a:pt x="565" y="202"/>
                    <a:pt x="645" y="202"/>
                    <a:pt x="726" y="202"/>
                  </a:cubicBezTo>
                  <a:lnTo>
                    <a:pt x="928" y="202"/>
                  </a:lnTo>
                  <a:cubicBezTo>
                    <a:pt x="968" y="242"/>
                    <a:pt x="1008" y="282"/>
                    <a:pt x="1089" y="323"/>
                  </a:cubicBezTo>
                  <a:lnTo>
                    <a:pt x="1210" y="202"/>
                  </a:lnTo>
                  <a:cubicBezTo>
                    <a:pt x="1129" y="121"/>
                    <a:pt x="1089" y="81"/>
                    <a:pt x="1008" y="40"/>
                  </a:cubicBezTo>
                  <a:cubicBezTo>
                    <a:pt x="928" y="0"/>
                    <a:pt x="807" y="0"/>
                    <a:pt x="7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0"/>
            <p:cNvSpPr/>
            <p:nvPr/>
          </p:nvSpPr>
          <p:spPr>
            <a:xfrm>
              <a:off x="690479" y="2348038"/>
              <a:ext cx="17654" cy="21810"/>
            </a:xfrm>
            <a:custGeom>
              <a:avLst/>
              <a:gdLst/>
              <a:ahLst/>
              <a:cxnLst/>
              <a:rect l="l" t="t" r="r" b="b"/>
              <a:pathLst>
                <a:path w="1372" h="1695" extrusionOk="0">
                  <a:moveTo>
                    <a:pt x="686" y="162"/>
                  </a:moveTo>
                  <a:lnTo>
                    <a:pt x="928" y="1049"/>
                  </a:lnTo>
                  <a:lnTo>
                    <a:pt x="404" y="1049"/>
                  </a:lnTo>
                  <a:lnTo>
                    <a:pt x="686" y="162"/>
                  </a:lnTo>
                  <a:close/>
                  <a:moveTo>
                    <a:pt x="525" y="0"/>
                  </a:moveTo>
                  <a:lnTo>
                    <a:pt x="1" y="1694"/>
                  </a:lnTo>
                  <a:lnTo>
                    <a:pt x="243" y="1694"/>
                  </a:lnTo>
                  <a:lnTo>
                    <a:pt x="364" y="1251"/>
                  </a:lnTo>
                  <a:lnTo>
                    <a:pt x="1009" y="1251"/>
                  </a:lnTo>
                  <a:lnTo>
                    <a:pt x="1130" y="1694"/>
                  </a:lnTo>
                  <a:lnTo>
                    <a:pt x="1372" y="1694"/>
                  </a:lnTo>
                  <a:lnTo>
                    <a:pt x="8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0"/>
            <p:cNvSpPr/>
            <p:nvPr/>
          </p:nvSpPr>
          <p:spPr>
            <a:xfrm>
              <a:off x="711232" y="2348038"/>
              <a:ext cx="11954" cy="21810"/>
            </a:xfrm>
            <a:custGeom>
              <a:avLst/>
              <a:gdLst/>
              <a:ahLst/>
              <a:cxnLst/>
              <a:rect l="l" t="t" r="r" b="b"/>
              <a:pathLst>
                <a:path w="929" h="1695" extrusionOk="0">
                  <a:moveTo>
                    <a:pt x="1" y="0"/>
                  </a:moveTo>
                  <a:lnTo>
                    <a:pt x="1" y="1694"/>
                  </a:lnTo>
                  <a:lnTo>
                    <a:pt x="928" y="1694"/>
                  </a:lnTo>
                  <a:lnTo>
                    <a:pt x="928" y="1452"/>
                  </a:lnTo>
                  <a:lnTo>
                    <a:pt x="243" y="1452"/>
                  </a:lnTo>
                  <a:lnTo>
                    <a:pt x="2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0"/>
            <p:cNvSpPr/>
            <p:nvPr/>
          </p:nvSpPr>
          <p:spPr>
            <a:xfrm>
              <a:off x="791661" y="2659411"/>
              <a:ext cx="16110" cy="23895"/>
            </a:xfrm>
            <a:custGeom>
              <a:avLst/>
              <a:gdLst/>
              <a:ahLst/>
              <a:cxnLst/>
              <a:rect l="l" t="t" r="r" b="b"/>
              <a:pathLst>
                <a:path w="1252" h="1857" extrusionOk="0">
                  <a:moveTo>
                    <a:pt x="1090" y="1"/>
                  </a:moveTo>
                  <a:lnTo>
                    <a:pt x="1" y="1291"/>
                  </a:lnTo>
                  <a:lnTo>
                    <a:pt x="686" y="1856"/>
                  </a:lnTo>
                  <a:lnTo>
                    <a:pt x="848" y="1735"/>
                  </a:lnTo>
                  <a:lnTo>
                    <a:pt x="323" y="1291"/>
                  </a:lnTo>
                  <a:lnTo>
                    <a:pt x="1251" y="122"/>
                  </a:lnTo>
                  <a:lnTo>
                    <a:pt x="10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0"/>
            <p:cNvSpPr/>
            <p:nvPr/>
          </p:nvSpPr>
          <p:spPr>
            <a:xfrm>
              <a:off x="803601" y="2669281"/>
              <a:ext cx="16612" cy="18696"/>
            </a:xfrm>
            <a:custGeom>
              <a:avLst/>
              <a:gdLst/>
              <a:ahLst/>
              <a:cxnLst/>
              <a:rect l="l" t="t" r="r" b="b"/>
              <a:pathLst>
                <a:path w="1291" h="1453" extrusionOk="0">
                  <a:moveTo>
                    <a:pt x="1089" y="0"/>
                  </a:moveTo>
                  <a:lnTo>
                    <a:pt x="0" y="1291"/>
                  </a:lnTo>
                  <a:lnTo>
                    <a:pt x="162" y="1452"/>
                  </a:lnTo>
                  <a:lnTo>
                    <a:pt x="1291" y="161"/>
                  </a:lnTo>
                  <a:lnTo>
                    <a:pt x="10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0"/>
            <p:cNvSpPr/>
            <p:nvPr/>
          </p:nvSpPr>
          <p:spPr>
            <a:xfrm>
              <a:off x="810858" y="2675509"/>
              <a:ext cx="22338" cy="23329"/>
            </a:xfrm>
            <a:custGeom>
              <a:avLst/>
              <a:gdLst/>
              <a:ahLst/>
              <a:cxnLst/>
              <a:rect l="l" t="t" r="r" b="b"/>
              <a:pathLst>
                <a:path w="1736" h="1813" extrusionOk="0">
                  <a:moveTo>
                    <a:pt x="1130" y="282"/>
                  </a:moveTo>
                  <a:lnTo>
                    <a:pt x="1292" y="403"/>
                  </a:lnTo>
                  <a:cubicBezTo>
                    <a:pt x="1372" y="484"/>
                    <a:pt x="1453" y="565"/>
                    <a:pt x="1493" y="645"/>
                  </a:cubicBezTo>
                  <a:cubicBezTo>
                    <a:pt x="1493" y="726"/>
                    <a:pt x="1493" y="807"/>
                    <a:pt x="1413" y="887"/>
                  </a:cubicBezTo>
                  <a:cubicBezTo>
                    <a:pt x="1372" y="928"/>
                    <a:pt x="1292" y="968"/>
                    <a:pt x="1211" y="968"/>
                  </a:cubicBezTo>
                  <a:cubicBezTo>
                    <a:pt x="1130" y="968"/>
                    <a:pt x="1050" y="928"/>
                    <a:pt x="1009" y="847"/>
                  </a:cubicBezTo>
                  <a:lnTo>
                    <a:pt x="808" y="686"/>
                  </a:lnTo>
                  <a:lnTo>
                    <a:pt x="1130" y="282"/>
                  </a:lnTo>
                  <a:close/>
                  <a:moveTo>
                    <a:pt x="687" y="847"/>
                  </a:moveTo>
                  <a:lnTo>
                    <a:pt x="888" y="1008"/>
                  </a:lnTo>
                  <a:cubicBezTo>
                    <a:pt x="969" y="1089"/>
                    <a:pt x="1050" y="1170"/>
                    <a:pt x="1050" y="1250"/>
                  </a:cubicBezTo>
                  <a:cubicBezTo>
                    <a:pt x="1090" y="1331"/>
                    <a:pt x="1050" y="1412"/>
                    <a:pt x="969" y="1492"/>
                  </a:cubicBezTo>
                  <a:cubicBezTo>
                    <a:pt x="888" y="1573"/>
                    <a:pt x="808" y="1613"/>
                    <a:pt x="727" y="1613"/>
                  </a:cubicBezTo>
                  <a:cubicBezTo>
                    <a:pt x="646" y="1573"/>
                    <a:pt x="566" y="1533"/>
                    <a:pt x="485" y="1452"/>
                  </a:cubicBezTo>
                  <a:lnTo>
                    <a:pt x="283" y="1291"/>
                  </a:lnTo>
                  <a:lnTo>
                    <a:pt x="687" y="847"/>
                  </a:lnTo>
                  <a:close/>
                  <a:moveTo>
                    <a:pt x="1090" y="0"/>
                  </a:moveTo>
                  <a:lnTo>
                    <a:pt x="1" y="1291"/>
                  </a:lnTo>
                  <a:lnTo>
                    <a:pt x="364" y="1573"/>
                  </a:lnTo>
                  <a:cubicBezTo>
                    <a:pt x="544" y="1730"/>
                    <a:pt x="711" y="1812"/>
                    <a:pt x="859" y="1812"/>
                  </a:cubicBezTo>
                  <a:cubicBezTo>
                    <a:pt x="976" y="1812"/>
                    <a:pt x="1081" y="1761"/>
                    <a:pt x="1171" y="1654"/>
                  </a:cubicBezTo>
                  <a:cubicBezTo>
                    <a:pt x="1251" y="1533"/>
                    <a:pt x="1292" y="1452"/>
                    <a:pt x="1251" y="1371"/>
                  </a:cubicBezTo>
                  <a:cubicBezTo>
                    <a:pt x="1251" y="1250"/>
                    <a:pt x="1211" y="1170"/>
                    <a:pt x="1130" y="1089"/>
                  </a:cubicBezTo>
                  <a:lnTo>
                    <a:pt x="1130" y="1089"/>
                  </a:lnTo>
                  <a:cubicBezTo>
                    <a:pt x="1211" y="1129"/>
                    <a:pt x="1292" y="1129"/>
                    <a:pt x="1372" y="1129"/>
                  </a:cubicBezTo>
                  <a:cubicBezTo>
                    <a:pt x="1493" y="1129"/>
                    <a:pt x="1533" y="1089"/>
                    <a:pt x="1614" y="1008"/>
                  </a:cubicBezTo>
                  <a:cubicBezTo>
                    <a:pt x="1695" y="887"/>
                    <a:pt x="1735" y="766"/>
                    <a:pt x="1695" y="645"/>
                  </a:cubicBezTo>
                  <a:cubicBezTo>
                    <a:pt x="1654" y="524"/>
                    <a:pt x="1533" y="403"/>
                    <a:pt x="1372" y="242"/>
                  </a:cubicBezTo>
                  <a:lnTo>
                    <a:pt x="10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0"/>
            <p:cNvSpPr/>
            <p:nvPr/>
          </p:nvSpPr>
          <p:spPr>
            <a:xfrm>
              <a:off x="825397" y="2687965"/>
              <a:ext cx="22840" cy="24397"/>
            </a:xfrm>
            <a:custGeom>
              <a:avLst/>
              <a:gdLst/>
              <a:ahLst/>
              <a:cxnLst/>
              <a:rect l="l" t="t" r="r" b="b"/>
              <a:pathLst>
                <a:path w="1775" h="1896" extrusionOk="0">
                  <a:moveTo>
                    <a:pt x="1089" y="0"/>
                  </a:moveTo>
                  <a:lnTo>
                    <a:pt x="0" y="1291"/>
                  </a:lnTo>
                  <a:lnTo>
                    <a:pt x="726" y="1895"/>
                  </a:lnTo>
                  <a:lnTo>
                    <a:pt x="847" y="1734"/>
                  </a:lnTo>
                  <a:lnTo>
                    <a:pt x="283" y="1291"/>
                  </a:lnTo>
                  <a:lnTo>
                    <a:pt x="686" y="847"/>
                  </a:lnTo>
                  <a:lnTo>
                    <a:pt x="1089" y="1210"/>
                  </a:lnTo>
                  <a:lnTo>
                    <a:pt x="1210" y="1089"/>
                  </a:lnTo>
                  <a:lnTo>
                    <a:pt x="807" y="686"/>
                  </a:lnTo>
                  <a:lnTo>
                    <a:pt x="1129" y="282"/>
                  </a:lnTo>
                  <a:lnTo>
                    <a:pt x="1654" y="726"/>
                  </a:lnTo>
                  <a:lnTo>
                    <a:pt x="1775" y="565"/>
                  </a:lnTo>
                  <a:lnTo>
                    <a:pt x="10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0"/>
            <p:cNvSpPr/>
            <p:nvPr/>
          </p:nvSpPr>
          <p:spPr>
            <a:xfrm>
              <a:off x="838366" y="2698852"/>
              <a:ext cx="22325" cy="26481"/>
            </a:xfrm>
            <a:custGeom>
              <a:avLst/>
              <a:gdLst/>
              <a:ahLst/>
              <a:cxnLst/>
              <a:rect l="l" t="t" r="r" b="b"/>
              <a:pathLst>
                <a:path w="1735" h="2058" extrusionOk="0">
                  <a:moveTo>
                    <a:pt x="1130" y="283"/>
                  </a:moveTo>
                  <a:lnTo>
                    <a:pt x="1291" y="404"/>
                  </a:lnTo>
                  <a:cubicBezTo>
                    <a:pt x="1412" y="525"/>
                    <a:pt x="1452" y="606"/>
                    <a:pt x="1493" y="687"/>
                  </a:cubicBezTo>
                  <a:cubicBezTo>
                    <a:pt x="1493" y="727"/>
                    <a:pt x="1493" y="808"/>
                    <a:pt x="1412" y="888"/>
                  </a:cubicBezTo>
                  <a:cubicBezTo>
                    <a:pt x="1331" y="969"/>
                    <a:pt x="1251" y="1009"/>
                    <a:pt x="1170" y="1009"/>
                  </a:cubicBezTo>
                  <a:cubicBezTo>
                    <a:pt x="1089" y="1009"/>
                    <a:pt x="1009" y="969"/>
                    <a:pt x="928" y="888"/>
                  </a:cubicBezTo>
                  <a:lnTo>
                    <a:pt x="726" y="767"/>
                  </a:lnTo>
                  <a:lnTo>
                    <a:pt x="1130" y="283"/>
                  </a:lnTo>
                  <a:close/>
                  <a:moveTo>
                    <a:pt x="1089" y="1"/>
                  </a:moveTo>
                  <a:lnTo>
                    <a:pt x="0" y="1291"/>
                  </a:lnTo>
                  <a:lnTo>
                    <a:pt x="162" y="1412"/>
                  </a:lnTo>
                  <a:lnTo>
                    <a:pt x="646" y="888"/>
                  </a:lnTo>
                  <a:lnTo>
                    <a:pt x="847" y="1049"/>
                  </a:lnTo>
                  <a:lnTo>
                    <a:pt x="686" y="1856"/>
                  </a:lnTo>
                  <a:lnTo>
                    <a:pt x="888" y="2058"/>
                  </a:lnTo>
                  <a:lnTo>
                    <a:pt x="1009" y="1170"/>
                  </a:lnTo>
                  <a:cubicBezTo>
                    <a:pt x="1094" y="1199"/>
                    <a:pt x="1180" y="1227"/>
                    <a:pt x="1251" y="1227"/>
                  </a:cubicBezTo>
                  <a:cubicBezTo>
                    <a:pt x="1281" y="1227"/>
                    <a:pt x="1308" y="1223"/>
                    <a:pt x="1331" y="1211"/>
                  </a:cubicBezTo>
                  <a:cubicBezTo>
                    <a:pt x="1452" y="1211"/>
                    <a:pt x="1533" y="1130"/>
                    <a:pt x="1614" y="1049"/>
                  </a:cubicBezTo>
                  <a:cubicBezTo>
                    <a:pt x="1694" y="928"/>
                    <a:pt x="1735" y="808"/>
                    <a:pt x="1694" y="687"/>
                  </a:cubicBezTo>
                  <a:cubicBezTo>
                    <a:pt x="1654" y="566"/>
                    <a:pt x="1573" y="404"/>
                    <a:pt x="1412" y="283"/>
                  </a:cubicBezTo>
                  <a:lnTo>
                    <a:pt x="10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0"/>
            <p:cNvSpPr/>
            <p:nvPr/>
          </p:nvSpPr>
          <p:spPr>
            <a:xfrm>
              <a:off x="852893" y="2711308"/>
              <a:ext cx="16097" cy="18182"/>
            </a:xfrm>
            <a:custGeom>
              <a:avLst/>
              <a:gdLst/>
              <a:ahLst/>
              <a:cxnLst/>
              <a:rect l="l" t="t" r="r" b="b"/>
              <a:pathLst>
                <a:path w="1251" h="1413" extrusionOk="0">
                  <a:moveTo>
                    <a:pt x="1090" y="1"/>
                  </a:moveTo>
                  <a:lnTo>
                    <a:pt x="1" y="1291"/>
                  </a:lnTo>
                  <a:lnTo>
                    <a:pt x="162" y="1412"/>
                  </a:lnTo>
                  <a:lnTo>
                    <a:pt x="1251" y="122"/>
                  </a:lnTo>
                  <a:lnTo>
                    <a:pt x="10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0"/>
            <p:cNvSpPr/>
            <p:nvPr/>
          </p:nvSpPr>
          <p:spPr>
            <a:xfrm>
              <a:off x="857563" y="2719621"/>
              <a:ext cx="22325" cy="23355"/>
            </a:xfrm>
            <a:custGeom>
              <a:avLst/>
              <a:gdLst/>
              <a:ahLst/>
              <a:cxnLst/>
              <a:rect l="l" t="t" r="r" b="b"/>
              <a:pathLst>
                <a:path w="1735" h="1815" extrusionOk="0">
                  <a:moveTo>
                    <a:pt x="1493" y="242"/>
                  </a:moveTo>
                  <a:lnTo>
                    <a:pt x="1130" y="1089"/>
                  </a:lnTo>
                  <a:lnTo>
                    <a:pt x="727" y="766"/>
                  </a:lnTo>
                  <a:lnTo>
                    <a:pt x="1493" y="242"/>
                  </a:lnTo>
                  <a:close/>
                  <a:moveTo>
                    <a:pt x="1493" y="0"/>
                  </a:moveTo>
                  <a:lnTo>
                    <a:pt x="1" y="928"/>
                  </a:lnTo>
                  <a:lnTo>
                    <a:pt x="162" y="1089"/>
                  </a:lnTo>
                  <a:lnTo>
                    <a:pt x="565" y="847"/>
                  </a:lnTo>
                  <a:lnTo>
                    <a:pt x="1049" y="1250"/>
                  </a:lnTo>
                  <a:lnTo>
                    <a:pt x="848" y="1694"/>
                  </a:lnTo>
                  <a:lnTo>
                    <a:pt x="1049" y="1815"/>
                  </a:lnTo>
                  <a:lnTo>
                    <a:pt x="1735" y="202"/>
                  </a:lnTo>
                  <a:lnTo>
                    <a:pt x="14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0"/>
            <p:cNvSpPr/>
            <p:nvPr/>
          </p:nvSpPr>
          <p:spPr>
            <a:xfrm>
              <a:off x="1218713" y="2566528"/>
              <a:ext cx="21810" cy="15570"/>
            </a:xfrm>
            <a:custGeom>
              <a:avLst/>
              <a:gdLst/>
              <a:ahLst/>
              <a:cxnLst/>
              <a:rect l="l" t="t" r="r" b="b"/>
              <a:pathLst>
                <a:path w="1695" h="1210" extrusionOk="0">
                  <a:moveTo>
                    <a:pt x="1493" y="0"/>
                  </a:moveTo>
                  <a:lnTo>
                    <a:pt x="1493" y="484"/>
                  </a:lnTo>
                  <a:lnTo>
                    <a:pt x="1" y="484"/>
                  </a:lnTo>
                  <a:lnTo>
                    <a:pt x="1" y="686"/>
                  </a:lnTo>
                  <a:lnTo>
                    <a:pt x="1493" y="686"/>
                  </a:lnTo>
                  <a:lnTo>
                    <a:pt x="1493" y="1170"/>
                  </a:lnTo>
                  <a:lnTo>
                    <a:pt x="1694" y="1210"/>
                  </a:lnTo>
                  <a:lnTo>
                    <a:pt x="16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0"/>
            <p:cNvSpPr/>
            <p:nvPr/>
          </p:nvSpPr>
          <p:spPr>
            <a:xfrm>
              <a:off x="1218713" y="2582613"/>
              <a:ext cx="22325" cy="18696"/>
            </a:xfrm>
            <a:custGeom>
              <a:avLst/>
              <a:gdLst/>
              <a:ahLst/>
              <a:cxnLst/>
              <a:rect l="l" t="t" r="r" b="b"/>
              <a:pathLst>
                <a:path w="1735" h="1453" extrusionOk="0">
                  <a:moveTo>
                    <a:pt x="848" y="283"/>
                  </a:moveTo>
                  <a:cubicBezTo>
                    <a:pt x="1090" y="283"/>
                    <a:pt x="1251" y="323"/>
                    <a:pt x="1372" y="403"/>
                  </a:cubicBezTo>
                  <a:cubicBezTo>
                    <a:pt x="1493" y="484"/>
                    <a:pt x="1533" y="565"/>
                    <a:pt x="1533" y="726"/>
                  </a:cubicBezTo>
                  <a:cubicBezTo>
                    <a:pt x="1533" y="1049"/>
                    <a:pt x="1291" y="1210"/>
                    <a:pt x="848" y="1210"/>
                  </a:cubicBezTo>
                  <a:cubicBezTo>
                    <a:pt x="404" y="1210"/>
                    <a:pt x="162" y="1049"/>
                    <a:pt x="162" y="726"/>
                  </a:cubicBezTo>
                  <a:cubicBezTo>
                    <a:pt x="162" y="605"/>
                    <a:pt x="243" y="484"/>
                    <a:pt x="323" y="403"/>
                  </a:cubicBezTo>
                  <a:cubicBezTo>
                    <a:pt x="444" y="323"/>
                    <a:pt x="606" y="283"/>
                    <a:pt x="848" y="283"/>
                  </a:cubicBezTo>
                  <a:close/>
                  <a:moveTo>
                    <a:pt x="848" y="0"/>
                  </a:moveTo>
                  <a:cubicBezTo>
                    <a:pt x="686" y="0"/>
                    <a:pt x="525" y="41"/>
                    <a:pt x="364" y="121"/>
                  </a:cubicBezTo>
                  <a:cubicBezTo>
                    <a:pt x="243" y="162"/>
                    <a:pt x="162" y="242"/>
                    <a:pt x="81" y="363"/>
                  </a:cubicBezTo>
                  <a:cubicBezTo>
                    <a:pt x="1" y="484"/>
                    <a:pt x="1" y="605"/>
                    <a:pt x="1" y="726"/>
                  </a:cubicBezTo>
                  <a:cubicBezTo>
                    <a:pt x="1" y="887"/>
                    <a:pt x="1" y="1008"/>
                    <a:pt x="81" y="1089"/>
                  </a:cubicBezTo>
                  <a:cubicBezTo>
                    <a:pt x="162" y="1210"/>
                    <a:pt x="243" y="1291"/>
                    <a:pt x="364" y="1371"/>
                  </a:cubicBezTo>
                  <a:cubicBezTo>
                    <a:pt x="525" y="1412"/>
                    <a:pt x="686" y="1452"/>
                    <a:pt x="848" y="1452"/>
                  </a:cubicBezTo>
                  <a:cubicBezTo>
                    <a:pt x="1049" y="1452"/>
                    <a:pt x="1211" y="1412"/>
                    <a:pt x="1332" y="1371"/>
                  </a:cubicBezTo>
                  <a:cubicBezTo>
                    <a:pt x="1452" y="1291"/>
                    <a:pt x="1573" y="1210"/>
                    <a:pt x="1614" y="1089"/>
                  </a:cubicBezTo>
                  <a:cubicBezTo>
                    <a:pt x="1694" y="1008"/>
                    <a:pt x="1735" y="887"/>
                    <a:pt x="1735" y="726"/>
                  </a:cubicBezTo>
                  <a:cubicBezTo>
                    <a:pt x="1735" y="605"/>
                    <a:pt x="1694" y="484"/>
                    <a:pt x="1614" y="363"/>
                  </a:cubicBezTo>
                  <a:cubicBezTo>
                    <a:pt x="1573" y="242"/>
                    <a:pt x="1452" y="162"/>
                    <a:pt x="1332" y="121"/>
                  </a:cubicBezTo>
                  <a:cubicBezTo>
                    <a:pt x="1170" y="41"/>
                    <a:pt x="1049" y="0"/>
                    <a:pt x="8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0"/>
            <p:cNvSpPr/>
            <p:nvPr/>
          </p:nvSpPr>
          <p:spPr>
            <a:xfrm>
              <a:off x="1218713" y="2604412"/>
              <a:ext cx="22325" cy="16612"/>
            </a:xfrm>
            <a:custGeom>
              <a:avLst/>
              <a:gdLst/>
              <a:ahLst/>
              <a:cxnLst/>
              <a:rect l="l" t="t" r="r" b="b"/>
              <a:pathLst>
                <a:path w="1735" h="1291" extrusionOk="0">
                  <a:moveTo>
                    <a:pt x="848" y="0"/>
                  </a:moveTo>
                  <a:cubicBezTo>
                    <a:pt x="565" y="0"/>
                    <a:pt x="364" y="81"/>
                    <a:pt x="202" y="202"/>
                  </a:cubicBezTo>
                  <a:cubicBezTo>
                    <a:pt x="41" y="323"/>
                    <a:pt x="1" y="524"/>
                    <a:pt x="1" y="726"/>
                  </a:cubicBezTo>
                  <a:cubicBezTo>
                    <a:pt x="1" y="928"/>
                    <a:pt x="41" y="1089"/>
                    <a:pt x="122" y="1291"/>
                  </a:cubicBezTo>
                  <a:lnTo>
                    <a:pt x="928" y="1291"/>
                  </a:lnTo>
                  <a:lnTo>
                    <a:pt x="928" y="726"/>
                  </a:lnTo>
                  <a:lnTo>
                    <a:pt x="767" y="766"/>
                  </a:lnTo>
                  <a:lnTo>
                    <a:pt x="767" y="1049"/>
                  </a:lnTo>
                  <a:lnTo>
                    <a:pt x="243" y="1049"/>
                  </a:lnTo>
                  <a:cubicBezTo>
                    <a:pt x="202" y="968"/>
                    <a:pt x="162" y="847"/>
                    <a:pt x="162" y="726"/>
                  </a:cubicBezTo>
                  <a:cubicBezTo>
                    <a:pt x="162" y="565"/>
                    <a:pt x="243" y="444"/>
                    <a:pt x="323" y="363"/>
                  </a:cubicBezTo>
                  <a:cubicBezTo>
                    <a:pt x="444" y="323"/>
                    <a:pt x="606" y="282"/>
                    <a:pt x="848" y="282"/>
                  </a:cubicBezTo>
                  <a:cubicBezTo>
                    <a:pt x="1009" y="282"/>
                    <a:pt x="1130" y="282"/>
                    <a:pt x="1251" y="323"/>
                  </a:cubicBezTo>
                  <a:cubicBezTo>
                    <a:pt x="1332" y="363"/>
                    <a:pt x="1412" y="444"/>
                    <a:pt x="1452" y="524"/>
                  </a:cubicBezTo>
                  <a:cubicBezTo>
                    <a:pt x="1533" y="605"/>
                    <a:pt x="1533" y="645"/>
                    <a:pt x="1533" y="766"/>
                  </a:cubicBezTo>
                  <a:cubicBezTo>
                    <a:pt x="1533" y="807"/>
                    <a:pt x="1533" y="887"/>
                    <a:pt x="1493" y="928"/>
                  </a:cubicBezTo>
                  <a:cubicBezTo>
                    <a:pt x="1493" y="1008"/>
                    <a:pt x="1452" y="1049"/>
                    <a:pt x="1412" y="1129"/>
                  </a:cubicBezTo>
                  <a:lnTo>
                    <a:pt x="1533" y="1250"/>
                  </a:lnTo>
                  <a:cubicBezTo>
                    <a:pt x="1614" y="1170"/>
                    <a:pt x="1654" y="1089"/>
                    <a:pt x="1694" y="1008"/>
                  </a:cubicBezTo>
                  <a:cubicBezTo>
                    <a:pt x="1694" y="968"/>
                    <a:pt x="1735" y="847"/>
                    <a:pt x="1735" y="766"/>
                  </a:cubicBezTo>
                  <a:cubicBezTo>
                    <a:pt x="1735" y="605"/>
                    <a:pt x="1694" y="484"/>
                    <a:pt x="1614" y="403"/>
                  </a:cubicBezTo>
                  <a:cubicBezTo>
                    <a:pt x="1573" y="282"/>
                    <a:pt x="1452" y="202"/>
                    <a:pt x="1332" y="121"/>
                  </a:cubicBezTo>
                  <a:cubicBezTo>
                    <a:pt x="1211" y="40"/>
                    <a:pt x="1049" y="0"/>
                    <a:pt x="8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0"/>
            <p:cNvSpPr/>
            <p:nvPr/>
          </p:nvSpPr>
          <p:spPr>
            <a:xfrm>
              <a:off x="1218713" y="2624641"/>
              <a:ext cx="22325" cy="18182"/>
            </a:xfrm>
            <a:custGeom>
              <a:avLst/>
              <a:gdLst/>
              <a:ahLst/>
              <a:cxnLst/>
              <a:rect l="l" t="t" r="r" b="b"/>
              <a:pathLst>
                <a:path w="1735" h="1413" extrusionOk="0">
                  <a:moveTo>
                    <a:pt x="848" y="243"/>
                  </a:moveTo>
                  <a:cubicBezTo>
                    <a:pt x="1090" y="243"/>
                    <a:pt x="1251" y="283"/>
                    <a:pt x="1372" y="364"/>
                  </a:cubicBezTo>
                  <a:cubicBezTo>
                    <a:pt x="1493" y="444"/>
                    <a:pt x="1533" y="565"/>
                    <a:pt x="1533" y="686"/>
                  </a:cubicBezTo>
                  <a:cubicBezTo>
                    <a:pt x="1533" y="1009"/>
                    <a:pt x="1291" y="1170"/>
                    <a:pt x="848" y="1170"/>
                  </a:cubicBezTo>
                  <a:cubicBezTo>
                    <a:pt x="404" y="1170"/>
                    <a:pt x="162" y="1009"/>
                    <a:pt x="162" y="686"/>
                  </a:cubicBezTo>
                  <a:cubicBezTo>
                    <a:pt x="162" y="565"/>
                    <a:pt x="243" y="444"/>
                    <a:pt x="323" y="364"/>
                  </a:cubicBezTo>
                  <a:cubicBezTo>
                    <a:pt x="444" y="283"/>
                    <a:pt x="606" y="243"/>
                    <a:pt x="848" y="243"/>
                  </a:cubicBezTo>
                  <a:close/>
                  <a:moveTo>
                    <a:pt x="848" y="1"/>
                  </a:moveTo>
                  <a:cubicBezTo>
                    <a:pt x="686" y="1"/>
                    <a:pt x="525" y="41"/>
                    <a:pt x="364" y="82"/>
                  </a:cubicBezTo>
                  <a:cubicBezTo>
                    <a:pt x="243" y="122"/>
                    <a:pt x="162" y="243"/>
                    <a:pt x="81" y="323"/>
                  </a:cubicBezTo>
                  <a:cubicBezTo>
                    <a:pt x="1" y="444"/>
                    <a:pt x="1" y="565"/>
                    <a:pt x="1" y="686"/>
                  </a:cubicBezTo>
                  <a:cubicBezTo>
                    <a:pt x="1" y="848"/>
                    <a:pt x="1" y="969"/>
                    <a:pt x="81" y="1090"/>
                  </a:cubicBezTo>
                  <a:cubicBezTo>
                    <a:pt x="162" y="1170"/>
                    <a:pt x="243" y="1251"/>
                    <a:pt x="364" y="1332"/>
                  </a:cubicBezTo>
                  <a:cubicBezTo>
                    <a:pt x="525" y="1372"/>
                    <a:pt x="686" y="1412"/>
                    <a:pt x="848" y="1412"/>
                  </a:cubicBezTo>
                  <a:cubicBezTo>
                    <a:pt x="1049" y="1412"/>
                    <a:pt x="1211" y="1372"/>
                    <a:pt x="1332" y="1332"/>
                  </a:cubicBezTo>
                  <a:cubicBezTo>
                    <a:pt x="1452" y="1251"/>
                    <a:pt x="1573" y="1170"/>
                    <a:pt x="1614" y="1090"/>
                  </a:cubicBezTo>
                  <a:cubicBezTo>
                    <a:pt x="1694" y="969"/>
                    <a:pt x="1735" y="848"/>
                    <a:pt x="1735" y="686"/>
                  </a:cubicBezTo>
                  <a:cubicBezTo>
                    <a:pt x="1735" y="565"/>
                    <a:pt x="1694" y="444"/>
                    <a:pt x="1614" y="323"/>
                  </a:cubicBezTo>
                  <a:cubicBezTo>
                    <a:pt x="1573" y="243"/>
                    <a:pt x="1452" y="122"/>
                    <a:pt x="1332" y="82"/>
                  </a:cubicBezTo>
                  <a:cubicBezTo>
                    <a:pt x="1170" y="41"/>
                    <a:pt x="1049" y="1"/>
                    <a:pt x="8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0"/>
            <p:cNvSpPr/>
            <p:nvPr/>
          </p:nvSpPr>
          <p:spPr>
            <a:xfrm>
              <a:off x="1261778" y="2514630"/>
              <a:ext cx="21296" cy="14540"/>
            </a:xfrm>
            <a:custGeom>
              <a:avLst/>
              <a:gdLst/>
              <a:ahLst/>
              <a:cxnLst/>
              <a:rect l="l" t="t" r="r" b="b"/>
              <a:pathLst>
                <a:path w="1655" h="1130" extrusionOk="0">
                  <a:moveTo>
                    <a:pt x="1493" y="242"/>
                  </a:moveTo>
                  <a:lnTo>
                    <a:pt x="1493" y="444"/>
                  </a:lnTo>
                  <a:cubicBezTo>
                    <a:pt x="1493" y="565"/>
                    <a:pt x="1453" y="686"/>
                    <a:pt x="1453" y="726"/>
                  </a:cubicBezTo>
                  <a:cubicBezTo>
                    <a:pt x="1412" y="807"/>
                    <a:pt x="1332" y="847"/>
                    <a:pt x="1211" y="847"/>
                  </a:cubicBezTo>
                  <a:cubicBezTo>
                    <a:pt x="1130" y="847"/>
                    <a:pt x="1090" y="807"/>
                    <a:pt x="1050" y="726"/>
                  </a:cubicBezTo>
                  <a:cubicBezTo>
                    <a:pt x="969" y="686"/>
                    <a:pt x="969" y="605"/>
                    <a:pt x="969" y="484"/>
                  </a:cubicBezTo>
                  <a:lnTo>
                    <a:pt x="969" y="242"/>
                  </a:lnTo>
                  <a:close/>
                  <a:moveTo>
                    <a:pt x="767" y="242"/>
                  </a:moveTo>
                  <a:lnTo>
                    <a:pt x="767" y="524"/>
                  </a:lnTo>
                  <a:cubicBezTo>
                    <a:pt x="767" y="645"/>
                    <a:pt x="767" y="726"/>
                    <a:pt x="687" y="807"/>
                  </a:cubicBezTo>
                  <a:cubicBezTo>
                    <a:pt x="646" y="847"/>
                    <a:pt x="566" y="887"/>
                    <a:pt x="485" y="887"/>
                  </a:cubicBezTo>
                  <a:cubicBezTo>
                    <a:pt x="364" y="887"/>
                    <a:pt x="283" y="847"/>
                    <a:pt x="243" y="807"/>
                  </a:cubicBezTo>
                  <a:cubicBezTo>
                    <a:pt x="203" y="726"/>
                    <a:pt x="162" y="605"/>
                    <a:pt x="162" y="484"/>
                  </a:cubicBezTo>
                  <a:lnTo>
                    <a:pt x="162" y="242"/>
                  </a:lnTo>
                  <a:close/>
                  <a:moveTo>
                    <a:pt x="1" y="0"/>
                  </a:moveTo>
                  <a:lnTo>
                    <a:pt x="1" y="484"/>
                  </a:lnTo>
                  <a:cubicBezTo>
                    <a:pt x="1" y="928"/>
                    <a:pt x="162" y="1129"/>
                    <a:pt x="485" y="1129"/>
                  </a:cubicBezTo>
                  <a:cubicBezTo>
                    <a:pt x="606" y="1129"/>
                    <a:pt x="687" y="1089"/>
                    <a:pt x="767" y="1049"/>
                  </a:cubicBezTo>
                  <a:cubicBezTo>
                    <a:pt x="808" y="968"/>
                    <a:pt x="848" y="887"/>
                    <a:pt x="888" y="766"/>
                  </a:cubicBezTo>
                  <a:cubicBezTo>
                    <a:pt x="888" y="847"/>
                    <a:pt x="929" y="928"/>
                    <a:pt x="1009" y="968"/>
                  </a:cubicBezTo>
                  <a:cubicBezTo>
                    <a:pt x="1050" y="1049"/>
                    <a:pt x="1130" y="1089"/>
                    <a:pt x="1251" y="1089"/>
                  </a:cubicBezTo>
                  <a:cubicBezTo>
                    <a:pt x="1372" y="1089"/>
                    <a:pt x="1493" y="1008"/>
                    <a:pt x="1574" y="887"/>
                  </a:cubicBezTo>
                  <a:cubicBezTo>
                    <a:pt x="1654" y="766"/>
                    <a:pt x="1654" y="605"/>
                    <a:pt x="1654" y="403"/>
                  </a:cubicBezTo>
                  <a:lnTo>
                    <a:pt x="16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0"/>
            <p:cNvSpPr/>
            <p:nvPr/>
          </p:nvSpPr>
          <p:spPr>
            <a:xfrm>
              <a:off x="1261778" y="2533829"/>
              <a:ext cx="21296" cy="11941"/>
            </a:xfrm>
            <a:custGeom>
              <a:avLst/>
              <a:gdLst/>
              <a:ahLst/>
              <a:cxnLst/>
              <a:rect l="l" t="t" r="r" b="b"/>
              <a:pathLst>
                <a:path w="1655" h="928" extrusionOk="0">
                  <a:moveTo>
                    <a:pt x="1" y="0"/>
                  </a:moveTo>
                  <a:lnTo>
                    <a:pt x="1" y="928"/>
                  </a:lnTo>
                  <a:lnTo>
                    <a:pt x="162" y="928"/>
                  </a:lnTo>
                  <a:lnTo>
                    <a:pt x="162" y="242"/>
                  </a:lnTo>
                  <a:lnTo>
                    <a:pt x="767" y="242"/>
                  </a:lnTo>
                  <a:lnTo>
                    <a:pt x="767" y="807"/>
                  </a:lnTo>
                  <a:lnTo>
                    <a:pt x="929" y="807"/>
                  </a:lnTo>
                  <a:lnTo>
                    <a:pt x="929" y="242"/>
                  </a:lnTo>
                  <a:lnTo>
                    <a:pt x="1493" y="242"/>
                  </a:lnTo>
                  <a:lnTo>
                    <a:pt x="1493" y="888"/>
                  </a:lnTo>
                  <a:lnTo>
                    <a:pt x="1654" y="928"/>
                  </a:lnTo>
                  <a:lnTo>
                    <a:pt x="16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0"/>
            <p:cNvSpPr/>
            <p:nvPr/>
          </p:nvSpPr>
          <p:spPr>
            <a:xfrm>
              <a:off x="1261778" y="2550957"/>
              <a:ext cx="21296" cy="15055"/>
            </a:xfrm>
            <a:custGeom>
              <a:avLst/>
              <a:gdLst/>
              <a:ahLst/>
              <a:cxnLst/>
              <a:rect l="l" t="t" r="r" b="b"/>
              <a:pathLst>
                <a:path w="1655" h="1170" extrusionOk="0">
                  <a:moveTo>
                    <a:pt x="1" y="0"/>
                  </a:moveTo>
                  <a:lnTo>
                    <a:pt x="1" y="202"/>
                  </a:lnTo>
                  <a:lnTo>
                    <a:pt x="1090" y="202"/>
                  </a:lnTo>
                  <a:cubicBezTo>
                    <a:pt x="1211" y="202"/>
                    <a:pt x="1291" y="161"/>
                    <a:pt x="1412" y="161"/>
                  </a:cubicBezTo>
                  <a:lnTo>
                    <a:pt x="1" y="847"/>
                  </a:lnTo>
                  <a:lnTo>
                    <a:pt x="1" y="1170"/>
                  </a:lnTo>
                  <a:lnTo>
                    <a:pt x="1654" y="1170"/>
                  </a:lnTo>
                  <a:lnTo>
                    <a:pt x="1654" y="968"/>
                  </a:lnTo>
                  <a:lnTo>
                    <a:pt x="243" y="968"/>
                  </a:lnTo>
                  <a:lnTo>
                    <a:pt x="1654" y="282"/>
                  </a:lnTo>
                  <a:lnTo>
                    <a:pt x="16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0"/>
            <p:cNvSpPr/>
            <p:nvPr/>
          </p:nvSpPr>
          <p:spPr>
            <a:xfrm>
              <a:off x="1261778" y="2572228"/>
              <a:ext cx="21296" cy="3127"/>
            </a:xfrm>
            <a:custGeom>
              <a:avLst/>
              <a:gdLst/>
              <a:ahLst/>
              <a:cxnLst/>
              <a:rect l="l" t="t" r="r" b="b"/>
              <a:pathLst>
                <a:path w="1655" h="243" extrusionOk="0">
                  <a:moveTo>
                    <a:pt x="1" y="1"/>
                  </a:moveTo>
                  <a:lnTo>
                    <a:pt x="1" y="243"/>
                  </a:lnTo>
                  <a:lnTo>
                    <a:pt x="1654" y="243"/>
                  </a:lnTo>
                  <a:lnTo>
                    <a:pt x="16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0"/>
            <p:cNvSpPr/>
            <p:nvPr/>
          </p:nvSpPr>
          <p:spPr>
            <a:xfrm>
              <a:off x="1261778" y="2581571"/>
              <a:ext cx="21296" cy="15068"/>
            </a:xfrm>
            <a:custGeom>
              <a:avLst/>
              <a:gdLst/>
              <a:ahLst/>
              <a:cxnLst/>
              <a:rect l="l" t="t" r="r" b="b"/>
              <a:pathLst>
                <a:path w="1655" h="1171" extrusionOk="0">
                  <a:moveTo>
                    <a:pt x="1" y="1"/>
                  </a:moveTo>
                  <a:lnTo>
                    <a:pt x="1" y="202"/>
                  </a:lnTo>
                  <a:lnTo>
                    <a:pt x="1412" y="202"/>
                  </a:lnTo>
                  <a:lnTo>
                    <a:pt x="1" y="888"/>
                  </a:lnTo>
                  <a:lnTo>
                    <a:pt x="1" y="1170"/>
                  </a:lnTo>
                  <a:lnTo>
                    <a:pt x="1654" y="1170"/>
                  </a:lnTo>
                  <a:lnTo>
                    <a:pt x="1654" y="968"/>
                  </a:lnTo>
                  <a:lnTo>
                    <a:pt x="445" y="968"/>
                  </a:lnTo>
                  <a:cubicBezTo>
                    <a:pt x="364" y="968"/>
                    <a:pt x="283" y="1009"/>
                    <a:pt x="243" y="1009"/>
                  </a:cubicBezTo>
                  <a:lnTo>
                    <a:pt x="1654" y="323"/>
                  </a:lnTo>
                  <a:lnTo>
                    <a:pt x="16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0"/>
            <p:cNvSpPr/>
            <p:nvPr/>
          </p:nvSpPr>
          <p:spPr>
            <a:xfrm>
              <a:off x="1498921" y="2260328"/>
              <a:ext cx="22325" cy="32194"/>
            </a:xfrm>
            <a:custGeom>
              <a:avLst/>
              <a:gdLst/>
              <a:ahLst/>
              <a:cxnLst/>
              <a:rect l="l" t="t" r="r" b="b"/>
              <a:pathLst>
                <a:path w="1735" h="2502" extrusionOk="0">
                  <a:moveTo>
                    <a:pt x="0" y="1"/>
                  </a:moveTo>
                  <a:lnTo>
                    <a:pt x="0" y="2501"/>
                  </a:lnTo>
                  <a:lnTo>
                    <a:pt x="323" y="2501"/>
                  </a:lnTo>
                  <a:lnTo>
                    <a:pt x="323" y="1372"/>
                  </a:lnTo>
                  <a:cubicBezTo>
                    <a:pt x="323" y="1170"/>
                    <a:pt x="323" y="969"/>
                    <a:pt x="283" y="848"/>
                  </a:cubicBezTo>
                  <a:cubicBezTo>
                    <a:pt x="283" y="686"/>
                    <a:pt x="283" y="525"/>
                    <a:pt x="283" y="364"/>
                  </a:cubicBezTo>
                  <a:lnTo>
                    <a:pt x="1291" y="2501"/>
                  </a:lnTo>
                  <a:lnTo>
                    <a:pt x="1735" y="2501"/>
                  </a:lnTo>
                  <a:lnTo>
                    <a:pt x="1735" y="1"/>
                  </a:lnTo>
                  <a:lnTo>
                    <a:pt x="1412" y="1"/>
                  </a:lnTo>
                  <a:lnTo>
                    <a:pt x="1412" y="1372"/>
                  </a:lnTo>
                  <a:cubicBezTo>
                    <a:pt x="1412" y="1493"/>
                    <a:pt x="1412" y="1654"/>
                    <a:pt x="1452" y="1775"/>
                  </a:cubicBezTo>
                  <a:cubicBezTo>
                    <a:pt x="1452" y="1937"/>
                    <a:pt x="1452" y="2058"/>
                    <a:pt x="1452" y="2138"/>
                  </a:cubicBezTo>
                  <a:lnTo>
                    <a:pt x="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0"/>
            <p:cNvSpPr/>
            <p:nvPr/>
          </p:nvSpPr>
          <p:spPr>
            <a:xfrm>
              <a:off x="1530572" y="2260328"/>
              <a:ext cx="4684" cy="32194"/>
            </a:xfrm>
            <a:custGeom>
              <a:avLst/>
              <a:gdLst/>
              <a:ahLst/>
              <a:cxnLst/>
              <a:rect l="l" t="t" r="r" b="b"/>
              <a:pathLst>
                <a:path w="364" h="2502" extrusionOk="0">
                  <a:moveTo>
                    <a:pt x="0" y="1"/>
                  </a:moveTo>
                  <a:lnTo>
                    <a:pt x="0" y="2501"/>
                  </a:lnTo>
                  <a:lnTo>
                    <a:pt x="363" y="2501"/>
                  </a:lnTo>
                  <a:lnTo>
                    <a:pt x="3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0"/>
            <p:cNvSpPr/>
            <p:nvPr/>
          </p:nvSpPr>
          <p:spPr>
            <a:xfrm>
              <a:off x="1542512" y="2259813"/>
              <a:ext cx="23882" cy="33224"/>
            </a:xfrm>
            <a:custGeom>
              <a:avLst/>
              <a:gdLst/>
              <a:ahLst/>
              <a:cxnLst/>
              <a:rect l="l" t="t" r="r" b="b"/>
              <a:pathLst>
                <a:path w="1856" h="2582" extrusionOk="0">
                  <a:moveTo>
                    <a:pt x="1049" y="1"/>
                  </a:moveTo>
                  <a:cubicBezTo>
                    <a:pt x="847" y="1"/>
                    <a:pt x="686" y="41"/>
                    <a:pt x="524" y="162"/>
                  </a:cubicBezTo>
                  <a:cubicBezTo>
                    <a:pt x="363" y="242"/>
                    <a:pt x="242" y="404"/>
                    <a:pt x="121" y="605"/>
                  </a:cubicBezTo>
                  <a:cubicBezTo>
                    <a:pt x="40" y="767"/>
                    <a:pt x="0" y="1009"/>
                    <a:pt x="0" y="1291"/>
                  </a:cubicBezTo>
                  <a:cubicBezTo>
                    <a:pt x="0" y="1694"/>
                    <a:pt x="81" y="2017"/>
                    <a:pt x="242" y="2259"/>
                  </a:cubicBezTo>
                  <a:cubicBezTo>
                    <a:pt x="444" y="2461"/>
                    <a:pt x="686" y="2582"/>
                    <a:pt x="1008" y="2582"/>
                  </a:cubicBezTo>
                  <a:cubicBezTo>
                    <a:pt x="1331" y="2582"/>
                    <a:pt x="1573" y="2501"/>
                    <a:pt x="1855" y="2340"/>
                  </a:cubicBezTo>
                  <a:lnTo>
                    <a:pt x="1855" y="1170"/>
                  </a:lnTo>
                  <a:lnTo>
                    <a:pt x="1008" y="1170"/>
                  </a:lnTo>
                  <a:lnTo>
                    <a:pt x="1049" y="1452"/>
                  </a:lnTo>
                  <a:lnTo>
                    <a:pt x="1492" y="1452"/>
                  </a:lnTo>
                  <a:lnTo>
                    <a:pt x="1492" y="2178"/>
                  </a:lnTo>
                  <a:cubicBezTo>
                    <a:pt x="1371" y="2259"/>
                    <a:pt x="1210" y="2299"/>
                    <a:pt x="1008" y="2299"/>
                  </a:cubicBezTo>
                  <a:cubicBezTo>
                    <a:pt x="807" y="2299"/>
                    <a:pt x="645" y="2219"/>
                    <a:pt x="524" y="2057"/>
                  </a:cubicBezTo>
                  <a:cubicBezTo>
                    <a:pt x="403" y="1896"/>
                    <a:pt x="363" y="1654"/>
                    <a:pt x="363" y="1291"/>
                  </a:cubicBezTo>
                  <a:cubicBezTo>
                    <a:pt x="363" y="1049"/>
                    <a:pt x="363" y="847"/>
                    <a:pt x="444" y="726"/>
                  </a:cubicBezTo>
                  <a:cubicBezTo>
                    <a:pt x="524" y="565"/>
                    <a:pt x="605" y="444"/>
                    <a:pt x="726" y="404"/>
                  </a:cubicBezTo>
                  <a:cubicBezTo>
                    <a:pt x="807" y="323"/>
                    <a:pt x="928" y="283"/>
                    <a:pt x="1049" y="283"/>
                  </a:cubicBezTo>
                  <a:cubicBezTo>
                    <a:pt x="1170" y="283"/>
                    <a:pt x="1250" y="283"/>
                    <a:pt x="1371" y="323"/>
                  </a:cubicBezTo>
                  <a:cubicBezTo>
                    <a:pt x="1452" y="363"/>
                    <a:pt x="1533" y="404"/>
                    <a:pt x="1613" y="484"/>
                  </a:cubicBezTo>
                  <a:lnTo>
                    <a:pt x="1815" y="283"/>
                  </a:lnTo>
                  <a:cubicBezTo>
                    <a:pt x="1694" y="162"/>
                    <a:pt x="1573" y="121"/>
                    <a:pt x="1452" y="81"/>
                  </a:cubicBezTo>
                  <a:cubicBezTo>
                    <a:pt x="1371" y="41"/>
                    <a:pt x="1210" y="1"/>
                    <a:pt x="1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0"/>
            <p:cNvSpPr/>
            <p:nvPr/>
          </p:nvSpPr>
          <p:spPr>
            <a:xfrm>
              <a:off x="1573636" y="2260328"/>
              <a:ext cx="17654" cy="32194"/>
            </a:xfrm>
            <a:custGeom>
              <a:avLst/>
              <a:gdLst/>
              <a:ahLst/>
              <a:cxnLst/>
              <a:rect l="l" t="t" r="r" b="b"/>
              <a:pathLst>
                <a:path w="1372" h="2502" extrusionOk="0">
                  <a:moveTo>
                    <a:pt x="1" y="1"/>
                  </a:moveTo>
                  <a:lnTo>
                    <a:pt x="1" y="2501"/>
                  </a:lnTo>
                  <a:lnTo>
                    <a:pt x="1372" y="2501"/>
                  </a:lnTo>
                  <a:lnTo>
                    <a:pt x="1372" y="2219"/>
                  </a:lnTo>
                  <a:lnTo>
                    <a:pt x="364" y="2219"/>
                  </a:lnTo>
                  <a:lnTo>
                    <a:pt x="364" y="1372"/>
                  </a:lnTo>
                  <a:lnTo>
                    <a:pt x="1211" y="1372"/>
                  </a:lnTo>
                  <a:lnTo>
                    <a:pt x="1211" y="1090"/>
                  </a:lnTo>
                  <a:lnTo>
                    <a:pt x="364" y="1090"/>
                  </a:lnTo>
                  <a:lnTo>
                    <a:pt x="364" y="283"/>
                  </a:lnTo>
                  <a:lnTo>
                    <a:pt x="1332" y="283"/>
                  </a:lnTo>
                  <a:lnTo>
                    <a:pt x="13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0"/>
            <p:cNvSpPr/>
            <p:nvPr/>
          </p:nvSpPr>
          <p:spPr>
            <a:xfrm>
              <a:off x="1598546" y="2260328"/>
              <a:ext cx="22325" cy="32194"/>
            </a:xfrm>
            <a:custGeom>
              <a:avLst/>
              <a:gdLst/>
              <a:ahLst/>
              <a:cxnLst/>
              <a:rect l="l" t="t" r="r" b="b"/>
              <a:pathLst>
                <a:path w="1735" h="2502" extrusionOk="0">
                  <a:moveTo>
                    <a:pt x="646" y="283"/>
                  </a:moveTo>
                  <a:cubicBezTo>
                    <a:pt x="847" y="283"/>
                    <a:pt x="1009" y="323"/>
                    <a:pt x="1089" y="364"/>
                  </a:cubicBezTo>
                  <a:cubicBezTo>
                    <a:pt x="1210" y="444"/>
                    <a:pt x="1251" y="565"/>
                    <a:pt x="1251" y="727"/>
                  </a:cubicBezTo>
                  <a:cubicBezTo>
                    <a:pt x="1251" y="888"/>
                    <a:pt x="1210" y="1009"/>
                    <a:pt x="1089" y="1049"/>
                  </a:cubicBezTo>
                  <a:cubicBezTo>
                    <a:pt x="1009" y="1130"/>
                    <a:pt x="888" y="1170"/>
                    <a:pt x="686" y="1170"/>
                  </a:cubicBezTo>
                  <a:lnTo>
                    <a:pt x="364" y="1170"/>
                  </a:lnTo>
                  <a:lnTo>
                    <a:pt x="364" y="283"/>
                  </a:lnTo>
                  <a:close/>
                  <a:moveTo>
                    <a:pt x="1" y="1"/>
                  </a:moveTo>
                  <a:lnTo>
                    <a:pt x="1" y="2501"/>
                  </a:lnTo>
                  <a:lnTo>
                    <a:pt x="364" y="2501"/>
                  </a:lnTo>
                  <a:lnTo>
                    <a:pt x="364" y="1453"/>
                  </a:lnTo>
                  <a:lnTo>
                    <a:pt x="726" y="1453"/>
                  </a:lnTo>
                  <a:lnTo>
                    <a:pt x="1331" y="2501"/>
                  </a:lnTo>
                  <a:lnTo>
                    <a:pt x="1735" y="2501"/>
                  </a:lnTo>
                  <a:lnTo>
                    <a:pt x="1089" y="1372"/>
                  </a:lnTo>
                  <a:cubicBezTo>
                    <a:pt x="1251" y="1332"/>
                    <a:pt x="1372" y="1251"/>
                    <a:pt x="1493" y="1130"/>
                  </a:cubicBezTo>
                  <a:cubicBezTo>
                    <a:pt x="1573" y="1009"/>
                    <a:pt x="1614" y="888"/>
                    <a:pt x="1614" y="727"/>
                  </a:cubicBezTo>
                  <a:cubicBezTo>
                    <a:pt x="1614" y="485"/>
                    <a:pt x="1533" y="283"/>
                    <a:pt x="1372" y="162"/>
                  </a:cubicBezTo>
                  <a:cubicBezTo>
                    <a:pt x="1210" y="81"/>
                    <a:pt x="96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0"/>
            <p:cNvSpPr/>
            <p:nvPr/>
          </p:nvSpPr>
          <p:spPr>
            <a:xfrm>
              <a:off x="1775486" y="1900686"/>
              <a:ext cx="17654" cy="32194"/>
            </a:xfrm>
            <a:custGeom>
              <a:avLst/>
              <a:gdLst/>
              <a:ahLst/>
              <a:cxnLst/>
              <a:rect l="l" t="t" r="r" b="b"/>
              <a:pathLst>
                <a:path w="1372" h="2502" extrusionOk="0">
                  <a:moveTo>
                    <a:pt x="1" y="1"/>
                  </a:moveTo>
                  <a:lnTo>
                    <a:pt x="1" y="2501"/>
                  </a:lnTo>
                  <a:lnTo>
                    <a:pt x="1332" y="2501"/>
                  </a:lnTo>
                  <a:lnTo>
                    <a:pt x="1372" y="2179"/>
                  </a:lnTo>
                  <a:lnTo>
                    <a:pt x="364" y="2179"/>
                  </a:lnTo>
                  <a:lnTo>
                    <a:pt x="3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0"/>
            <p:cNvSpPr/>
            <p:nvPr/>
          </p:nvSpPr>
          <p:spPr>
            <a:xfrm>
              <a:off x="1798839" y="1900686"/>
              <a:ext cx="4684" cy="32194"/>
            </a:xfrm>
            <a:custGeom>
              <a:avLst/>
              <a:gdLst/>
              <a:ahLst/>
              <a:cxnLst/>
              <a:rect l="l" t="t" r="r" b="b"/>
              <a:pathLst>
                <a:path w="364" h="2502" extrusionOk="0">
                  <a:moveTo>
                    <a:pt x="1" y="1"/>
                  </a:moveTo>
                  <a:lnTo>
                    <a:pt x="1" y="2501"/>
                  </a:lnTo>
                  <a:lnTo>
                    <a:pt x="364" y="2501"/>
                  </a:lnTo>
                  <a:lnTo>
                    <a:pt x="3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0"/>
            <p:cNvSpPr/>
            <p:nvPr/>
          </p:nvSpPr>
          <p:spPr>
            <a:xfrm>
              <a:off x="1812851" y="1900686"/>
              <a:ext cx="21283" cy="32194"/>
            </a:xfrm>
            <a:custGeom>
              <a:avLst/>
              <a:gdLst/>
              <a:ahLst/>
              <a:cxnLst/>
              <a:rect l="l" t="t" r="r" b="b"/>
              <a:pathLst>
                <a:path w="1654" h="2502" extrusionOk="0">
                  <a:moveTo>
                    <a:pt x="605" y="283"/>
                  </a:moveTo>
                  <a:cubicBezTo>
                    <a:pt x="807" y="283"/>
                    <a:pt x="968" y="283"/>
                    <a:pt x="1049" y="364"/>
                  </a:cubicBezTo>
                  <a:cubicBezTo>
                    <a:pt x="1170" y="404"/>
                    <a:pt x="1210" y="485"/>
                    <a:pt x="1210" y="646"/>
                  </a:cubicBezTo>
                  <a:cubicBezTo>
                    <a:pt x="1210" y="767"/>
                    <a:pt x="1170" y="888"/>
                    <a:pt x="1049" y="928"/>
                  </a:cubicBezTo>
                  <a:cubicBezTo>
                    <a:pt x="968" y="1009"/>
                    <a:pt x="847" y="1049"/>
                    <a:pt x="686" y="1049"/>
                  </a:cubicBezTo>
                  <a:lnTo>
                    <a:pt x="323" y="1049"/>
                  </a:lnTo>
                  <a:lnTo>
                    <a:pt x="323" y="283"/>
                  </a:lnTo>
                  <a:close/>
                  <a:moveTo>
                    <a:pt x="726" y="1332"/>
                  </a:moveTo>
                  <a:cubicBezTo>
                    <a:pt x="888" y="1332"/>
                    <a:pt x="1049" y="1332"/>
                    <a:pt x="1130" y="1412"/>
                  </a:cubicBezTo>
                  <a:cubicBezTo>
                    <a:pt x="1251" y="1493"/>
                    <a:pt x="1291" y="1614"/>
                    <a:pt x="1291" y="1775"/>
                  </a:cubicBezTo>
                  <a:cubicBezTo>
                    <a:pt x="1291" y="1937"/>
                    <a:pt x="1251" y="2058"/>
                    <a:pt x="1130" y="2138"/>
                  </a:cubicBezTo>
                  <a:cubicBezTo>
                    <a:pt x="1049" y="2179"/>
                    <a:pt x="888" y="2219"/>
                    <a:pt x="686" y="2219"/>
                  </a:cubicBezTo>
                  <a:lnTo>
                    <a:pt x="323" y="2219"/>
                  </a:lnTo>
                  <a:lnTo>
                    <a:pt x="323" y="1332"/>
                  </a:lnTo>
                  <a:close/>
                  <a:moveTo>
                    <a:pt x="0" y="1"/>
                  </a:moveTo>
                  <a:lnTo>
                    <a:pt x="0" y="2501"/>
                  </a:lnTo>
                  <a:lnTo>
                    <a:pt x="686" y="2501"/>
                  </a:lnTo>
                  <a:cubicBezTo>
                    <a:pt x="1331" y="2501"/>
                    <a:pt x="1654" y="2259"/>
                    <a:pt x="1654" y="1775"/>
                  </a:cubicBezTo>
                  <a:cubicBezTo>
                    <a:pt x="1654" y="1574"/>
                    <a:pt x="1614" y="1453"/>
                    <a:pt x="1493" y="1332"/>
                  </a:cubicBezTo>
                  <a:cubicBezTo>
                    <a:pt x="1412" y="1251"/>
                    <a:pt x="1251" y="1211"/>
                    <a:pt x="1089" y="1170"/>
                  </a:cubicBezTo>
                  <a:cubicBezTo>
                    <a:pt x="1210" y="1130"/>
                    <a:pt x="1331" y="1090"/>
                    <a:pt x="1412" y="969"/>
                  </a:cubicBezTo>
                  <a:cubicBezTo>
                    <a:pt x="1493" y="888"/>
                    <a:pt x="1533" y="767"/>
                    <a:pt x="1533" y="606"/>
                  </a:cubicBezTo>
                  <a:cubicBezTo>
                    <a:pt x="1533" y="404"/>
                    <a:pt x="1452" y="243"/>
                    <a:pt x="1291" y="162"/>
                  </a:cubicBezTo>
                  <a:cubicBezTo>
                    <a:pt x="1130" y="41"/>
                    <a:pt x="888" y="1"/>
                    <a:pt x="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0"/>
            <p:cNvSpPr/>
            <p:nvPr/>
          </p:nvSpPr>
          <p:spPr>
            <a:xfrm>
              <a:off x="1835161" y="1900686"/>
              <a:ext cx="25439" cy="32194"/>
            </a:xfrm>
            <a:custGeom>
              <a:avLst/>
              <a:gdLst/>
              <a:ahLst/>
              <a:cxnLst/>
              <a:rect l="l" t="t" r="r" b="b"/>
              <a:pathLst>
                <a:path w="1977" h="2502" extrusionOk="0">
                  <a:moveTo>
                    <a:pt x="1" y="1"/>
                  </a:moveTo>
                  <a:lnTo>
                    <a:pt x="807" y="1533"/>
                  </a:lnTo>
                  <a:lnTo>
                    <a:pt x="807" y="2501"/>
                  </a:lnTo>
                  <a:lnTo>
                    <a:pt x="1170" y="2501"/>
                  </a:lnTo>
                  <a:lnTo>
                    <a:pt x="1170" y="1533"/>
                  </a:lnTo>
                  <a:lnTo>
                    <a:pt x="1977" y="1"/>
                  </a:lnTo>
                  <a:lnTo>
                    <a:pt x="1614" y="1"/>
                  </a:lnTo>
                  <a:lnTo>
                    <a:pt x="1009" y="1211"/>
                  </a:lnTo>
                  <a:lnTo>
                    <a:pt x="4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0"/>
            <p:cNvSpPr/>
            <p:nvPr/>
          </p:nvSpPr>
          <p:spPr>
            <a:xfrm>
              <a:off x="1859029" y="1900686"/>
              <a:ext cx="25967" cy="32194"/>
            </a:xfrm>
            <a:custGeom>
              <a:avLst/>
              <a:gdLst/>
              <a:ahLst/>
              <a:cxnLst/>
              <a:rect l="l" t="t" r="r" b="b"/>
              <a:pathLst>
                <a:path w="2018" h="2502" extrusionOk="0">
                  <a:moveTo>
                    <a:pt x="1009" y="283"/>
                  </a:moveTo>
                  <a:lnTo>
                    <a:pt x="1372" y="1574"/>
                  </a:lnTo>
                  <a:lnTo>
                    <a:pt x="606" y="1574"/>
                  </a:lnTo>
                  <a:lnTo>
                    <a:pt x="1009" y="283"/>
                  </a:lnTo>
                  <a:close/>
                  <a:moveTo>
                    <a:pt x="767" y="1"/>
                  </a:moveTo>
                  <a:lnTo>
                    <a:pt x="1" y="2501"/>
                  </a:lnTo>
                  <a:lnTo>
                    <a:pt x="323" y="2501"/>
                  </a:lnTo>
                  <a:lnTo>
                    <a:pt x="525" y="1856"/>
                  </a:lnTo>
                  <a:lnTo>
                    <a:pt x="1453" y="1856"/>
                  </a:lnTo>
                  <a:lnTo>
                    <a:pt x="1654" y="2501"/>
                  </a:lnTo>
                  <a:lnTo>
                    <a:pt x="2017" y="2501"/>
                  </a:lnTo>
                  <a:lnTo>
                    <a:pt x="12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0"/>
            <p:cNvSpPr/>
            <p:nvPr/>
          </p:nvSpPr>
          <p:spPr>
            <a:xfrm>
              <a:off x="2199940" y="1916256"/>
              <a:ext cx="18182" cy="32194"/>
            </a:xfrm>
            <a:custGeom>
              <a:avLst/>
              <a:gdLst/>
              <a:ahLst/>
              <a:cxnLst/>
              <a:rect l="l" t="t" r="r" b="b"/>
              <a:pathLst>
                <a:path w="1413" h="2502" extrusionOk="0">
                  <a:moveTo>
                    <a:pt x="1" y="1"/>
                  </a:moveTo>
                  <a:lnTo>
                    <a:pt x="1" y="2501"/>
                  </a:lnTo>
                  <a:lnTo>
                    <a:pt x="1412" y="2501"/>
                  </a:lnTo>
                  <a:lnTo>
                    <a:pt x="1412" y="2219"/>
                  </a:lnTo>
                  <a:lnTo>
                    <a:pt x="364" y="2219"/>
                  </a:lnTo>
                  <a:lnTo>
                    <a:pt x="364" y="1331"/>
                  </a:lnTo>
                  <a:lnTo>
                    <a:pt x="1211" y="1331"/>
                  </a:lnTo>
                  <a:lnTo>
                    <a:pt x="1211" y="1090"/>
                  </a:lnTo>
                  <a:lnTo>
                    <a:pt x="364" y="1090"/>
                  </a:lnTo>
                  <a:lnTo>
                    <a:pt x="364" y="243"/>
                  </a:lnTo>
                  <a:lnTo>
                    <a:pt x="1332" y="243"/>
                  </a:lnTo>
                  <a:lnTo>
                    <a:pt x="13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0"/>
            <p:cNvSpPr/>
            <p:nvPr/>
          </p:nvSpPr>
          <p:spPr>
            <a:xfrm>
              <a:off x="2222263" y="1915741"/>
              <a:ext cx="23882" cy="33224"/>
            </a:xfrm>
            <a:custGeom>
              <a:avLst/>
              <a:gdLst/>
              <a:ahLst/>
              <a:cxnLst/>
              <a:rect l="l" t="t" r="r" b="b"/>
              <a:pathLst>
                <a:path w="1856" h="2582" extrusionOk="0">
                  <a:moveTo>
                    <a:pt x="1089" y="0"/>
                  </a:moveTo>
                  <a:cubicBezTo>
                    <a:pt x="887" y="0"/>
                    <a:pt x="726" y="41"/>
                    <a:pt x="565" y="121"/>
                  </a:cubicBezTo>
                  <a:cubicBezTo>
                    <a:pt x="403" y="242"/>
                    <a:pt x="242" y="363"/>
                    <a:pt x="161" y="565"/>
                  </a:cubicBezTo>
                  <a:cubicBezTo>
                    <a:pt x="81" y="767"/>
                    <a:pt x="0" y="1009"/>
                    <a:pt x="0" y="1291"/>
                  </a:cubicBezTo>
                  <a:cubicBezTo>
                    <a:pt x="0" y="1694"/>
                    <a:pt x="121" y="2017"/>
                    <a:pt x="282" y="2218"/>
                  </a:cubicBezTo>
                  <a:cubicBezTo>
                    <a:pt x="484" y="2460"/>
                    <a:pt x="726" y="2581"/>
                    <a:pt x="1049" y="2581"/>
                  </a:cubicBezTo>
                  <a:cubicBezTo>
                    <a:pt x="1331" y="2581"/>
                    <a:pt x="1613" y="2501"/>
                    <a:pt x="1855" y="2339"/>
                  </a:cubicBezTo>
                  <a:lnTo>
                    <a:pt x="1855" y="1130"/>
                  </a:lnTo>
                  <a:lnTo>
                    <a:pt x="1049" y="1130"/>
                  </a:lnTo>
                  <a:lnTo>
                    <a:pt x="1089" y="1412"/>
                  </a:lnTo>
                  <a:lnTo>
                    <a:pt x="1533" y="1412"/>
                  </a:lnTo>
                  <a:lnTo>
                    <a:pt x="1533" y="2178"/>
                  </a:lnTo>
                  <a:cubicBezTo>
                    <a:pt x="1412" y="2259"/>
                    <a:pt x="1250" y="2299"/>
                    <a:pt x="1049" y="2299"/>
                  </a:cubicBezTo>
                  <a:cubicBezTo>
                    <a:pt x="847" y="2299"/>
                    <a:pt x="645" y="2218"/>
                    <a:pt x="565" y="2057"/>
                  </a:cubicBezTo>
                  <a:cubicBezTo>
                    <a:pt x="444" y="1896"/>
                    <a:pt x="363" y="1613"/>
                    <a:pt x="363" y="1291"/>
                  </a:cubicBezTo>
                  <a:cubicBezTo>
                    <a:pt x="363" y="1049"/>
                    <a:pt x="403" y="847"/>
                    <a:pt x="484" y="686"/>
                  </a:cubicBezTo>
                  <a:cubicBezTo>
                    <a:pt x="565" y="565"/>
                    <a:pt x="645" y="444"/>
                    <a:pt x="726" y="363"/>
                  </a:cubicBezTo>
                  <a:cubicBezTo>
                    <a:pt x="847" y="283"/>
                    <a:pt x="968" y="283"/>
                    <a:pt x="1089" y="283"/>
                  </a:cubicBezTo>
                  <a:cubicBezTo>
                    <a:pt x="1210" y="283"/>
                    <a:pt x="1291" y="283"/>
                    <a:pt x="1371" y="323"/>
                  </a:cubicBezTo>
                  <a:cubicBezTo>
                    <a:pt x="1452" y="363"/>
                    <a:pt x="1533" y="404"/>
                    <a:pt x="1654" y="484"/>
                  </a:cubicBezTo>
                  <a:lnTo>
                    <a:pt x="1855" y="242"/>
                  </a:lnTo>
                  <a:cubicBezTo>
                    <a:pt x="1734" y="162"/>
                    <a:pt x="1613" y="81"/>
                    <a:pt x="1492" y="41"/>
                  </a:cubicBezTo>
                  <a:cubicBezTo>
                    <a:pt x="1371" y="0"/>
                    <a:pt x="1250" y="0"/>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20"/>
            <p:cNvSpPr/>
            <p:nvPr/>
          </p:nvSpPr>
          <p:spPr>
            <a:xfrm>
              <a:off x="2248202" y="1916256"/>
              <a:ext cx="25439" cy="32194"/>
            </a:xfrm>
            <a:custGeom>
              <a:avLst/>
              <a:gdLst/>
              <a:ahLst/>
              <a:cxnLst/>
              <a:rect l="l" t="t" r="r" b="b"/>
              <a:pathLst>
                <a:path w="1977" h="2502" extrusionOk="0">
                  <a:moveTo>
                    <a:pt x="1" y="1"/>
                  </a:moveTo>
                  <a:lnTo>
                    <a:pt x="807" y="1533"/>
                  </a:lnTo>
                  <a:lnTo>
                    <a:pt x="807" y="2501"/>
                  </a:lnTo>
                  <a:lnTo>
                    <a:pt x="1170" y="2501"/>
                  </a:lnTo>
                  <a:lnTo>
                    <a:pt x="1170" y="1533"/>
                  </a:lnTo>
                  <a:lnTo>
                    <a:pt x="1977" y="1"/>
                  </a:lnTo>
                  <a:lnTo>
                    <a:pt x="1614" y="1"/>
                  </a:lnTo>
                  <a:lnTo>
                    <a:pt x="1009" y="1211"/>
                  </a:lnTo>
                  <a:lnTo>
                    <a:pt x="4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0"/>
            <p:cNvSpPr/>
            <p:nvPr/>
          </p:nvSpPr>
          <p:spPr>
            <a:xfrm>
              <a:off x="2278297" y="1916256"/>
              <a:ext cx="21296" cy="32194"/>
            </a:xfrm>
            <a:custGeom>
              <a:avLst/>
              <a:gdLst/>
              <a:ahLst/>
              <a:cxnLst/>
              <a:rect l="l" t="t" r="r" b="b"/>
              <a:pathLst>
                <a:path w="1655" h="2502" extrusionOk="0">
                  <a:moveTo>
                    <a:pt x="646" y="243"/>
                  </a:moveTo>
                  <a:cubicBezTo>
                    <a:pt x="848" y="243"/>
                    <a:pt x="1009" y="283"/>
                    <a:pt x="1130" y="364"/>
                  </a:cubicBezTo>
                  <a:cubicBezTo>
                    <a:pt x="1211" y="444"/>
                    <a:pt x="1251" y="565"/>
                    <a:pt x="1251" y="767"/>
                  </a:cubicBezTo>
                  <a:cubicBezTo>
                    <a:pt x="1251" y="969"/>
                    <a:pt x="1211" y="1090"/>
                    <a:pt x="1130" y="1170"/>
                  </a:cubicBezTo>
                  <a:cubicBezTo>
                    <a:pt x="1009" y="1251"/>
                    <a:pt x="848" y="1291"/>
                    <a:pt x="646" y="1291"/>
                  </a:cubicBezTo>
                  <a:lnTo>
                    <a:pt x="364" y="1291"/>
                  </a:lnTo>
                  <a:lnTo>
                    <a:pt x="364" y="243"/>
                  </a:lnTo>
                  <a:close/>
                  <a:moveTo>
                    <a:pt x="1" y="1"/>
                  </a:moveTo>
                  <a:lnTo>
                    <a:pt x="1" y="2501"/>
                  </a:lnTo>
                  <a:lnTo>
                    <a:pt x="364" y="2501"/>
                  </a:lnTo>
                  <a:lnTo>
                    <a:pt x="364" y="1573"/>
                  </a:lnTo>
                  <a:lnTo>
                    <a:pt x="686" y="1573"/>
                  </a:lnTo>
                  <a:cubicBezTo>
                    <a:pt x="969" y="1573"/>
                    <a:pt x="1211" y="1493"/>
                    <a:pt x="1372" y="1372"/>
                  </a:cubicBezTo>
                  <a:cubicBezTo>
                    <a:pt x="1533" y="1251"/>
                    <a:pt x="1654" y="1049"/>
                    <a:pt x="1654" y="767"/>
                  </a:cubicBezTo>
                  <a:cubicBezTo>
                    <a:pt x="1654" y="485"/>
                    <a:pt x="1533" y="323"/>
                    <a:pt x="1372" y="202"/>
                  </a:cubicBezTo>
                  <a:cubicBezTo>
                    <a:pt x="1211" y="41"/>
                    <a:pt x="969"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0"/>
            <p:cNvSpPr/>
            <p:nvPr/>
          </p:nvSpPr>
          <p:spPr>
            <a:xfrm>
              <a:off x="2300093" y="1916256"/>
              <a:ext cx="23367" cy="32194"/>
            </a:xfrm>
            <a:custGeom>
              <a:avLst/>
              <a:gdLst/>
              <a:ahLst/>
              <a:cxnLst/>
              <a:rect l="l" t="t" r="r" b="b"/>
              <a:pathLst>
                <a:path w="1816" h="2502" extrusionOk="0">
                  <a:moveTo>
                    <a:pt x="0" y="1"/>
                  </a:moveTo>
                  <a:lnTo>
                    <a:pt x="0" y="283"/>
                  </a:lnTo>
                  <a:lnTo>
                    <a:pt x="726" y="283"/>
                  </a:lnTo>
                  <a:lnTo>
                    <a:pt x="726" y="2501"/>
                  </a:lnTo>
                  <a:lnTo>
                    <a:pt x="1089" y="2501"/>
                  </a:lnTo>
                  <a:lnTo>
                    <a:pt x="1089" y="283"/>
                  </a:lnTo>
                  <a:lnTo>
                    <a:pt x="1775" y="283"/>
                  </a:lnTo>
                  <a:lnTo>
                    <a:pt x="18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0"/>
            <p:cNvSpPr/>
            <p:nvPr/>
          </p:nvSpPr>
          <p:spPr>
            <a:xfrm>
              <a:off x="1835676" y="2335066"/>
              <a:ext cx="23367" cy="32696"/>
            </a:xfrm>
            <a:custGeom>
              <a:avLst/>
              <a:gdLst/>
              <a:ahLst/>
              <a:cxnLst/>
              <a:rect l="l" t="t" r="r" b="b"/>
              <a:pathLst>
                <a:path w="1816" h="2541" extrusionOk="0">
                  <a:moveTo>
                    <a:pt x="1049" y="0"/>
                  </a:moveTo>
                  <a:cubicBezTo>
                    <a:pt x="848" y="0"/>
                    <a:pt x="687" y="41"/>
                    <a:pt x="525" y="121"/>
                  </a:cubicBezTo>
                  <a:cubicBezTo>
                    <a:pt x="364" y="242"/>
                    <a:pt x="203" y="363"/>
                    <a:pt x="122" y="565"/>
                  </a:cubicBezTo>
                  <a:cubicBezTo>
                    <a:pt x="41" y="766"/>
                    <a:pt x="1" y="1008"/>
                    <a:pt x="1" y="1291"/>
                  </a:cubicBezTo>
                  <a:cubicBezTo>
                    <a:pt x="1" y="1533"/>
                    <a:pt x="41" y="1775"/>
                    <a:pt x="122" y="1976"/>
                  </a:cubicBezTo>
                  <a:cubicBezTo>
                    <a:pt x="203" y="2178"/>
                    <a:pt x="364" y="2299"/>
                    <a:pt x="525" y="2420"/>
                  </a:cubicBezTo>
                  <a:cubicBezTo>
                    <a:pt x="687" y="2501"/>
                    <a:pt x="848" y="2541"/>
                    <a:pt x="1049" y="2541"/>
                  </a:cubicBezTo>
                  <a:cubicBezTo>
                    <a:pt x="1372" y="2541"/>
                    <a:pt x="1614" y="2460"/>
                    <a:pt x="1816" y="2299"/>
                  </a:cubicBezTo>
                  <a:lnTo>
                    <a:pt x="1654" y="2097"/>
                  </a:lnTo>
                  <a:cubicBezTo>
                    <a:pt x="1574" y="2138"/>
                    <a:pt x="1493" y="2218"/>
                    <a:pt x="1372" y="2218"/>
                  </a:cubicBezTo>
                  <a:cubicBezTo>
                    <a:pt x="1291" y="2259"/>
                    <a:pt x="1211" y="2299"/>
                    <a:pt x="1049" y="2299"/>
                  </a:cubicBezTo>
                  <a:cubicBezTo>
                    <a:pt x="848" y="2299"/>
                    <a:pt x="646" y="2218"/>
                    <a:pt x="525" y="2057"/>
                  </a:cubicBezTo>
                  <a:cubicBezTo>
                    <a:pt x="364" y="1896"/>
                    <a:pt x="324" y="1613"/>
                    <a:pt x="324" y="1291"/>
                  </a:cubicBezTo>
                  <a:cubicBezTo>
                    <a:pt x="324" y="928"/>
                    <a:pt x="364" y="645"/>
                    <a:pt x="525" y="484"/>
                  </a:cubicBezTo>
                  <a:cubicBezTo>
                    <a:pt x="646" y="323"/>
                    <a:pt x="848" y="242"/>
                    <a:pt x="1090" y="242"/>
                  </a:cubicBezTo>
                  <a:cubicBezTo>
                    <a:pt x="1291" y="242"/>
                    <a:pt x="1453" y="323"/>
                    <a:pt x="1614" y="444"/>
                  </a:cubicBezTo>
                  <a:lnTo>
                    <a:pt x="1775" y="242"/>
                  </a:lnTo>
                  <a:cubicBezTo>
                    <a:pt x="1654" y="162"/>
                    <a:pt x="1574" y="81"/>
                    <a:pt x="1453" y="41"/>
                  </a:cubicBezTo>
                  <a:cubicBezTo>
                    <a:pt x="1332" y="0"/>
                    <a:pt x="1211" y="0"/>
                    <a:pt x="1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0"/>
            <p:cNvSpPr/>
            <p:nvPr/>
          </p:nvSpPr>
          <p:spPr>
            <a:xfrm>
              <a:off x="1864227" y="2335581"/>
              <a:ext cx="20241" cy="32182"/>
            </a:xfrm>
            <a:custGeom>
              <a:avLst/>
              <a:gdLst/>
              <a:ahLst/>
              <a:cxnLst/>
              <a:rect l="l" t="t" r="r" b="b"/>
              <a:pathLst>
                <a:path w="1573" h="2501" extrusionOk="0">
                  <a:moveTo>
                    <a:pt x="0" y="1"/>
                  </a:moveTo>
                  <a:lnTo>
                    <a:pt x="0" y="2501"/>
                  </a:lnTo>
                  <a:lnTo>
                    <a:pt x="323" y="2501"/>
                  </a:lnTo>
                  <a:lnTo>
                    <a:pt x="323" y="1291"/>
                  </a:lnTo>
                  <a:lnTo>
                    <a:pt x="1250" y="1291"/>
                  </a:lnTo>
                  <a:lnTo>
                    <a:pt x="1250" y="2501"/>
                  </a:lnTo>
                  <a:lnTo>
                    <a:pt x="1573" y="2501"/>
                  </a:lnTo>
                  <a:lnTo>
                    <a:pt x="1573" y="1"/>
                  </a:lnTo>
                  <a:lnTo>
                    <a:pt x="1250" y="1"/>
                  </a:lnTo>
                  <a:lnTo>
                    <a:pt x="1250" y="1049"/>
                  </a:lnTo>
                  <a:lnTo>
                    <a:pt x="323" y="1049"/>
                  </a:ln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0"/>
            <p:cNvSpPr/>
            <p:nvPr/>
          </p:nvSpPr>
          <p:spPr>
            <a:xfrm>
              <a:off x="1889124" y="2335581"/>
              <a:ext cx="25967" cy="32182"/>
            </a:xfrm>
            <a:custGeom>
              <a:avLst/>
              <a:gdLst/>
              <a:ahLst/>
              <a:cxnLst/>
              <a:rect l="l" t="t" r="r" b="b"/>
              <a:pathLst>
                <a:path w="2018" h="2501" extrusionOk="0">
                  <a:moveTo>
                    <a:pt x="1009" y="243"/>
                  </a:moveTo>
                  <a:lnTo>
                    <a:pt x="1412" y="1573"/>
                  </a:lnTo>
                  <a:lnTo>
                    <a:pt x="606" y="1573"/>
                  </a:lnTo>
                  <a:lnTo>
                    <a:pt x="1009" y="243"/>
                  </a:lnTo>
                  <a:close/>
                  <a:moveTo>
                    <a:pt x="807" y="1"/>
                  </a:moveTo>
                  <a:lnTo>
                    <a:pt x="1" y="2501"/>
                  </a:lnTo>
                  <a:lnTo>
                    <a:pt x="323" y="2501"/>
                  </a:lnTo>
                  <a:lnTo>
                    <a:pt x="525" y="1856"/>
                  </a:lnTo>
                  <a:lnTo>
                    <a:pt x="1493" y="1856"/>
                  </a:lnTo>
                  <a:lnTo>
                    <a:pt x="1695" y="2501"/>
                  </a:lnTo>
                  <a:lnTo>
                    <a:pt x="2017" y="2501"/>
                  </a:lnTo>
                  <a:lnTo>
                    <a:pt x="12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0"/>
            <p:cNvSpPr/>
            <p:nvPr/>
          </p:nvSpPr>
          <p:spPr>
            <a:xfrm>
              <a:off x="1920260" y="2335581"/>
              <a:ext cx="21810" cy="32182"/>
            </a:xfrm>
            <a:custGeom>
              <a:avLst/>
              <a:gdLst/>
              <a:ahLst/>
              <a:cxnLst/>
              <a:rect l="l" t="t" r="r" b="b"/>
              <a:pathLst>
                <a:path w="1695" h="2501" extrusionOk="0">
                  <a:moveTo>
                    <a:pt x="606" y="243"/>
                  </a:moveTo>
                  <a:cubicBezTo>
                    <a:pt x="727" y="243"/>
                    <a:pt x="847" y="283"/>
                    <a:pt x="968" y="323"/>
                  </a:cubicBezTo>
                  <a:cubicBezTo>
                    <a:pt x="1089" y="364"/>
                    <a:pt x="1170" y="444"/>
                    <a:pt x="1251" y="605"/>
                  </a:cubicBezTo>
                  <a:cubicBezTo>
                    <a:pt x="1331" y="726"/>
                    <a:pt x="1372" y="968"/>
                    <a:pt x="1372" y="1210"/>
                  </a:cubicBezTo>
                  <a:cubicBezTo>
                    <a:pt x="1372" y="1614"/>
                    <a:pt x="1291" y="1856"/>
                    <a:pt x="1130" y="2017"/>
                  </a:cubicBezTo>
                  <a:cubicBezTo>
                    <a:pt x="1009" y="2138"/>
                    <a:pt x="807" y="2219"/>
                    <a:pt x="606" y="2219"/>
                  </a:cubicBezTo>
                  <a:lnTo>
                    <a:pt x="323" y="2219"/>
                  </a:lnTo>
                  <a:lnTo>
                    <a:pt x="323" y="243"/>
                  </a:lnTo>
                  <a:close/>
                  <a:moveTo>
                    <a:pt x="1" y="1"/>
                  </a:moveTo>
                  <a:lnTo>
                    <a:pt x="1" y="2501"/>
                  </a:lnTo>
                  <a:lnTo>
                    <a:pt x="565" y="2501"/>
                  </a:lnTo>
                  <a:cubicBezTo>
                    <a:pt x="888" y="2461"/>
                    <a:pt x="1130" y="2380"/>
                    <a:pt x="1372" y="2219"/>
                  </a:cubicBezTo>
                  <a:cubicBezTo>
                    <a:pt x="1573" y="2017"/>
                    <a:pt x="1694" y="1694"/>
                    <a:pt x="1694" y="1210"/>
                  </a:cubicBezTo>
                  <a:cubicBezTo>
                    <a:pt x="1694" y="767"/>
                    <a:pt x="1573" y="444"/>
                    <a:pt x="1372" y="243"/>
                  </a:cubicBezTo>
                  <a:cubicBezTo>
                    <a:pt x="1170" y="81"/>
                    <a:pt x="888" y="1"/>
                    <a:pt x="5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0"/>
            <p:cNvSpPr/>
            <p:nvPr/>
          </p:nvSpPr>
          <p:spPr>
            <a:xfrm>
              <a:off x="2194755" y="2386436"/>
              <a:ext cx="23367" cy="33224"/>
            </a:xfrm>
            <a:custGeom>
              <a:avLst/>
              <a:gdLst/>
              <a:ahLst/>
              <a:cxnLst/>
              <a:rect l="l" t="t" r="r" b="b"/>
              <a:pathLst>
                <a:path w="1816" h="2582" extrusionOk="0">
                  <a:moveTo>
                    <a:pt x="928" y="1"/>
                  </a:moveTo>
                  <a:cubicBezTo>
                    <a:pt x="767" y="1"/>
                    <a:pt x="646" y="41"/>
                    <a:pt x="525" y="81"/>
                  </a:cubicBezTo>
                  <a:cubicBezTo>
                    <a:pt x="404" y="162"/>
                    <a:pt x="283" y="243"/>
                    <a:pt x="243" y="323"/>
                  </a:cubicBezTo>
                  <a:cubicBezTo>
                    <a:pt x="162" y="444"/>
                    <a:pt x="122" y="525"/>
                    <a:pt x="122" y="646"/>
                  </a:cubicBezTo>
                  <a:cubicBezTo>
                    <a:pt x="122" y="848"/>
                    <a:pt x="202" y="1009"/>
                    <a:pt x="323" y="1090"/>
                  </a:cubicBezTo>
                  <a:cubicBezTo>
                    <a:pt x="444" y="1211"/>
                    <a:pt x="646" y="1291"/>
                    <a:pt x="928" y="1372"/>
                  </a:cubicBezTo>
                  <a:cubicBezTo>
                    <a:pt x="1049" y="1412"/>
                    <a:pt x="1170" y="1453"/>
                    <a:pt x="1251" y="1493"/>
                  </a:cubicBezTo>
                  <a:cubicBezTo>
                    <a:pt x="1332" y="1533"/>
                    <a:pt x="1372" y="1614"/>
                    <a:pt x="1412" y="1654"/>
                  </a:cubicBezTo>
                  <a:cubicBezTo>
                    <a:pt x="1453" y="1695"/>
                    <a:pt x="1453" y="1775"/>
                    <a:pt x="1453" y="1856"/>
                  </a:cubicBezTo>
                  <a:cubicBezTo>
                    <a:pt x="1453" y="2017"/>
                    <a:pt x="1412" y="2138"/>
                    <a:pt x="1291" y="2219"/>
                  </a:cubicBezTo>
                  <a:cubicBezTo>
                    <a:pt x="1211" y="2300"/>
                    <a:pt x="1049" y="2340"/>
                    <a:pt x="888" y="2340"/>
                  </a:cubicBezTo>
                  <a:cubicBezTo>
                    <a:pt x="727" y="2340"/>
                    <a:pt x="606" y="2300"/>
                    <a:pt x="485" y="2259"/>
                  </a:cubicBezTo>
                  <a:cubicBezTo>
                    <a:pt x="404" y="2219"/>
                    <a:pt x="283" y="2138"/>
                    <a:pt x="202" y="2058"/>
                  </a:cubicBezTo>
                  <a:lnTo>
                    <a:pt x="1" y="2259"/>
                  </a:lnTo>
                  <a:cubicBezTo>
                    <a:pt x="122" y="2380"/>
                    <a:pt x="243" y="2461"/>
                    <a:pt x="404" y="2501"/>
                  </a:cubicBezTo>
                  <a:cubicBezTo>
                    <a:pt x="525" y="2582"/>
                    <a:pt x="686" y="2582"/>
                    <a:pt x="888" y="2582"/>
                  </a:cubicBezTo>
                  <a:cubicBezTo>
                    <a:pt x="1090" y="2582"/>
                    <a:pt x="1251" y="2542"/>
                    <a:pt x="1372" y="2501"/>
                  </a:cubicBezTo>
                  <a:cubicBezTo>
                    <a:pt x="1493" y="2421"/>
                    <a:pt x="1614" y="2340"/>
                    <a:pt x="1694" y="2259"/>
                  </a:cubicBezTo>
                  <a:cubicBezTo>
                    <a:pt x="1775" y="2138"/>
                    <a:pt x="1815" y="2017"/>
                    <a:pt x="1815" y="1856"/>
                  </a:cubicBezTo>
                  <a:cubicBezTo>
                    <a:pt x="1815" y="1654"/>
                    <a:pt x="1735" y="1493"/>
                    <a:pt x="1614" y="1372"/>
                  </a:cubicBezTo>
                  <a:cubicBezTo>
                    <a:pt x="1493" y="1251"/>
                    <a:pt x="1291" y="1170"/>
                    <a:pt x="1049" y="1130"/>
                  </a:cubicBezTo>
                  <a:cubicBezTo>
                    <a:pt x="888" y="1049"/>
                    <a:pt x="767" y="1009"/>
                    <a:pt x="686" y="969"/>
                  </a:cubicBezTo>
                  <a:cubicBezTo>
                    <a:pt x="606" y="928"/>
                    <a:pt x="525" y="888"/>
                    <a:pt x="485" y="848"/>
                  </a:cubicBezTo>
                  <a:cubicBezTo>
                    <a:pt x="444" y="767"/>
                    <a:pt x="444" y="727"/>
                    <a:pt x="444" y="646"/>
                  </a:cubicBezTo>
                  <a:cubicBezTo>
                    <a:pt x="444" y="525"/>
                    <a:pt x="485" y="444"/>
                    <a:pt x="565" y="364"/>
                  </a:cubicBezTo>
                  <a:cubicBezTo>
                    <a:pt x="686" y="323"/>
                    <a:pt x="807" y="283"/>
                    <a:pt x="928" y="283"/>
                  </a:cubicBezTo>
                  <a:cubicBezTo>
                    <a:pt x="1170" y="283"/>
                    <a:pt x="1372" y="364"/>
                    <a:pt x="1533" y="525"/>
                  </a:cubicBezTo>
                  <a:lnTo>
                    <a:pt x="1735" y="323"/>
                  </a:lnTo>
                  <a:cubicBezTo>
                    <a:pt x="1614" y="202"/>
                    <a:pt x="1493" y="122"/>
                    <a:pt x="1372" y="81"/>
                  </a:cubicBezTo>
                  <a:cubicBezTo>
                    <a:pt x="1251" y="41"/>
                    <a:pt x="1090" y="1"/>
                    <a:pt x="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0"/>
            <p:cNvSpPr/>
            <p:nvPr/>
          </p:nvSpPr>
          <p:spPr>
            <a:xfrm>
              <a:off x="2224335" y="2386964"/>
              <a:ext cx="21283" cy="32696"/>
            </a:xfrm>
            <a:custGeom>
              <a:avLst/>
              <a:gdLst/>
              <a:ahLst/>
              <a:cxnLst/>
              <a:rect l="l" t="t" r="r" b="b"/>
              <a:pathLst>
                <a:path w="1654" h="2541" extrusionOk="0">
                  <a:moveTo>
                    <a:pt x="0" y="0"/>
                  </a:moveTo>
                  <a:lnTo>
                    <a:pt x="0" y="1694"/>
                  </a:lnTo>
                  <a:cubicBezTo>
                    <a:pt x="0" y="1855"/>
                    <a:pt x="0" y="2017"/>
                    <a:pt x="81" y="2138"/>
                  </a:cubicBezTo>
                  <a:cubicBezTo>
                    <a:pt x="162" y="2259"/>
                    <a:pt x="242" y="2380"/>
                    <a:pt x="363" y="2460"/>
                  </a:cubicBezTo>
                  <a:cubicBezTo>
                    <a:pt x="484" y="2501"/>
                    <a:pt x="646" y="2541"/>
                    <a:pt x="807" y="2541"/>
                  </a:cubicBezTo>
                  <a:cubicBezTo>
                    <a:pt x="968" y="2541"/>
                    <a:pt x="1130" y="2501"/>
                    <a:pt x="1251" y="2460"/>
                  </a:cubicBezTo>
                  <a:cubicBezTo>
                    <a:pt x="1372" y="2380"/>
                    <a:pt x="1452" y="2259"/>
                    <a:pt x="1533" y="2138"/>
                  </a:cubicBezTo>
                  <a:cubicBezTo>
                    <a:pt x="1614" y="2017"/>
                    <a:pt x="1654" y="1855"/>
                    <a:pt x="1654" y="1694"/>
                  </a:cubicBezTo>
                  <a:lnTo>
                    <a:pt x="1654" y="0"/>
                  </a:lnTo>
                  <a:lnTo>
                    <a:pt x="1331" y="0"/>
                  </a:lnTo>
                  <a:lnTo>
                    <a:pt x="1331" y="1734"/>
                  </a:lnTo>
                  <a:cubicBezTo>
                    <a:pt x="1331" y="1896"/>
                    <a:pt x="1291" y="2057"/>
                    <a:pt x="1170" y="2138"/>
                  </a:cubicBezTo>
                  <a:cubicBezTo>
                    <a:pt x="1089" y="2218"/>
                    <a:pt x="968" y="2299"/>
                    <a:pt x="807" y="2299"/>
                  </a:cubicBezTo>
                  <a:cubicBezTo>
                    <a:pt x="646" y="2299"/>
                    <a:pt x="525" y="2218"/>
                    <a:pt x="444" y="2138"/>
                  </a:cubicBezTo>
                  <a:cubicBezTo>
                    <a:pt x="363" y="2057"/>
                    <a:pt x="283" y="1896"/>
                    <a:pt x="283" y="1734"/>
                  </a:cubicBezTo>
                  <a:lnTo>
                    <a:pt x="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0"/>
            <p:cNvSpPr/>
            <p:nvPr/>
          </p:nvSpPr>
          <p:spPr>
            <a:xfrm>
              <a:off x="2252358" y="2386964"/>
              <a:ext cx="22325" cy="32182"/>
            </a:xfrm>
            <a:custGeom>
              <a:avLst/>
              <a:gdLst/>
              <a:ahLst/>
              <a:cxnLst/>
              <a:rect l="l" t="t" r="r" b="b"/>
              <a:pathLst>
                <a:path w="1735" h="2501" extrusionOk="0">
                  <a:moveTo>
                    <a:pt x="645" y="282"/>
                  </a:moveTo>
                  <a:cubicBezTo>
                    <a:pt x="766" y="282"/>
                    <a:pt x="887" y="282"/>
                    <a:pt x="1008" y="363"/>
                  </a:cubicBezTo>
                  <a:cubicBezTo>
                    <a:pt x="1089" y="403"/>
                    <a:pt x="1210" y="484"/>
                    <a:pt x="1291" y="645"/>
                  </a:cubicBezTo>
                  <a:cubicBezTo>
                    <a:pt x="1331" y="766"/>
                    <a:pt x="1371" y="968"/>
                    <a:pt x="1371" y="1250"/>
                  </a:cubicBezTo>
                  <a:cubicBezTo>
                    <a:pt x="1371" y="1613"/>
                    <a:pt x="1291" y="1896"/>
                    <a:pt x="1170" y="2017"/>
                  </a:cubicBezTo>
                  <a:cubicBezTo>
                    <a:pt x="1008" y="2178"/>
                    <a:pt x="847" y="2259"/>
                    <a:pt x="645" y="2259"/>
                  </a:cubicBezTo>
                  <a:lnTo>
                    <a:pt x="323" y="2259"/>
                  </a:lnTo>
                  <a:lnTo>
                    <a:pt x="323" y="282"/>
                  </a:lnTo>
                  <a:close/>
                  <a:moveTo>
                    <a:pt x="0" y="0"/>
                  </a:moveTo>
                  <a:lnTo>
                    <a:pt x="0" y="2501"/>
                  </a:lnTo>
                  <a:lnTo>
                    <a:pt x="605" y="2501"/>
                  </a:lnTo>
                  <a:cubicBezTo>
                    <a:pt x="928" y="2501"/>
                    <a:pt x="1170" y="2420"/>
                    <a:pt x="1412" y="2218"/>
                  </a:cubicBezTo>
                  <a:cubicBezTo>
                    <a:pt x="1613" y="2057"/>
                    <a:pt x="1734" y="1734"/>
                    <a:pt x="1734" y="1250"/>
                  </a:cubicBezTo>
                  <a:cubicBezTo>
                    <a:pt x="1734" y="766"/>
                    <a:pt x="1613" y="444"/>
                    <a:pt x="1412" y="282"/>
                  </a:cubicBezTo>
                  <a:cubicBezTo>
                    <a:pt x="1170" y="121"/>
                    <a:pt x="887" y="0"/>
                    <a:pt x="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0"/>
            <p:cNvSpPr/>
            <p:nvPr/>
          </p:nvSpPr>
          <p:spPr>
            <a:xfrm>
              <a:off x="2277782" y="2386964"/>
              <a:ext cx="25954" cy="32182"/>
            </a:xfrm>
            <a:custGeom>
              <a:avLst/>
              <a:gdLst/>
              <a:ahLst/>
              <a:cxnLst/>
              <a:rect l="l" t="t" r="r" b="b"/>
              <a:pathLst>
                <a:path w="2017" h="2501" extrusionOk="0">
                  <a:moveTo>
                    <a:pt x="1009" y="282"/>
                  </a:moveTo>
                  <a:lnTo>
                    <a:pt x="1412" y="1613"/>
                  </a:lnTo>
                  <a:lnTo>
                    <a:pt x="565" y="1613"/>
                  </a:lnTo>
                  <a:lnTo>
                    <a:pt x="1009" y="282"/>
                  </a:lnTo>
                  <a:close/>
                  <a:moveTo>
                    <a:pt x="807" y="0"/>
                  </a:moveTo>
                  <a:lnTo>
                    <a:pt x="0" y="2501"/>
                  </a:lnTo>
                  <a:lnTo>
                    <a:pt x="283" y="2501"/>
                  </a:lnTo>
                  <a:lnTo>
                    <a:pt x="484" y="1855"/>
                  </a:lnTo>
                  <a:lnTo>
                    <a:pt x="1492" y="1855"/>
                  </a:lnTo>
                  <a:lnTo>
                    <a:pt x="1694" y="2501"/>
                  </a:lnTo>
                  <a:lnTo>
                    <a:pt x="2017" y="2501"/>
                  </a:lnTo>
                  <a:lnTo>
                    <a:pt x="12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0"/>
            <p:cNvSpPr/>
            <p:nvPr/>
          </p:nvSpPr>
          <p:spPr>
            <a:xfrm>
              <a:off x="2308392" y="2386964"/>
              <a:ext cx="20253" cy="32182"/>
            </a:xfrm>
            <a:custGeom>
              <a:avLst/>
              <a:gdLst/>
              <a:ahLst/>
              <a:cxnLst/>
              <a:rect l="l" t="t" r="r" b="b"/>
              <a:pathLst>
                <a:path w="1574" h="2501" extrusionOk="0">
                  <a:moveTo>
                    <a:pt x="1" y="0"/>
                  </a:moveTo>
                  <a:lnTo>
                    <a:pt x="1" y="2501"/>
                  </a:lnTo>
                  <a:lnTo>
                    <a:pt x="283" y="2501"/>
                  </a:lnTo>
                  <a:lnTo>
                    <a:pt x="283" y="1250"/>
                  </a:lnTo>
                  <a:cubicBezTo>
                    <a:pt x="283" y="1049"/>
                    <a:pt x="283" y="847"/>
                    <a:pt x="283" y="645"/>
                  </a:cubicBezTo>
                  <a:cubicBezTo>
                    <a:pt x="243" y="444"/>
                    <a:pt x="243" y="323"/>
                    <a:pt x="243" y="323"/>
                  </a:cubicBezTo>
                  <a:lnTo>
                    <a:pt x="243" y="323"/>
                  </a:lnTo>
                  <a:lnTo>
                    <a:pt x="1130" y="2501"/>
                  </a:lnTo>
                  <a:lnTo>
                    <a:pt x="1574" y="2501"/>
                  </a:lnTo>
                  <a:lnTo>
                    <a:pt x="1574" y="0"/>
                  </a:lnTo>
                  <a:lnTo>
                    <a:pt x="1291" y="0"/>
                  </a:lnTo>
                  <a:lnTo>
                    <a:pt x="1291" y="1250"/>
                  </a:lnTo>
                  <a:cubicBezTo>
                    <a:pt x="1291" y="1533"/>
                    <a:pt x="1291" y="1775"/>
                    <a:pt x="1332" y="2097"/>
                  </a:cubicBezTo>
                  <a:lnTo>
                    <a:pt x="1332" y="2218"/>
                  </a:lnTo>
                  <a:lnTo>
                    <a:pt x="4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0"/>
            <p:cNvSpPr/>
            <p:nvPr/>
          </p:nvSpPr>
          <p:spPr>
            <a:xfrm>
              <a:off x="1719453" y="3377150"/>
              <a:ext cx="26468" cy="32182"/>
            </a:xfrm>
            <a:custGeom>
              <a:avLst/>
              <a:gdLst/>
              <a:ahLst/>
              <a:cxnLst/>
              <a:rect l="l" t="t" r="r" b="b"/>
              <a:pathLst>
                <a:path w="2057" h="2501" extrusionOk="0">
                  <a:moveTo>
                    <a:pt x="1008" y="282"/>
                  </a:moveTo>
                  <a:lnTo>
                    <a:pt x="1412" y="1573"/>
                  </a:lnTo>
                  <a:lnTo>
                    <a:pt x="645" y="1573"/>
                  </a:lnTo>
                  <a:lnTo>
                    <a:pt x="1008" y="282"/>
                  </a:lnTo>
                  <a:close/>
                  <a:moveTo>
                    <a:pt x="807" y="0"/>
                  </a:moveTo>
                  <a:lnTo>
                    <a:pt x="0" y="2500"/>
                  </a:lnTo>
                  <a:lnTo>
                    <a:pt x="363" y="2500"/>
                  </a:lnTo>
                  <a:lnTo>
                    <a:pt x="525" y="1855"/>
                  </a:lnTo>
                  <a:lnTo>
                    <a:pt x="1492" y="1855"/>
                  </a:lnTo>
                  <a:lnTo>
                    <a:pt x="1694" y="2500"/>
                  </a:lnTo>
                  <a:lnTo>
                    <a:pt x="2057" y="2500"/>
                  </a:lnTo>
                  <a:lnTo>
                    <a:pt x="12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0"/>
            <p:cNvSpPr/>
            <p:nvPr/>
          </p:nvSpPr>
          <p:spPr>
            <a:xfrm>
              <a:off x="1750577" y="3377150"/>
              <a:ext cx="22338" cy="32182"/>
            </a:xfrm>
            <a:custGeom>
              <a:avLst/>
              <a:gdLst/>
              <a:ahLst/>
              <a:cxnLst/>
              <a:rect l="l" t="t" r="r" b="b"/>
              <a:pathLst>
                <a:path w="1736" h="2501" extrusionOk="0">
                  <a:moveTo>
                    <a:pt x="1" y="0"/>
                  </a:moveTo>
                  <a:lnTo>
                    <a:pt x="1" y="2500"/>
                  </a:lnTo>
                  <a:lnTo>
                    <a:pt x="324" y="2500"/>
                  </a:lnTo>
                  <a:lnTo>
                    <a:pt x="324" y="1371"/>
                  </a:lnTo>
                  <a:cubicBezTo>
                    <a:pt x="324" y="1170"/>
                    <a:pt x="324" y="968"/>
                    <a:pt x="324" y="847"/>
                  </a:cubicBezTo>
                  <a:cubicBezTo>
                    <a:pt x="283" y="686"/>
                    <a:pt x="283" y="524"/>
                    <a:pt x="283" y="363"/>
                  </a:cubicBezTo>
                  <a:lnTo>
                    <a:pt x="283" y="363"/>
                  </a:lnTo>
                  <a:lnTo>
                    <a:pt x="1291" y="2500"/>
                  </a:lnTo>
                  <a:lnTo>
                    <a:pt x="1735" y="2500"/>
                  </a:lnTo>
                  <a:lnTo>
                    <a:pt x="1735" y="0"/>
                  </a:lnTo>
                  <a:lnTo>
                    <a:pt x="1412" y="0"/>
                  </a:lnTo>
                  <a:lnTo>
                    <a:pt x="1412" y="1371"/>
                  </a:lnTo>
                  <a:cubicBezTo>
                    <a:pt x="1412" y="1492"/>
                    <a:pt x="1412" y="1654"/>
                    <a:pt x="1453" y="1775"/>
                  </a:cubicBezTo>
                  <a:cubicBezTo>
                    <a:pt x="1453" y="1936"/>
                    <a:pt x="1453" y="2057"/>
                    <a:pt x="1453" y="2137"/>
                  </a:cubicBezTo>
                  <a:lnTo>
                    <a:pt x="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0"/>
            <p:cNvSpPr/>
            <p:nvPr/>
          </p:nvSpPr>
          <p:spPr>
            <a:xfrm>
              <a:off x="1780157" y="3376623"/>
              <a:ext cx="23882" cy="33224"/>
            </a:xfrm>
            <a:custGeom>
              <a:avLst/>
              <a:gdLst/>
              <a:ahLst/>
              <a:cxnLst/>
              <a:rect l="l" t="t" r="r" b="b"/>
              <a:pathLst>
                <a:path w="1856" h="2582" extrusionOk="0">
                  <a:moveTo>
                    <a:pt x="1090" y="1"/>
                  </a:moveTo>
                  <a:cubicBezTo>
                    <a:pt x="888" y="1"/>
                    <a:pt x="727" y="41"/>
                    <a:pt x="565" y="162"/>
                  </a:cubicBezTo>
                  <a:cubicBezTo>
                    <a:pt x="404" y="243"/>
                    <a:pt x="243" y="404"/>
                    <a:pt x="162" y="606"/>
                  </a:cubicBezTo>
                  <a:cubicBezTo>
                    <a:pt x="41" y="767"/>
                    <a:pt x="1" y="1009"/>
                    <a:pt x="1" y="1291"/>
                  </a:cubicBezTo>
                  <a:cubicBezTo>
                    <a:pt x="1" y="1695"/>
                    <a:pt x="122" y="2017"/>
                    <a:pt x="283" y="2259"/>
                  </a:cubicBezTo>
                  <a:cubicBezTo>
                    <a:pt x="485" y="2461"/>
                    <a:pt x="727" y="2582"/>
                    <a:pt x="1049" y="2582"/>
                  </a:cubicBezTo>
                  <a:cubicBezTo>
                    <a:pt x="1332" y="2582"/>
                    <a:pt x="1614" y="2501"/>
                    <a:pt x="1856" y="2340"/>
                  </a:cubicBezTo>
                  <a:lnTo>
                    <a:pt x="1856" y="1170"/>
                  </a:lnTo>
                  <a:lnTo>
                    <a:pt x="1049" y="1170"/>
                  </a:lnTo>
                  <a:lnTo>
                    <a:pt x="1090" y="1453"/>
                  </a:lnTo>
                  <a:lnTo>
                    <a:pt x="1533" y="1453"/>
                  </a:lnTo>
                  <a:lnTo>
                    <a:pt x="1533" y="2178"/>
                  </a:lnTo>
                  <a:cubicBezTo>
                    <a:pt x="1412" y="2259"/>
                    <a:pt x="1251" y="2299"/>
                    <a:pt x="1049" y="2299"/>
                  </a:cubicBezTo>
                  <a:cubicBezTo>
                    <a:pt x="848" y="2299"/>
                    <a:pt x="646" y="2219"/>
                    <a:pt x="565" y="2058"/>
                  </a:cubicBezTo>
                  <a:cubicBezTo>
                    <a:pt x="444" y="1896"/>
                    <a:pt x="364" y="1654"/>
                    <a:pt x="364" y="1291"/>
                  </a:cubicBezTo>
                  <a:cubicBezTo>
                    <a:pt x="364" y="1049"/>
                    <a:pt x="404" y="848"/>
                    <a:pt x="485" y="727"/>
                  </a:cubicBezTo>
                  <a:cubicBezTo>
                    <a:pt x="565" y="565"/>
                    <a:pt x="646" y="444"/>
                    <a:pt x="727" y="404"/>
                  </a:cubicBezTo>
                  <a:cubicBezTo>
                    <a:pt x="848" y="323"/>
                    <a:pt x="969" y="283"/>
                    <a:pt x="1090" y="283"/>
                  </a:cubicBezTo>
                  <a:cubicBezTo>
                    <a:pt x="1211" y="283"/>
                    <a:pt x="1291" y="283"/>
                    <a:pt x="1372" y="323"/>
                  </a:cubicBezTo>
                  <a:cubicBezTo>
                    <a:pt x="1453" y="364"/>
                    <a:pt x="1533" y="404"/>
                    <a:pt x="1654" y="485"/>
                  </a:cubicBezTo>
                  <a:lnTo>
                    <a:pt x="1856" y="283"/>
                  </a:lnTo>
                  <a:cubicBezTo>
                    <a:pt x="1735" y="162"/>
                    <a:pt x="1614" y="122"/>
                    <a:pt x="1493" y="81"/>
                  </a:cubicBezTo>
                  <a:cubicBezTo>
                    <a:pt x="1372" y="41"/>
                    <a:pt x="1251" y="1"/>
                    <a:pt x="10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0"/>
            <p:cNvSpPr/>
            <p:nvPr/>
          </p:nvSpPr>
          <p:spPr>
            <a:xfrm>
              <a:off x="1809737" y="3376623"/>
              <a:ext cx="26996" cy="33224"/>
            </a:xfrm>
            <a:custGeom>
              <a:avLst/>
              <a:gdLst/>
              <a:ahLst/>
              <a:cxnLst/>
              <a:rect l="l" t="t" r="r" b="b"/>
              <a:pathLst>
                <a:path w="2098" h="2582" extrusionOk="0">
                  <a:moveTo>
                    <a:pt x="1049" y="283"/>
                  </a:moveTo>
                  <a:cubicBezTo>
                    <a:pt x="1493" y="283"/>
                    <a:pt x="1735" y="606"/>
                    <a:pt x="1735" y="1291"/>
                  </a:cubicBezTo>
                  <a:cubicBezTo>
                    <a:pt x="1735" y="1977"/>
                    <a:pt x="1493" y="2299"/>
                    <a:pt x="1049" y="2299"/>
                  </a:cubicBezTo>
                  <a:cubicBezTo>
                    <a:pt x="847" y="2299"/>
                    <a:pt x="646" y="2219"/>
                    <a:pt x="525" y="2058"/>
                  </a:cubicBezTo>
                  <a:cubicBezTo>
                    <a:pt x="404" y="1896"/>
                    <a:pt x="363" y="1654"/>
                    <a:pt x="363" y="1291"/>
                  </a:cubicBezTo>
                  <a:cubicBezTo>
                    <a:pt x="363" y="928"/>
                    <a:pt x="404" y="686"/>
                    <a:pt x="525" y="525"/>
                  </a:cubicBezTo>
                  <a:cubicBezTo>
                    <a:pt x="646" y="364"/>
                    <a:pt x="847" y="283"/>
                    <a:pt x="1049" y="283"/>
                  </a:cubicBezTo>
                  <a:close/>
                  <a:moveTo>
                    <a:pt x="1049" y="1"/>
                  </a:moveTo>
                  <a:cubicBezTo>
                    <a:pt x="847" y="1"/>
                    <a:pt x="646" y="41"/>
                    <a:pt x="484" y="162"/>
                  </a:cubicBezTo>
                  <a:cubicBezTo>
                    <a:pt x="323" y="243"/>
                    <a:pt x="202" y="404"/>
                    <a:pt x="121" y="606"/>
                  </a:cubicBezTo>
                  <a:cubicBezTo>
                    <a:pt x="41" y="807"/>
                    <a:pt x="0" y="1009"/>
                    <a:pt x="0" y="1291"/>
                  </a:cubicBezTo>
                  <a:cubicBezTo>
                    <a:pt x="0" y="1574"/>
                    <a:pt x="41" y="1816"/>
                    <a:pt x="121" y="1977"/>
                  </a:cubicBezTo>
                  <a:cubicBezTo>
                    <a:pt x="202" y="2178"/>
                    <a:pt x="323" y="2340"/>
                    <a:pt x="484" y="2420"/>
                  </a:cubicBezTo>
                  <a:cubicBezTo>
                    <a:pt x="646" y="2541"/>
                    <a:pt x="847" y="2582"/>
                    <a:pt x="1049" y="2582"/>
                  </a:cubicBezTo>
                  <a:cubicBezTo>
                    <a:pt x="1251" y="2582"/>
                    <a:pt x="1452" y="2541"/>
                    <a:pt x="1614" y="2420"/>
                  </a:cubicBezTo>
                  <a:cubicBezTo>
                    <a:pt x="1775" y="2340"/>
                    <a:pt x="1896" y="2178"/>
                    <a:pt x="1977" y="1977"/>
                  </a:cubicBezTo>
                  <a:cubicBezTo>
                    <a:pt x="2057" y="1775"/>
                    <a:pt x="2098" y="1574"/>
                    <a:pt x="2098" y="1291"/>
                  </a:cubicBezTo>
                  <a:cubicBezTo>
                    <a:pt x="2098" y="1009"/>
                    <a:pt x="2057" y="767"/>
                    <a:pt x="1977" y="606"/>
                  </a:cubicBezTo>
                  <a:cubicBezTo>
                    <a:pt x="1896" y="404"/>
                    <a:pt x="1775" y="243"/>
                    <a:pt x="1614" y="162"/>
                  </a:cubicBezTo>
                  <a:cubicBezTo>
                    <a:pt x="1452" y="41"/>
                    <a:pt x="1251" y="1"/>
                    <a:pt x="1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0"/>
            <p:cNvSpPr/>
            <p:nvPr/>
          </p:nvSpPr>
          <p:spPr>
            <a:xfrm>
              <a:off x="1843988" y="3377150"/>
              <a:ext cx="17654" cy="32182"/>
            </a:xfrm>
            <a:custGeom>
              <a:avLst/>
              <a:gdLst/>
              <a:ahLst/>
              <a:cxnLst/>
              <a:rect l="l" t="t" r="r" b="b"/>
              <a:pathLst>
                <a:path w="1372" h="2501" extrusionOk="0">
                  <a:moveTo>
                    <a:pt x="0" y="0"/>
                  </a:moveTo>
                  <a:lnTo>
                    <a:pt x="0" y="2500"/>
                  </a:lnTo>
                  <a:lnTo>
                    <a:pt x="1331" y="2500"/>
                  </a:lnTo>
                  <a:lnTo>
                    <a:pt x="1371" y="2178"/>
                  </a:lnTo>
                  <a:lnTo>
                    <a:pt x="363" y="2178"/>
                  </a:lnTo>
                  <a:lnTo>
                    <a:pt x="3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0"/>
            <p:cNvSpPr/>
            <p:nvPr/>
          </p:nvSpPr>
          <p:spPr>
            <a:xfrm>
              <a:off x="1862670" y="3377150"/>
              <a:ext cx="26468" cy="32182"/>
            </a:xfrm>
            <a:custGeom>
              <a:avLst/>
              <a:gdLst/>
              <a:ahLst/>
              <a:cxnLst/>
              <a:rect l="l" t="t" r="r" b="b"/>
              <a:pathLst>
                <a:path w="2057" h="2501" extrusionOk="0">
                  <a:moveTo>
                    <a:pt x="1008" y="282"/>
                  </a:moveTo>
                  <a:lnTo>
                    <a:pt x="1412" y="1573"/>
                  </a:lnTo>
                  <a:lnTo>
                    <a:pt x="645" y="1573"/>
                  </a:lnTo>
                  <a:lnTo>
                    <a:pt x="1008" y="282"/>
                  </a:lnTo>
                  <a:close/>
                  <a:moveTo>
                    <a:pt x="807" y="0"/>
                  </a:moveTo>
                  <a:lnTo>
                    <a:pt x="0" y="2500"/>
                  </a:lnTo>
                  <a:lnTo>
                    <a:pt x="363" y="2500"/>
                  </a:lnTo>
                  <a:lnTo>
                    <a:pt x="565" y="1855"/>
                  </a:lnTo>
                  <a:lnTo>
                    <a:pt x="1492" y="1855"/>
                  </a:lnTo>
                  <a:lnTo>
                    <a:pt x="1694" y="2500"/>
                  </a:lnTo>
                  <a:lnTo>
                    <a:pt x="2057" y="2500"/>
                  </a:lnTo>
                  <a:lnTo>
                    <a:pt x="12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0"/>
            <p:cNvSpPr/>
            <p:nvPr/>
          </p:nvSpPr>
          <p:spPr>
            <a:xfrm>
              <a:off x="2046867" y="3450834"/>
              <a:ext cx="20781" cy="32194"/>
            </a:xfrm>
            <a:custGeom>
              <a:avLst/>
              <a:gdLst/>
              <a:ahLst/>
              <a:cxnLst/>
              <a:rect l="l" t="t" r="r" b="b"/>
              <a:pathLst>
                <a:path w="1615" h="2502" extrusionOk="0">
                  <a:moveTo>
                    <a:pt x="122" y="1"/>
                  </a:moveTo>
                  <a:lnTo>
                    <a:pt x="122" y="283"/>
                  </a:lnTo>
                  <a:lnTo>
                    <a:pt x="1251" y="283"/>
                  </a:lnTo>
                  <a:lnTo>
                    <a:pt x="1" y="2219"/>
                  </a:lnTo>
                  <a:lnTo>
                    <a:pt x="1" y="2501"/>
                  </a:lnTo>
                  <a:lnTo>
                    <a:pt x="1574" y="2501"/>
                  </a:lnTo>
                  <a:lnTo>
                    <a:pt x="1614" y="2219"/>
                  </a:lnTo>
                  <a:lnTo>
                    <a:pt x="364" y="2219"/>
                  </a:lnTo>
                  <a:lnTo>
                    <a:pt x="1614" y="283"/>
                  </a:lnTo>
                  <a:lnTo>
                    <a:pt x="16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0"/>
            <p:cNvSpPr/>
            <p:nvPr/>
          </p:nvSpPr>
          <p:spPr>
            <a:xfrm>
              <a:off x="2069705" y="3450834"/>
              <a:ext cx="26481" cy="32194"/>
            </a:xfrm>
            <a:custGeom>
              <a:avLst/>
              <a:gdLst/>
              <a:ahLst/>
              <a:cxnLst/>
              <a:rect l="l" t="t" r="r" b="b"/>
              <a:pathLst>
                <a:path w="2058" h="2502" extrusionOk="0">
                  <a:moveTo>
                    <a:pt x="1049" y="283"/>
                  </a:moveTo>
                  <a:lnTo>
                    <a:pt x="1412" y="1614"/>
                  </a:lnTo>
                  <a:lnTo>
                    <a:pt x="646" y="1614"/>
                  </a:lnTo>
                  <a:lnTo>
                    <a:pt x="1049" y="283"/>
                  </a:lnTo>
                  <a:close/>
                  <a:moveTo>
                    <a:pt x="807" y="1"/>
                  </a:moveTo>
                  <a:lnTo>
                    <a:pt x="0" y="2501"/>
                  </a:lnTo>
                  <a:lnTo>
                    <a:pt x="363" y="2501"/>
                  </a:lnTo>
                  <a:lnTo>
                    <a:pt x="565" y="1896"/>
                  </a:lnTo>
                  <a:lnTo>
                    <a:pt x="1493" y="1896"/>
                  </a:lnTo>
                  <a:lnTo>
                    <a:pt x="1694" y="2501"/>
                  </a:lnTo>
                  <a:lnTo>
                    <a:pt x="2057" y="2501"/>
                  </a:lnTo>
                  <a:lnTo>
                    <a:pt x="12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0"/>
            <p:cNvSpPr/>
            <p:nvPr/>
          </p:nvSpPr>
          <p:spPr>
            <a:xfrm>
              <a:off x="2099285" y="3450834"/>
              <a:ext cx="30625" cy="32194"/>
            </a:xfrm>
            <a:custGeom>
              <a:avLst/>
              <a:gdLst/>
              <a:ahLst/>
              <a:cxnLst/>
              <a:rect l="l" t="t" r="r" b="b"/>
              <a:pathLst>
                <a:path w="2380" h="2502" extrusionOk="0">
                  <a:moveTo>
                    <a:pt x="202" y="1"/>
                  </a:moveTo>
                  <a:lnTo>
                    <a:pt x="0" y="2501"/>
                  </a:lnTo>
                  <a:lnTo>
                    <a:pt x="323" y="2501"/>
                  </a:lnTo>
                  <a:lnTo>
                    <a:pt x="403" y="1412"/>
                  </a:lnTo>
                  <a:cubicBezTo>
                    <a:pt x="444" y="1009"/>
                    <a:pt x="444" y="646"/>
                    <a:pt x="444" y="364"/>
                  </a:cubicBezTo>
                  <a:lnTo>
                    <a:pt x="1008" y="2219"/>
                  </a:lnTo>
                  <a:lnTo>
                    <a:pt x="1331" y="2219"/>
                  </a:lnTo>
                  <a:lnTo>
                    <a:pt x="1896" y="364"/>
                  </a:lnTo>
                  <a:cubicBezTo>
                    <a:pt x="1896" y="606"/>
                    <a:pt x="1896" y="928"/>
                    <a:pt x="1936" y="1372"/>
                  </a:cubicBezTo>
                  <a:lnTo>
                    <a:pt x="2017" y="2501"/>
                  </a:lnTo>
                  <a:lnTo>
                    <a:pt x="2380" y="2501"/>
                  </a:lnTo>
                  <a:lnTo>
                    <a:pt x="2138" y="1"/>
                  </a:lnTo>
                  <a:lnTo>
                    <a:pt x="1694" y="1"/>
                  </a:lnTo>
                  <a:lnTo>
                    <a:pt x="1170" y="1816"/>
                  </a:lnTo>
                  <a:lnTo>
                    <a:pt x="6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0"/>
            <p:cNvSpPr/>
            <p:nvPr/>
          </p:nvSpPr>
          <p:spPr>
            <a:xfrm>
              <a:off x="2137164" y="3450834"/>
              <a:ext cx="21798" cy="32194"/>
            </a:xfrm>
            <a:custGeom>
              <a:avLst/>
              <a:gdLst/>
              <a:ahLst/>
              <a:cxnLst/>
              <a:rect l="l" t="t" r="r" b="b"/>
              <a:pathLst>
                <a:path w="1694" h="2502" extrusionOk="0">
                  <a:moveTo>
                    <a:pt x="645" y="283"/>
                  </a:moveTo>
                  <a:cubicBezTo>
                    <a:pt x="807" y="283"/>
                    <a:pt x="968" y="323"/>
                    <a:pt x="1089" y="364"/>
                  </a:cubicBezTo>
                  <a:cubicBezTo>
                    <a:pt x="1170" y="404"/>
                    <a:pt x="1210" y="525"/>
                    <a:pt x="1210" y="686"/>
                  </a:cubicBezTo>
                  <a:cubicBezTo>
                    <a:pt x="1210" y="807"/>
                    <a:pt x="1170" y="888"/>
                    <a:pt x="1089" y="969"/>
                  </a:cubicBezTo>
                  <a:cubicBezTo>
                    <a:pt x="968" y="1049"/>
                    <a:pt x="847" y="1049"/>
                    <a:pt x="726" y="1049"/>
                  </a:cubicBezTo>
                  <a:lnTo>
                    <a:pt x="363" y="1049"/>
                  </a:lnTo>
                  <a:lnTo>
                    <a:pt x="363" y="283"/>
                  </a:lnTo>
                  <a:close/>
                  <a:moveTo>
                    <a:pt x="766" y="1332"/>
                  </a:moveTo>
                  <a:cubicBezTo>
                    <a:pt x="928" y="1332"/>
                    <a:pt x="1049" y="1372"/>
                    <a:pt x="1170" y="1453"/>
                  </a:cubicBezTo>
                  <a:cubicBezTo>
                    <a:pt x="1250" y="1533"/>
                    <a:pt x="1331" y="1614"/>
                    <a:pt x="1331" y="1816"/>
                  </a:cubicBezTo>
                  <a:cubicBezTo>
                    <a:pt x="1331" y="1977"/>
                    <a:pt x="1250" y="2098"/>
                    <a:pt x="1170" y="2138"/>
                  </a:cubicBezTo>
                  <a:cubicBezTo>
                    <a:pt x="1049" y="2219"/>
                    <a:pt x="887" y="2219"/>
                    <a:pt x="686" y="2219"/>
                  </a:cubicBezTo>
                  <a:lnTo>
                    <a:pt x="363" y="2219"/>
                  </a:lnTo>
                  <a:lnTo>
                    <a:pt x="363" y="1332"/>
                  </a:lnTo>
                  <a:close/>
                  <a:moveTo>
                    <a:pt x="0" y="1"/>
                  </a:moveTo>
                  <a:lnTo>
                    <a:pt x="0" y="2501"/>
                  </a:lnTo>
                  <a:lnTo>
                    <a:pt x="686" y="2501"/>
                  </a:lnTo>
                  <a:cubicBezTo>
                    <a:pt x="1331" y="2501"/>
                    <a:pt x="1694" y="2259"/>
                    <a:pt x="1694" y="1816"/>
                  </a:cubicBezTo>
                  <a:cubicBezTo>
                    <a:pt x="1694" y="1614"/>
                    <a:pt x="1613" y="1453"/>
                    <a:pt x="1533" y="1372"/>
                  </a:cubicBezTo>
                  <a:cubicBezTo>
                    <a:pt x="1412" y="1291"/>
                    <a:pt x="1291" y="1211"/>
                    <a:pt x="1089" y="1170"/>
                  </a:cubicBezTo>
                  <a:cubicBezTo>
                    <a:pt x="1250" y="1170"/>
                    <a:pt x="1331" y="1090"/>
                    <a:pt x="1412" y="1009"/>
                  </a:cubicBezTo>
                  <a:cubicBezTo>
                    <a:pt x="1533" y="888"/>
                    <a:pt x="1573" y="767"/>
                    <a:pt x="1573" y="646"/>
                  </a:cubicBezTo>
                  <a:cubicBezTo>
                    <a:pt x="1573" y="444"/>
                    <a:pt x="1492" y="283"/>
                    <a:pt x="1331" y="162"/>
                  </a:cubicBezTo>
                  <a:cubicBezTo>
                    <a:pt x="1129" y="81"/>
                    <a:pt x="887" y="1"/>
                    <a:pt x="6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0"/>
            <p:cNvSpPr/>
            <p:nvPr/>
          </p:nvSpPr>
          <p:spPr>
            <a:xfrm>
              <a:off x="2165702" y="3450834"/>
              <a:ext cx="4156" cy="32194"/>
            </a:xfrm>
            <a:custGeom>
              <a:avLst/>
              <a:gdLst/>
              <a:ahLst/>
              <a:cxnLst/>
              <a:rect l="l" t="t" r="r" b="b"/>
              <a:pathLst>
                <a:path w="323" h="2502" extrusionOk="0">
                  <a:moveTo>
                    <a:pt x="0" y="1"/>
                  </a:moveTo>
                  <a:lnTo>
                    <a:pt x="0" y="2501"/>
                  </a:lnTo>
                  <a:lnTo>
                    <a:pt x="323" y="2501"/>
                  </a:ln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20"/>
            <p:cNvSpPr/>
            <p:nvPr/>
          </p:nvSpPr>
          <p:spPr>
            <a:xfrm>
              <a:off x="2175043" y="3450834"/>
              <a:ext cx="25954" cy="32194"/>
            </a:xfrm>
            <a:custGeom>
              <a:avLst/>
              <a:gdLst/>
              <a:ahLst/>
              <a:cxnLst/>
              <a:rect l="l" t="t" r="r" b="b"/>
              <a:pathLst>
                <a:path w="2017" h="2502" extrusionOk="0">
                  <a:moveTo>
                    <a:pt x="1008" y="283"/>
                  </a:moveTo>
                  <a:lnTo>
                    <a:pt x="1371" y="1614"/>
                  </a:lnTo>
                  <a:lnTo>
                    <a:pt x="605" y="1614"/>
                  </a:lnTo>
                  <a:lnTo>
                    <a:pt x="1008" y="283"/>
                  </a:lnTo>
                  <a:close/>
                  <a:moveTo>
                    <a:pt x="766" y="1"/>
                  </a:moveTo>
                  <a:lnTo>
                    <a:pt x="0" y="2501"/>
                  </a:lnTo>
                  <a:lnTo>
                    <a:pt x="323" y="2501"/>
                  </a:lnTo>
                  <a:lnTo>
                    <a:pt x="524" y="1896"/>
                  </a:lnTo>
                  <a:lnTo>
                    <a:pt x="1452" y="1896"/>
                  </a:lnTo>
                  <a:lnTo>
                    <a:pt x="1654" y="2501"/>
                  </a:lnTo>
                  <a:lnTo>
                    <a:pt x="2017" y="2501"/>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20"/>
            <p:cNvSpPr/>
            <p:nvPr/>
          </p:nvSpPr>
          <p:spPr>
            <a:xfrm>
              <a:off x="1975265" y="3742493"/>
              <a:ext cx="16097" cy="24410"/>
            </a:xfrm>
            <a:custGeom>
              <a:avLst/>
              <a:gdLst/>
              <a:ahLst/>
              <a:cxnLst/>
              <a:rect l="l" t="t" r="r" b="b"/>
              <a:pathLst>
                <a:path w="1251" h="1897" extrusionOk="0">
                  <a:moveTo>
                    <a:pt x="484" y="243"/>
                  </a:moveTo>
                  <a:cubicBezTo>
                    <a:pt x="605" y="243"/>
                    <a:pt x="726" y="243"/>
                    <a:pt x="807" y="283"/>
                  </a:cubicBezTo>
                  <a:cubicBezTo>
                    <a:pt x="888" y="323"/>
                    <a:pt x="928" y="404"/>
                    <a:pt x="928" y="525"/>
                  </a:cubicBezTo>
                  <a:cubicBezTo>
                    <a:pt x="928" y="606"/>
                    <a:pt x="888" y="686"/>
                    <a:pt x="807" y="727"/>
                  </a:cubicBezTo>
                  <a:cubicBezTo>
                    <a:pt x="726" y="807"/>
                    <a:pt x="646" y="807"/>
                    <a:pt x="525" y="807"/>
                  </a:cubicBezTo>
                  <a:lnTo>
                    <a:pt x="242" y="807"/>
                  </a:lnTo>
                  <a:lnTo>
                    <a:pt x="242" y="243"/>
                  </a:lnTo>
                  <a:close/>
                  <a:moveTo>
                    <a:pt x="565" y="1009"/>
                  </a:moveTo>
                  <a:cubicBezTo>
                    <a:pt x="686" y="1009"/>
                    <a:pt x="807" y="1049"/>
                    <a:pt x="888" y="1090"/>
                  </a:cubicBezTo>
                  <a:cubicBezTo>
                    <a:pt x="968" y="1170"/>
                    <a:pt x="1009" y="1251"/>
                    <a:pt x="1009" y="1372"/>
                  </a:cubicBezTo>
                  <a:cubicBezTo>
                    <a:pt x="1009" y="1493"/>
                    <a:pt x="968" y="1574"/>
                    <a:pt x="847" y="1614"/>
                  </a:cubicBezTo>
                  <a:cubicBezTo>
                    <a:pt x="767" y="1695"/>
                    <a:pt x="686" y="1695"/>
                    <a:pt x="525" y="1695"/>
                  </a:cubicBezTo>
                  <a:lnTo>
                    <a:pt x="242" y="1695"/>
                  </a:lnTo>
                  <a:lnTo>
                    <a:pt x="242" y="1009"/>
                  </a:lnTo>
                  <a:close/>
                  <a:moveTo>
                    <a:pt x="0" y="1"/>
                  </a:moveTo>
                  <a:lnTo>
                    <a:pt x="0" y="1896"/>
                  </a:lnTo>
                  <a:lnTo>
                    <a:pt x="525" y="1896"/>
                  </a:lnTo>
                  <a:cubicBezTo>
                    <a:pt x="1009" y="1896"/>
                    <a:pt x="1251" y="1735"/>
                    <a:pt x="1251" y="1372"/>
                  </a:cubicBezTo>
                  <a:cubicBezTo>
                    <a:pt x="1251" y="1211"/>
                    <a:pt x="1210" y="1130"/>
                    <a:pt x="1130" y="1049"/>
                  </a:cubicBezTo>
                  <a:cubicBezTo>
                    <a:pt x="1049" y="969"/>
                    <a:pt x="968" y="928"/>
                    <a:pt x="847" y="928"/>
                  </a:cubicBezTo>
                  <a:cubicBezTo>
                    <a:pt x="928" y="888"/>
                    <a:pt x="1009" y="848"/>
                    <a:pt x="1089" y="767"/>
                  </a:cubicBezTo>
                  <a:cubicBezTo>
                    <a:pt x="1130" y="686"/>
                    <a:pt x="1170" y="606"/>
                    <a:pt x="1170" y="485"/>
                  </a:cubicBezTo>
                  <a:cubicBezTo>
                    <a:pt x="1170" y="323"/>
                    <a:pt x="1130" y="202"/>
                    <a:pt x="1009" y="122"/>
                  </a:cubicBezTo>
                  <a:cubicBezTo>
                    <a:pt x="847" y="41"/>
                    <a:pt x="686"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0"/>
            <p:cNvSpPr/>
            <p:nvPr/>
          </p:nvSpPr>
          <p:spPr>
            <a:xfrm>
              <a:off x="1994976" y="3742493"/>
              <a:ext cx="20781" cy="24924"/>
            </a:xfrm>
            <a:custGeom>
              <a:avLst/>
              <a:gdLst/>
              <a:ahLst/>
              <a:cxnLst/>
              <a:rect l="l" t="t" r="r" b="b"/>
              <a:pathLst>
                <a:path w="1615" h="1937" extrusionOk="0">
                  <a:moveTo>
                    <a:pt x="808" y="202"/>
                  </a:moveTo>
                  <a:cubicBezTo>
                    <a:pt x="1171" y="202"/>
                    <a:pt x="1332" y="444"/>
                    <a:pt x="1332" y="969"/>
                  </a:cubicBezTo>
                  <a:cubicBezTo>
                    <a:pt x="1332" y="1493"/>
                    <a:pt x="1171" y="1735"/>
                    <a:pt x="808" y="1735"/>
                  </a:cubicBezTo>
                  <a:cubicBezTo>
                    <a:pt x="646" y="1735"/>
                    <a:pt x="525" y="1654"/>
                    <a:pt x="445" y="1533"/>
                  </a:cubicBezTo>
                  <a:cubicBezTo>
                    <a:pt x="324" y="1412"/>
                    <a:pt x="283" y="1251"/>
                    <a:pt x="283" y="969"/>
                  </a:cubicBezTo>
                  <a:cubicBezTo>
                    <a:pt x="283" y="686"/>
                    <a:pt x="324" y="525"/>
                    <a:pt x="445" y="404"/>
                  </a:cubicBezTo>
                  <a:cubicBezTo>
                    <a:pt x="525" y="243"/>
                    <a:pt x="646" y="202"/>
                    <a:pt x="808" y="202"/>
                  </a:cubicBezTo>
                  <a:close/>
                  <a:moveTo>
                    <a:pt x="808" y="1"/>
                  </a:moveTo>
                  <a:cubicBezTo>
                    <a:pt x="646" y="1"/>
                    <a:pt x="525" y="41"/>
                    <a:pt x="404" y="122"/>
                  </a:cubicBezTo>
                  <a:cubicBezTo>
                    <a:pt x="283" y="162"/>
                    <a:pt x="162" y="283"/>
                    <a:pt x="122" y="444"/>
                  </a:cubicBezTo>
                  <a:cubicBezTo>
                    <a:pt x="41" y="606"/>
                    <a:pt x="1" y="767"/>
                    <a:pt x="1" y="969"/>
                  </a:cubicBezTo>
                  <a:cubicBezTo>
                    <a:pt x="1" y="1170"/>
                    <a:pt x="41" y="1372"/>
                    <a:pt x="122" y="1493"/>
                  </a:cubicBezTo>
                  <a:cubicBezTo>
                    <a:pt x="162" y="1654"/>
                    <a:pt x="283" y="1775"/>
                    <a:pt x="404" y="1816"/>
                  </a:cubicBezTo>
                  <a:cubicBezTo>
                    <a:pt x="525" y="1896"/>
                    <a:pt x="646" y="1937"/>
                    <a:pt x="808" y="1937"/>
                  </a:cubicBezTo>
                  <a:cubicBezTo>
                    <a:pt x="969" y="1937"/>
                    <a:pt x="1090" y="1896"/>
                    <a:pt x="1211" y="1816"/>
                  </a:cubicBezTo>
                  <a:cubicBezTo>
                    <a:pt x="1332" y="1735"/>
                    <a:pt x="1453" y="1654"/>
                    <a:pt x="1493" y="1493"/>
                  </a:cubicBezTo>
                  <a:cubicBezTo>
                    <a:pt x="1574" y="1332"/>
                    <a:pt x="1614" y="1170"/>
                    <a:pt x="1614" y="969"/>
                  </a:cubicBezTo>
                  <a:cubicBezTo>
                    <a:pt x="1614" y="767"/>
                    <a:pt x="1574" y="565"/>
                    <a:pt x="1493" y="444"/>
                  </a:cubicBezTo>
                  <a:cubicBezTo>
                    <a:pt x="1453" y="283"/>
                    <a:pt x="1332" y="162"/>
                    <a:pt x="1211" y="81"/>
                  </a:cubicBezTo>
                  <a:cubicBezTo>
                    <a:pt x="1090" y="41"/>
                    <a:pt x="969" y="1"/>
                    <a:pt x="8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0"/>
            <p:cNvSpPr/>
            <p:nvPr/>
          </p:nvSpPr>
          <p:spPr>
            <a:xfrm>
              <a:off x="2016772" y="3742493"/>
              <a:ext cx="17654" cy="24410"/>
            </a:xfrm>
            <a:custGeom>
              <a:avLst/>
              <a:gdLst/>
              <a:ahLst/>
              <a:cxnLst/>
              <a:rect l="l" t="t" r="r" b="b"/>
              <a:pathLst>
                <a:path w="1372" h="1897" extrusionOk="0">
                  <a:moveTo>
                    <a:pt x="1" y="1"/>
                  </a:moveTo>
                  <a:lnTo>
                    <a:pt x="1" y="243"/>
                  </a:lnTo>
                  <a:lnTo>
                    <a:pt x="565" y="243"/>
                  </a:lnTo>
                  <a:lnTo>
                    <a:pt x="565" y="1896"/>
                  </a:lnTo>
                  <a:lnTo>
                    <a:pt x="807" y="1896"/>
                  </a:lnTo>
                  <a:lnTo>
                    <a:pt x="807" y="243"/>
                  </a:lnTo>
                  <a:lnTo>
                    <a:pt x="1332" y="243"/>
                  </a:lnTo>
                  <a:lnTo>
                    <a:pt x="13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20"/>
            <p:cNvSpPr/>
            <p:nvPr/>
          </p:nvSpPr>
          <p:spPr>
            <a:xfrm>
              <a:off x="2034940" y="3742493"/>
              <a:ext cx="17140" cy="24924"/>
            </a:xfrm>
            <a:custGeom>
              <a:avLst/>
              <a:gdLst/>
              <a:ahLst/>
              <a:cxnLst/>
              <a:rect l="l" t="t" r="r" b="b"/>
              <a:pathLst>
                <a:path w="1332" h="1937" extrusionOk="0">
                  <a:moveTo>
                    <a:pt x="686" y="1"/>
                  </a:moveTo>
                  <a:cubicBezTo>
                    <a:pt x="565" y="1"/>
                    <a:pt x="444" y="1"/>
                    <a:pt x="363" y="41"/>
                  </a:cubicBezTo>
                  <a:cubicBezTo>
                    <a:pt x="283" y="81"/>
                    <a:pt x="202" y="162"/>
                    <a:pt x="162" y="243"/>
                  </a:cubicBezTo>
                  <a:cubicBezTo>
                    <a:pt x="81" y="283"/>
                    <a:pt x="81" y="404"/>
                    <a:pt x="81" y="485"/>
                  </a:cubicBezTo>
                  <a:cubicBezTo>
                    <a:pt x="81" y="606"/>
                    <a:pt x="121" y="727"/>
                    <a:pt x="202" y="807"/>
                  </a:cubicBezTo>
                  <a:cubicBezTo>
                    <a:pt x="283" y="888"/>
                    <a:pt x="444" y="969"/>
                    <a:pt x="646" y="1009"/>
                  </a:cubicBezTo>
                  <a:cubicBezTo>
                    <a:pt x="726" y="1049"/>
                    <a:pt x="807" y="1090"/>
                    <a:pt x="888" y="1130"/>
                  </a:cubicBezTo>
                  <a:cubicBezTo>
                    <a:pt x="928" y="1170"/>
                    <a:pt x="968" y="1211"/>
                    <a:pt x="1009" y="1251"/>
                  </a:cubicBezTo>
                  <a:cubicBezTo>
                    <a:pt x="1009" y="1291"/>
                    <a:pt x="1049" y="1332"/>
                    <a:pt x="1049" y="1372"/>
                  </a:cubicBezTo>
                  <a:cubicBezTo>
                    <a:pt x="1049" y="1493"/>
                    <a:pt x="1009" y="1574"/>
                    <a:pt x="928" y="1654"/>
                  </a:cubicBezTo>
                  <a:cubicBezTo>
                    <a:pt x="847" y="1695"/>
                    <a:pt x="767" y="1735"/>
                    <a:pt x="646" y="1735"/>
                  </a:cubicBezTo>
                  <a:cubicBezTo>
                    <a:pt x="525" y="1735"/>
                    <a:pt x="444" y="1695"/>
                    <a:pt x="363" y="1695"/>
                  </a:cubicBezTo>
                  <a:cubicBezTo>
                    <a:pt x="283" y="1654"/>
                    <a:pt x="202" y="1614"/>
                    <a:pt x="121" y="1533"/>
                  </a:cubicBezTo>
                  <a:lnTo>
                    <a:pt x="0" y="1695"/>
                  </a:lnTo>
                  <a:cubicBezTo>
                    <a:pt x="162" y="1856"/>
                    <a:pt x="363" y="1937"/>
                    <a:pt x="646" y="1937"/>
                  </a:cubicBezTo>
                  <a:cubicBezTo>
                    <a:pt x="767" y="1937"/>
                    <a:pt x="888" y="1937"/>
                    <a:pt x="1009" y="1856"/>
                  </a:cubicBezTo>
                  <a:cubicBezTo>
                    <a:pt x="1089" y="1816"/>
                    <a:pt x="1170" y="1775"/>
                    <a:pt x="1210" y="1695"/>
                  </a:cubicBezTo>
                  <a:cubicBezTo>
                    <a:pt x="1291" y="1574"/>
                    <a:pt x="1331" y="1493"/>
                    <a:pt x="1331" y="1372"/>
                  </a:cubicBezTo>
                  <a:cubicBezTo>
                    <a:pt x="1331" y="1251"/>
                    <a:pt x="1291" y="1170"/>
                    <a:pt x="1251" y="1090"/>
                  </a:cubicBezTo>
                  <a:cubicBezTo>
                    <a:pt x="1210" y="1009"/>
                    <a:pt x="1130" y="969"/>
                    <a:pt x="1049" y="928"/>
                  </a:cubicBezTo>
                  <a:cubicBezTo>
                    <a:pt x="968" y="888"/>
                    <a:pt x="888" y="848"/>
                    <a:pt x="767" y="807"/>
                  </a:cubicBezTo>
                  <a:cubicBezTo>
                    <a:pt x="646" y="767"/>
                    <a:pt x="565" y="727"/>
                    <a:pt x="484" y="727"/>
                  </a:cubicBezTo>
                  <a:cubicBezTo>
                    <a:pt x="444" y="686"/>
                    <a:pt x="404" y="646"/>
                    <a:pt x="363" y="606"/>
                  </a:cubicBezTo>
                  <a:cubicBezTo>
                    <a:pt x="363" y="565"/>
                    <a:pt x="323" y="525"/>
                    <a:pt x="323" y="485"/>
                  </a:cubicBezTo>
                  <a:cubicBezTo>
                    <a:pt x="323" y="364"/>
                    <a:pt x="363" y="323"/>
                    <a:pt x="444" y="283"/>
                  </a:cubicBezTo>
                  <a:cubicBezTo>
                    <a:pt x="484" y="243"/>
                    <a:pt x="565" y="202"/>
                    <a:pt x="686" y="202"/>
                  </a:cubicBezTo>
                  <a:cubicBezTo>
                    <a:pt x="767" y="202"/>
                    <a:pt x="847" y="202"/>
                    <a:pt x="888" y="243"/>
                  </a:cubicBezTo>
                  <a:cubicBezTo>
                    <a:pt x="968" y="283"/>
                    <a:pt x="1049" y="323"/>
                    <a:pt x="1089" y="364"/>
                  </a:cubicBezTo>
                  <a:lnTo>
                    <a:pt x="1251" y="202"/>
                  </a:lnTo>
                  <a:cubicBezTo>
                    <a:pt x="1170" y="122"/>
                    <a:pt x="1089" y="81"/>
                    <a:pt x="1009" y="41"/>
                  </a:cubicBezTo>
                  <a:cubicBezTo>
                    <a:pt x="888" y="1"/>
                    <a:pt x="807"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20"/>
            <p:cNvSpPr/>
            <p:nvPr/>
          </p:nvSpPr>
          <p:spPr>
            <a:xfrm>
              <a:off x="2053622" y="3742493"/>
              <a:ext cx="27511" cy="24410"/>
            </a:xfrm>
            <a:custGeom>
              <a:avLst/>
              <a:gdLst/>
              <a:ahLst/>
              <a:cxnLst/>
              <a:rect l="l" t="t" r="r" b="b"/>
              <a:pathLst>
                <a:path w="2138" h="1897" extrusionOk="0">
                  <a:moveTo>
                    <a:pt x="0" y="1"/>
                  </a:moveTo>
                  <a:lnTo>
                    <a:pt x="403" y="1896"/>
                  </a:lnTo>
                  <a:lnTo>
                    <a:pt x="726" y="1896"/>
                  </a:lnTo>
                  <a:lnTo>
                    <a:pt x="1089" y="323"/>
                  </a:lnTo>
                  <a:lnTo>
                    <a:pt x="1412" y="1896"/>
                  </a:lnTo>
                  <a:lnTo>
                    <a:pt x="1775" y="1896"/>
                  </a:lnTo>
                  <a:lnTo>
                    <a:pt x="2138" y="1"/>
                  </a:lnTo>
                  <a:lnTo>
                    <a:pt x="1896" y="1"/>
                  </a:lnTo>
                  <a:lnTo>
                    <a:pt x="1573" y="1695"/>
                  </a:lnTo>
                  <a:lnTo>
                    <a:pt x="1210" y="1"/>
                  </a:lnTo>
                  <a:lnTo>
                    <a:pt x="928" y="1"/>
                  </a:lnTo>
                  <a:lnTo>
                    <a:pt x="565" y="1695"/>
                  </a:lnTo>
                  <a:lnTo>
                    <a:pt x="2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20"/>
            <p:cNvSpPr/>
            <p:nvPr/>
          </p:nvSpPr>
          <p:spPr>
            <a:xfrm>
              <a:off x="2082160" y="3742493"/>
              <a:ext cx="20253" cy="24410"/>
            </a:xfrm>
            <a:custGeom>
              <a:avLst/>
              <a:gdLst/>
              <a:ahLst/>
              <a:cxnLst/>
              <a:rect l="l" t="t" r="r" b="b"/>
              <a:pathLst>
                <a:path w="1574" h="1897" extrusionOk="0">
                  <a:moveTo>
                    <a:pt x="767" y="243"/>
                  </a:moveTo>
                  <a:lnTo>
                    <a:pt x="1089" y="1211"/>
                  </a:lnTo>
                  <a:lnTo>
                    <a:pt x="484" y="1211"/>
                  </a:lnTo>
                  <a:lnTo>
                    <a:pt x="767" y="243"/>
                  </a:lnTo>
                  <a:close/>
                  <a:moveTo>
                    <a:pt x="605" y="1"/>
                  </a:moveTo>
                  <a:lnTo>
                    <a:pt x="0" y="1896"/>
                  </a:lnTo>
                  <a:lnTo>
                    <a:pt x="283" y="1896"/>
                  </a:lnTo>
                  <a:lnTo>
                    <a:pt x="404" y="1453"/>
                  </a:lnTo>
                  <a:lnTo>
                    <a:pt x="1129" y="1453"/>
                  </a:lnTo>
                  <a:lnTo>
                    <a:pt x="1291" y="1896"/>
                  </a:lnTo>
                  <a:lnTo>
                    <a:pt x="1573" y="1896"/>
                  </a:lnTo>
                  <a:lnTo>
                    <a:pt x="9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20"/>
            <p:cNvSpPr/>
            <p:nvPr/>
          </p:nvSpPr>
          <p:spPr>
            <a:xfrm>
              <a:off x="2106027" y="3742493"/>
              <a:ext cx="17140" cy="24410"/>
            </a:xfrm>
            <a:custGeom>
              <a:avLst/>
              <a:gdLst/>
              <a:ahLst/>
              <a:cxnLst/>
              <a:rect l="l" t="t" r="r" b="b"/>
              <a:pathLst>
                <a:path w="1332" h="1897" extrusionOk="0">
                  <a:moveTo>
                    <a:pt x="0" y="1"/>
                  </a:moveTo>
                  <a:lnTo>
                    <a:pt x="0" y="1896"/>
                  </a:lnTo>
                  <a:lnTo>
                    <a:pt x="242" y="1896"/>
                  </a:lnTo>
                  <a:lnTo>
                    <a:pt x="242" y="1049"/>
                  </a:lnTo>
                  <a:cubicBezTo>
                    <a:pt x="242" y="888"/>
                    <a:pt x="242" y="767"/>
                    <a:pt x="202" y="646"/>
                  </a:cubicBezTo>
                  <a:cubicBezTo>
                    <a:pt x="202" y="565"/>
                    <a:pt x="202" y="444"/>
                    <a:pt x="202" y="323"/>
                  </a:cubicBezTo>
                  <a:lnTo>
                    <a:pt x="968" y="1896"/>
                  </a:lnTo>
                  <a:lnTo>
                    <a:pt x="1331" y="1896"/>
                  </a:lnTo>
                  <a:lnTo>
                    <a:pt x="1331" y="1"/>
                  </a:lnTo>
                  <a:lnTo>
                    <a:pt x="1089" y="1"/>
                  </a:lnTo>
                  <a:lnTo>
                    <a:pt x="1089" y="1049"/>
                  </a:lnTo>
                  <a:cubicBezTo>
                    <a:pt x="1089" y="1170"/>
                    <a:pt x="1089" y="1251"/>
                    <a:pt x="1089" y="1372"/>
                  </a:cubicBezTo>
                  <a:cubicBezTo>
                    <a:pt x="1089" y="1493"/>
                    <a:pt x="1089" y="1574"/>
                    <a:pt x="1089" y="1614"/>
                  </a:cubicBez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0"/>
            <p:cNvSpPr/>
            <p:nvPr/>
          </p:nvSpPr>
          <p:spPr>
            <a:xfrm>
              <a:off x="2126781" y="3742493"/>
              <a:ext cx="19739" cy="24410"/>
            </a:xfrm>
            <a:custGeom>
              <a:avLst/>
              <a:gdLst/>
              <a:ahLst/>
              <a:cxnLst/>
              <a:rect l="l" t="t" r="r" b="b"/>
              <a:pathLst>
                <a:path w="1534" h="1897" extrusionOk="0">
                  <a:moveTo>
                    <a:pt x="767" y="243"/>
                  </a:moveTo>
                  <a:lnTo>
                    <a:pt x="1049" y="1211"/>
                  </a:lnTo>
                  <a:lnTo>
                    <a:pt x="485" y="1211"/>
                  </a:lnTo>
                  <a:lnTo>
                    <a:pt x="767" y="243"/>
                  </a:lnTo>
                  <a:close/>
                  <a:moveTo>
                    <a:pt x="605" y="1"/>
                  </a:moveTo>
                  <a:lnTo>
                    <a:pt x="1" y="1896"/>
                  </a:lnTo>
                  <a:lnTo>
                    <a:pt x="243" y="1896"/>
                  </a:lnTo>
                  <a:lnTo>
                    <a:pt x="404" y="1453"/>
                  </a:lnTo>
                  <a:lnTo>
                    <a:pt x="1130" y="1453"/>
                  </a:lnTo>
                  <a:lnTo>
                    <a:pt x="1251" y="1896"/>
                  </a:lnTo>
                  <a:lnTo>
                    <a:pt x="1533" y="1896"/>
                  </a:lnTo>
                  <a:lnTo>
                    <a:pt x="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0"/>
            <p:cNvSpPr/>
            <p:nvPr/>
          </p:nvSpPr>
          <p:spPr>
            <a:xfrm>
              <a:off x="1715297" y="3688524"/>
              <a:ext cx="16625" cy="24397"/>
            </a:xfrm>
            <a:custGeom>
              <a:avLst/>
              <a:gdLst/>
              <a:ahLst/>
              <a:cxnLst/>
              <a:rect l="l" t="t" r="r" b="b"/>
              <a:pathLst>
                <a:path w="1292" h="1896" extrusionOk="0">
                  <a:moveTo>
                    <a:pt x="1" y="1"/>
                  </a:moveTo>
                  <a:lnTo>
                    <a:pt x="1" y="1896"/>
                  </a:lnTo>
                  <a:lnTo>
                    <a:pt x="243" y="1896"/>
                  </a:lnTo>
                  <a:lnTo>
                    <a:pt x="243" y="1009"/>
                  </a:lnTo>
                  <a:cubicBezTo>
                    <a:pt x="243" y="847"/>
                    <a:pt x="243" y="726"/>
                    <a:pt x="202" y="605"/>
                  </a:cubicBezTo>
                  <a:cubicBezTo>
                    <a:pt x="202" y="525"/>
                    <a:pt x="202" y="404"/>
                    <a:pt x="202" y="283"/>
                  </a:cubicBezTo>
                  <a:lnTo>
                    <a:pt x="968" y="1896"/>
                  </a:lnTo>
                  <a:lnTo>
                    <a:pt x="1291" y="1896"/>
                  </a:lnTo>
                  <a:lnTo>
                    <a:pt x="1291" y="1"/>
                  </a:lnTo>
                  <a:lnTo>
                    <a:pt x="1049" y="1"/>
                  </a:lnTo>
                  <a:lnTo>
                    <a:pt x="1049" y="1009"/>
                  </a:lnTo>
                  <a:cubicBezTo>
                    <a:pt x="1049" y="1130"/>
                    <a:pt x="1089" y="1210"/>
                    <a:pt x="1089" y="1331"/>
                  </a:cubicBezTo>
                  <a:cubicBezTo>
                    <a:pt x="1089" y="1452"/>
                    <a:pt x="1089" y="1533"/>
                    <a:pt x="1089" y="1614"/>
                  </a:cubicBez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0"/>
            <p:cNvSpPr/>
            <p:nvPr/>
          </p:nvSpPr>
          <p:spPr>
            <a:xfrm>
              <a:off x="1736051" y="3688524"/>
              <a:ext cx="19739" cy="24397"/>
            </a:xfrm>
            <a:custGeom>
              <a:avLst/>
              <a:gdLst/>
              <a:ahLst/>
              <a:cxnLst/>
              <a:rect l="l" t="t" r="r" b="b"/>
              <a:pathLst>
                <a:path w="1534" h="1896" extrusionOk="0">
                  <a:moveTo>
                    <a:pt x="767" y="202"/>
                  </a:moveTo>
                  <a:lnTo>
                    <a:pt x="1049" y="1210"/>
                  </a:lnTo>
                  <a:lnTo>
                    <a:pt x="444" y="1210"/>
                  </a:lnTo>
                  <a:lnTo>
                    <a:pt x="767" y="202"/>
                  </a:lnTo>
                  <a:close/>
                  <a:moveTo>
                    <a:pt x="606" y="1"/>
                  </a:moveTo>
                  <a:lnTo>
                    <a:pt x="1" y="1896"/>
                  </a:lnTo>
                  <a:lnTo>
                    <a:pt x="243" y="1896"/>
                  </a:lnTo>
                  <a:lnTo>
                    <a:pt x="404" y="1412"/>
                  </a:lnTo>
                  <a:lnTo>
                    <a:pt x="1130" y="1412"/>
                  </a:lnTo>
                  <a:lnTo>
                    <a:pt x="1251" y="1896"/>
                  </a:lnTo>
                  <a:lnTo>
                    <a:pt x="1533" y="1896"/>
                  </a:lnTo>
                  <a:lnTo>
                    <a:pt x="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0"/>
            <p:cNvSpPr/>
            <p:nvPr/>
          </p:nvSpPr>
          <p:spPr>
            <a:xfrm>
              <a:off x="1758361" y="3688524"/>
              <a:ext cx="22853" cy="24397"/>
            </a:xfrm>
            <a:custGeom>
              <a:avLst/>
              <a:gdLst/>
              <a:ahLst/>
              <a:cxnLst/>
              <a:rect l="l" t="t" r="r" b="b"/>
              <a:pathLst>
                <a:path w="1776" h="1896" extrusionOk="0">
                  <a:moveTo>
                    <a:pt x="122" y="1"/>
                  </a:moveTo>
                  <a:lnTo>
                    <a:pt x="1" y="1896"/>
                  </a:lnTo>
                  <a:lnTo>
                    <a:pt x="243" y="1896"/>
                  </a:lnTo>
                  <a:lnTo>
                    <a:pt x="283" y="1049"/>
                  </a:lnTo>
                  <a:cubicBezTo>
                    <a:pt x="324" y="726"/>
                    <a:pt x="324" y="484"/>
                    <a:pt x="324" y="242"/>
                  </a:cubicBezTo>
                  <a:lnTo>
                    <a:pt x="767" y="1654"/>
                  </a:lnTo>
                  <a:lnTo>
                    <a:pt x="1009" y="1654"/>
                  </a:lnTo>
                  <a:lnTo>
                    <a:pt x="1412" y="242"/>
                  </a:lnTo>
                  <a:cubicBezTo>
                    <a:pt x="1412" y="444"/>
                    <a:pt x="1412" y="686"/>
                    <a:pt x="1453" y="1009"/>
                  </a:cubicBezTo>
                  <a:lnTo>
                    <a:pt x="1533" y="1896"/>
                  </a:lnTo>
                  <a:lnTo>
                    <a:pt x="1775" y="1896"/>
                  </a:lnTo>
                  <a:lnTo>
                    <a:pt x="1614" y="1"/>
                  </a:lnTo>
                  <a:lnTo>
                    <a:pt x="1251" y="1"/>
                  </a:lnTo>
                  <a:lnTo>
                    <a:pt x="888" y="1372"/>
                  </a:lnTo>
                  <a:lnTo>
                    <a:pt x="4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20"/>
            <p:cNvSpPr/>
            <p:nvPr/>
          </p:nvSpPr>
          <p:spPr>
            <a:xfrm>
              <a:off x="1786912" y="3688524"/>
              <a:ext cx="3642" cy="24397"/>
            </a:xfrm>
            <a:custGeom>
              <a:avLst/>
              <a:gdLst/>
              <a:ahLst/>
              <a:cxnLst/>
              <a:rect l="l" t="t" r="r" b="b"/>
              <a:pathLst>
                <a:path w="283" h="1896" extrusionOk="0">
                  <a:moveTo>
                    <a:pt x="0" y="1"/>
                  </a:moveTo>
                  <a:lnTo>
                    <a:pt x="0" y="1896"/>
                  </a:lnTo>
                  <a:lnTo>
                    <a:pt x="282" y="1896"/>
                  </a:lnTo>
                  <a:lnTo>
                    <a:pt x="2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0"/>
            <p:cNvSpPr/>
            <p:nvPr/>
          </p:nvSpPr>
          <p:spPr>
            <a:xfrm>
              <a:off x="1797282" y="3688524"/>
              <a:ext cx="16625" cy="24397"/>
            </a:xfrm>
            <a:custGeom>
              <a:avLst/>
              <a:gdLst/>
              <a:ahLst/>
              <a:cxnLst/>
              <a:rect l="l" t="t" r="r" b="b"/>
              <a:pathLst>
                <a:path w="1292" h="1896" extrusionOk="0">
                  <a:moveTo>
                    <a:pt x="485" y="202"/>
                  </a:moveTo>
                  <a:cubicBezTo>
                    <a:pt x="646" y="202"/>
                    <a:pt x="727" y="202"/>
                    <a:pt x="807" y="242"/>
                  </a:cubicBezTo>
                  <a:cubicBezTo>
                    <a:pt x="888" y="283"/>
                    <a:pt x="928" y="363"/>
                    <a:pt x="928" y="484"/>
                  </a:cubicBezTo>
                  <a:cubicBezTo>
                    <a:pt x="928" y="565"/>
                    <a:pt x="888" y="646"/>
                    <a:pt x="807" y="726"/>
                  </a:cubicBezTo>
                  <a:cubicBezTo>
                    <a:pt x="767" y="767"/>
                    <a:pt x="646" y="807"/>
                    <a:pt x="565" y="807"/>
                  </a:cubicBezTo>
                  <a:lnTo>
                    <a:pt x="283" y="807"/>
                  </a:lnTo>
                  <a:lnTo>
                    <a:pt x="283" y="202"/>
                  </a:lnTo>
                  <a:close/>
                  <a:moveTo>
                    <a:pt x="565" y="1009"/>
                  </a:moveTo>
                  <a:cubicBezTo>
                    <a:pt x="686" y="1009"/>
                    <a:pt x="807" y="1009"/>
                    <a:pt x="888" y="1089"/>
                  </a:cubicBezTo>
                  <a:cubicBezTo>
                    <a:pt x="968" y="1130"/>
                    <a:pt x="1009" y="1210"/>
                    <a:pt x="1009" y="1331"/>
                  </a:cubicBezTo>
                  <a:cubicBezTo>
                    <a:pt x="1009" y="1452"/>
                    <a:pt x="968" y="1573"/>
                    <a:pt x="888" y="1614"/>
                  </a:cubicBezTo>
                  <a:cubicBezTo>
                    <a:pt x="807" y="1654"/>
                    <a:pt x="686" y="1654"/>
                    <a:pt x="525" y="1654"/>
                  </a:cubicBezTo>
                  <a:lnTo>
                    <a:pt x="283" y="1654"/>
                  </a:lnTo>
                  <a:lnTo>
                    <a:pt x="283" y="1009"/>
                  </a:lnTo>
                  <a:close/>
                  <a:moveTo>
                    <a:pt x="1" y="1"/>
                  </a:moveTo>
                  <a:lnTo>
                    <a:pt x="1" y="1896"/>
                  </a:lnTo>
                  <a:lnTo>
                    <a:pt x="525" y="1896"/>
                  </a:lnTo>
                  <a:cubicBezTo>
                    <a:pt x="1049" y="1896"/>
                    <a:pt x="1291" y="1694"/>
                    <a:pt x="1291" y="1331"/>
                  </a:cubicBezTo>
                  <a:cubicBezTo>
                    <a:pt x="1291" y="1210"/>
                    <a:pt x="1251" y="1089"/>
                    <a:pt x="1170" y="1009"/>
                  </a:cubicBezTo>
                  <a:cubicBezTo>
                    <a:pt x="1089" y="968"/>
                    <a:pt x="968" y="888"/>
                    <a:pt x="847" y="888"/>
                  </a:cubicBezTo>
                  <a:cubicBezTo>
                    <a:pt x="928" y="847"/>
                    <a:pt x="1009" y="807"/>
                    <a:pt x="1089" y="726"/>
                  </a:cubicBezTo>
                  <a:cubicBezTo>
                    <a:pt x="1170" y="686"/>
                    <a:pt x="1210" y="565"/>
                    <a:pt x="1210" y="484"/>
                  </a:cubicBezTo>
                  <a:cubicBezTo>
                    <a:pt x="1210" y="323"/>
                    <a:pt x="1130" y="202"/>
                    <a:pt x="1009" y="122"/>
                  </a:cubicBezTo>
                  <a:cubicBezTo>
                    <a:pt x="888" y="41"/>
                    <a:pt x="686"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0"/>
            <p:cNvSpPr/>
            <p:nvPr/>
          </p:nvSpPr>
          <p:spPr>
            <a:xfrm>
              <a:off x="1819078" y="3688524"/>
              <a:ext cx="3127" cy="24397"/>
            </a:xfrm>
            <a:custGeom>
              <a:avLst/>
              <a:gdLst/>
              <a:ahLst/>
              <a:cxnLst/>
              <a:rect l="l" t="t" r="r" b="b"/>
              <a:pathLst>
                <a:path w="243" h="1896" extrusionOk="0">
                  <a:moveTo>
                    <a:pt x="0" y="1"/>
                  </a:moveTo>
                  <a:lnTo>
                    <a:pt x="0" y="1896"/>
                  </a:lnTo>
                  <a:lnTo>
                    <a:pt x="242" y="1896"/>
                  </a:lnTo>
                  <a:lnTo>
                    <a:pt x="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0"/>
            <p:cNvSpPr/>
            <p:nvPr/>
          </p:nvSpPr>
          <p:spPr>
            <a:xfrm>
              <a:off x="1825820" y="3688524"/>
              <a:ext cx="19739" cy="24397"/>
            </a:xfrm>
            <a:custGeom>
              <a:avLst/>
              <a:gdLst/>
              <a:ahLst/>
              <a:cxnLst/>
              <a:rect l="l" t="t" r="r" b="b"/>
              <a:pathLst>
                <a:path w="1534" h="1896" extrusionOk="0">
                  <a:moveTo>
                    <a:pt x="767" y="202"/>
                  </a:moveTo>
                  <a:lnTo>
                    <a:pt x="1090" y="1210"/>
                  </a:lnTo>
                  <a:lnTo>
                    <a:pt x="485" y="1210"/>
                  </a:lnTo>
                  <a:lnTo>
                    <a:pt x="767" y="202"/>
                  </a:lnTo>
                  <a:close/>
                  <a:moveTo>
                    <a:pt x="606" y="1"/>
                  </a:moveTo>
                  <a:lnTo>
                    <a:pt x="1" y="1896"/>
                  </a:lnTo>
                  <a:lnTo>
                    <a:pt x="283" y="1896"/>
                  </a:lnTo>
                  <a:lnTo>
                    <a:pt x="404" y="1412"/>
                  </a:lnTo>
                  <a:lnTo>
                    <a:pt x="1130" y="1412"/>
                  </a:lnTo>
                  <a:lnTo>
                    <a:pt x="1291" y="1896"/>
                  </a:lnTo>
                  <a:lnTo>
                    <a:pt x="1533" y="1896"/>
                  </a:lnTo>
                  <a:lnTo>
                    <a:pt x="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0"/>
            <p:cNvSpPr/>
            <p:nvPr/>
          </p:nvSpPr>
          <p:spPr>
            <a:xfrm>
              <a:off x="2156876" y="3620026"/>
              <a:ext cx="14540" cy="21798"/>
            </a:xfrm>
            <a:custGeom>
              <a:avLst/>
              <a:gdLst/>
              <a:ahLst/>
              <a:cxnLst/>
              <a:rect l="l" t="t" r="r" b="b"/>
              <a:pathLst>
                <a:path w="1130" h="1694" extrusionOk="0">
                  <a:moveTo>
                    <a:pt x="81" y="0"/>
                  </a:moveTo>
                  <a:lnTo>
                    <a:pt x="81" y="202"/>
                  </a:lnTo>
                  <a:lnTo>
                    <a:pt x="848" y="202"/>
                  </a:lnTo>
                  <a:lnTo>
                    <a:pt x="1" y="1492"/>
                  </a:lnTo>
                  <a:lnTo>
                    <a:pt x="1" y="1694"/>
                  </a:lnTo>
                  <a:lnTo>
                    <a:pt x="1090" y="1694"/>
                  </a:lnTo>
                  <a:lnTo>
                    <a:pt x="1130" y="1492"/>
                  </a:lnTo>
                  <a:lnTo>
                    <a:pt x="283" y="1492"/>
                  </a:lnTo>
                  <a:lnTo>
                    <a:pt x="1130" y="161"/>
                  </a:lnTo>
                  <a:lnTo>
                    <a:pt x="11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0"/>
            <p:cNvSpPr/>
            <p:nvPr/>
          </p:nvSpPr>
          <p:spPr>
            <a:xfrm>
              <a:off x="2175558" y="3620026"/>
              <a:ext cx="3127" cy="21798"/>
            </a:xfrm>
            <a:custGeom>
              <a:avLst/>
              <a:gdLst/>
              <a:ahLst/>
              <a:cxnLst/>
              <a:rect l="l" t="t" r="r" b="b"/>
              <a:pathLst>
                <a:path w="243" h="1694" extrusionOk="0">
                  <a:moveTo>
                    <a:pt x="0" y="0"/>
                  </a:moveTo>
                  <a:lnTo>
                    <a:pt x="0" y="1694"/>
                  </a:lnTo>
                  <a:lnTo>
                    <a:pt x="242" y="1694"/>
                  </a:lnTo>
                  <a:lnTo>
                    <a:pt x="2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0"/>
            <p:cNvSpPr/>
            <p:nvPr/>
          </p:nvSpPr>
          <p:spPr>
            <a:xfrm>
              <a:off x="2183857" y="3620026"/>
              <a:ext cx="20768" cy="21798"/>
            </a:xfrm>
            <a:custGeom>
              <a:avLst/>
              <a:gdLst/>
              <a:ahLst/>
              <a:cxnLst/>
              <a:rect l="l" t="t" r="r" b="b"/>
              <a:pathLst>
                <a:path w="1614" h="1694" extrusionOk="0">
                  <a:moveTo>
                    <a:pt x="162" y="0"/>
                  </a:moveTo>
                  <a:lnTo>
                    <a:pt x="1" y="1694"/>
                  </a:lnTo>
                  <a:lnTo>
                    <a:pt x="243" y="1694"/>
                  </a:lnTo>
                  <a:lnTo>
                    <a:pt x="283" y="928"/>
                  </a:lnTo>
                  <a:cubicBezTo>
                    <a:pt x="323" y="686"/>
                    <a:pt x="323" y="444"/>
                    <a:pt x="323" y="242"/>
                  </a:cubicBezTo>
                  <a:lnTo>
                    <a:pt x="727" y="1492"/>
                  </a:lnTo>
                  <a:lnTo>
                    <a:pt x="928" y="1492"/>
                  </a:lnTo>
                  <a:lnTo>
                    <a:pt x="1291" y="242"/>
                  </a:lnTo>
                  <a:cubicBezTo>
                    <a:pt x="1291" y="403"/>
                    <a:pt x="1332" y="605"/>
                    <a:pt x="1332" y="928"/>
                  </a:cubicBezTo>
                  <a:lnTo>
                    <a:pt x="1412" y="1694"/>
                  </a:lnTo>
                  <a:lnTo>
                    <a:pt x="1614" y="1694"/>
                  </a:lnTo>
                  <a:lnTo>
                    <a:pt x="1493" y="0"/>
                  </a:lnTo>
                  <a:lnTo>
                    <a:pt x="1170" y="0"/>
                  </a:lnTo>
                  <a:lnTo>
                    <a:pt x="848" y="1210"/>
                  </a:lnTo>
                  <a:lnTo>
                    <a:pt x="4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0"/>
            <p:cNvSpPr/>
            <p:nvPr/>
          </p:nvSpPr>
          <p:spPr>
            <a:xfrm>
              <a:off x="2210323" y="3620026"/>
              <a:ext cx="14540" cy="21798"/>
            </a:xfrm>
            <a:custGeom>
              <a:avLst/>
              <a:gdLst/>
              <a:ahLst/>
              <a:cxnLst/>
              <a:rect l="l" t="t" r="r" b="b"/>
              <a:pathLst>
                <a:path w="1130" h="1694" extrusionOk="0">
                  <a:moveTo>
                    <a:pt x="404" y="161"/>
                  </a:moveTo>
                  <a:cubicBezTo>
                    <a:pt x="565" y="161"/>
                    <a:pt x="646" y="202"/>
                    <a:pt x="726" y="242"/>
                  </a:cubicBezTo>
                  <a:cubicBezTo>
                    <a:pt x="767" y="282"/>
                    <a:pt x="807" y="323"/>
                    <a:pt x="807" y="444"/>
                  </a:cubicBezTo>
                  <a:cubicBezTo>
                    <a:pt x="807" y="524"/>
                    <a:pt x="767" y="605"/>
                    <a:pt x="726" y="645"/>
                  </a:cubicBezTo>
                  <a:cubicBezTo>
                    <a:pt x="646" y="686"/>
                    <a:pt x="565" y="726"/>
                    <a:pt x="484" y="726"/>
                  </a:cubicBezTo>
                  <a:lnTo>
                    <a:pt x="202" y="726"/>
                  </a:lnTo>
                  <a:lnTo>
                    <a:pt x="202" y="161"/>
                  </a:lnTo>
                  <a:close/>
                  <a:moveTo>
                    <a:pt x="484" y="887"/>
                  </a:moveTo>
                  <a:cubicBezTo>
                    <a:pt x="605" y="887"/>
                    <a:pt x="686" y="928"/>
                    <a:pt x="767" y="968"/>
                  </a:cubicBezTo>
                  <a:cubicBezTo>
                    <a:pt x="847" y="1008"/>
                    <a:pt x="888" y="1089"/>
                    <a:pt x="888" y="1210"/>
                  </a:cubicBezTo>
                  <a:cubicBezTo>
                    <a:pt x="888" y="1331"/>
                    <a:pt x="847" y="1412"/>
                    <a:pt x="767" y="1452"/>
                  </a:cubicBezTo>
                  <a:cubicBezTo>
                    <a:pt x="686" y="1492"/>
                    <a:pt x="605" y="1492"/>
                    <a:pt x="444" y="1492"/>
                  </a:cubicBezTo>
                  <a:lnTo>
                    <a:pt x="202" y="1492"/>
                  </a:lnTo>
                  <a:lnTo>
                    <a:pt x="202" y="887"/>
                  </a:lnTo>
                  <a:close/>
                  <a:moveTo>
                    <a:pt x="1" y="0"/>
                  </a:moveTo>
                  <a:lnTo>
                    <a:pt x="1" y="1694"/>
                  </a:lnTo>
                  <a:lnTo>
                    <a:pt x="444" y="1694"/>
                  </a:lnTo>
                  <a:cubicBezTo>
                    <a:pt x="888" y="1694"/>
                    <a:pt x="1130" y="1533"/>
                    <a:pt x="1130" y="1210"/>
                  </a:cubicBezTo>
                  <a:cubicBezTo>
                    <a:pt x="1130" y="1089"/>
                    <a:pt x="1089" y="968"/>
                    <a:pt x="1009" y="928"/>
                  </a:cubicBezTo>
                  <a:cubicBezTo>
                    <a:pt x="928" y="847"/>
                    <a:pt x="847" y="807"/>
                    <a:pt x="726" y="807"/>
                  </a:cubicBezTo>
                  <a:cubicBezTo>
                    <a:pt x="807" y="766"/>
                    <a:pt x="888" y="726"/>
                    <a:pt x="968" y="645"/>
                  </a:cubicBezTo>
                  <a:cubicBezTo>
                    <a:pt x="1009" y="605"/>
                    <a:pt x="1049" y="524"/>
                    <a:pt x="1049" y="403"/>
                  </a:cubicBezTo>
                  <a:cubicBezTo>
                    <a:pt x="1049" y="282"/>
                    <a:pt x="1009" y="161"/>
                    <a:pt x="888" y="81"/>
                  </a:cubicBezTo>
                  <a:cubicBezTo>
                    <a:pt x="767" y="40"/>
                    <a:pt x="605" y="0"/>
                    <a:pt x="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0"/>
            <p:cNvSpPr/>
            <p:nvPr/>
          </p:nvSpPr>
          <p:spPr>
            <a:xfrm>
              <a:off x="2226406" y="3620026"/>
              <a:ext cx="17654" cy="21798"/>
            </a:xfrm>
            <a:custGeom>
              <a:avLst/>
              <a:gdLst/>
              <a:ahLst/>
              <a:cxnLst/>
              <a:rect l="l" t="t" r="r" b="b"/>
              <a:pathLst>
                <a:path w="1372" h="1694" extrusionOk="0">
                  <a:moveTo>
                    <a:pt x="686" y="161"/>
                  </a:moveTo>
                  <a:lnTo>
                    <a:pt x="928" y="1089"/>
                  </a:lnTo>
                  <a:lnTo>
                    <a:pt x="404" y="1089"/>
                  </a:lnTo>
                  <a:lnTo>
                    <a:pt x="686" y="161"/>
                  </a:lnTo>
                  <a:close/>
                  <a:moveTo>
                    <a:pt x="525" y="0"/>
                  </a:moveTo>
                  <a:lnTo>
                    <a:pt x="1" y="1694"/>
                  </a:lnTo>
                  <a:lnTo>
                    <a:pt x="243" y="1694"/>
                  </a:lnTo>
                  <a:lnTo>
                    <a:pt x="364" y="1250"/>
                  </a:lnTo>
                  <a:lnTo>
                    <a:pt x="1009" y="1250"/>
                  </a:lnTo>
                  <a:lnTo>
                    <a:pt x="1130" y="1694"/>
                  </a:lnTo>
                  <a:lnTo>
                    <a:pt x="1372" y="1694"/>
                  </a:lnTo>
                  <a:lnTo>
                    <a:pt x="8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0"/>
            <p:cNvSpPr/>
            <p:nvPr/>
          </p:nvSpPr>
          <p:spPr>
            <a:xfrm>
              <a:off x="2247688" y="3620026"/>
              <a:ext cx="14540" cy="21798"/>
            </a:xfrm>
            <a:custGeom>
              <a:avLst/>
              <a:gdLst/>
              <a:ahLst/>
              <a:cxnLst/>
              <a:rect l="l" t="t" r="r" b="b"/>
              <a:pathLst>
                <a:path w="1130" h="1694" extrusionOk="0">
                  <a:moveTo>
                    <a:pt x="404" y="161"/>
                  </a:moveTo>
                  <a:cubicBezTo>
                    <a:pt x="565" y="161"/>
                    <a:pt x="645" y="202"/>
                    <a:pt x="726" y="242"/>
                  </a:cubicBezTo>
                  <a:cubicBezTo>
                    <a:pt x="807" y="282"/>
                    <a:pt x="807" y="323"/>
                    <a:pt x="807" y="444"/>
                  </a:cubicBezTo>
                  <a:cubicBezTo>
                    <a:pt x="807" y="524"/>
                    <a:pt x="807" y="605"/>
                    <a:pt x="726" y="645"/>
                  </a:cubicBezTo>
                  <a:cubicBezTo>
                    <a:pt x="645" y="686"/>
                    <a:pt x="565" y="726"/>
                    <a:pt x="484" y="726"/>
                  </a:cubicBezTo>
                  <a:lnTo>
                    <a:pt x="242" y="726"/>
                  </a:lnTo>
                  <a:lnTo>
                    <a:pt x="242" y="161"/>
                  </a:lnTo>
                  <a:close/>
                  <a:moveTo>
                    <a:pt x="525" y="887"/>
                  </a:moveTo>
                  <a:cubicBezTo>
                    <a:pt x="605" y="887"/>
                    <a:pt x="726" y="928"/>
                    <a:pt x="766" y="968"/>
                  </a:cubicBezTo>
                  <a:cubicBezTo>
                    <a:pt x="847" y="1008"/>
                    <a:pt x="887" y="1089"/>
                    <a:pt x="887" y="1210"/>
                  </a:cubicBezTo>
                  <a:cubicBezTo>
                    <a:pt x="887" y="1331"/>
                    <a:pt x="847" y="1412"/>
                    <a:pt x="766" y="1452"/>
                  </a:cubicBezTo>
                  <a:cubicBezTo>
                    <a:pt x="726" y="1492"/>
                    <a:pt x="605" y="1492"/>
                    <a:pt x="444" y="1492"/>
                  </a:cubicBezTo>
                  <a:lnTo>
                    <a:pt x="242" y="1492"/>
                  </a:lnTo>
                  <a:lnTo>
                    <a:pt x="242" y="887"/>
                  </a:lnTo>
                  <a:close/>
                  <a:moveTo>
                    <a:pt x="0" y="0"/>
                  </a:moveTo>
                  <a:lnTo>
                    <a:pt x="0" y="1694"/>
                  </a:lnTo>
                  <a:lnTo>
                    <a:pt x="444" y="1694"/>
                  </a:lnTo>
                  <a:cubicBezTo>
                    <a:pt x="928" y="1694"/>
                    <a:pt x="1129" y="1533"/>
                    <a:pt x="1129" y="1210"/>
                  </a:cubicBezTo>
                  <a:cubicBezTo>
                    <a:pt x="1129" y="1089"/>
                    <a:pt x="1089" y="968"/>
                    <a:pt x="1049" y="928"/>
                  </a:cubicBezTo>
                  <a:cubicBezTo>
                    <a:pt x="968" y="847"/>
                    <a:pt x="847" y="807"/>
                    <a:pt x="726" y="807"/>
                  </a:cubicBezTo>
                  <a:cubicBezTo>
                    <a:pt x="847" y="766"/>
                    <a:pt x="928" y="726"/>
                    <a:pt x="968" y="645"/>
                  </a:cubicBezTo>
                  <a:cubicBezTo>
                    <a:pt x="1049" y="605"/>
                    <a:pt x="1049" y="524"/>
                    <a:pt x="1049" y="403"/>
                  </a:cubicBezTo>
                  <a:cubicBezTo>
                    <a:pt x="1049" y="282"/>
                    <a:pt x="1008" y="161"/>
                    <a:pt x="887" y="81"/>
                  </a:cubicBezTo>
                  <a:cubicBezTo>
                    <a:pt x="766" y="40"/>
                    <a:pt x="605" y="0"/>
                    <a:pt x="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0"/>
            <p:cNvSpPr/>
            <p:nvPr/>
          </p:nvSpPr>
          <p:spPr>
            <a:xfrm>
              <a:off x="2264286" y="3620026"/>
              <a:ext cx="24924" cy="21798"/>
            </a:xfrm>
            <a:custGeom>
              <a:avLst/>
              <a:gdLst/>
              <a:ahLst/>
              <a:cxnLst/>
              <a:rect l="l" t="t" r="r" b="b"/>
              <a:pathLst>
                <a:path w="1937" h="1694" extrusionOk="0">
                  <a:moveTo>
                    <a:pt x="1" y="0"/>
                  </a:moveTo>
                  <a:lnTo>
                    <a:pt x="364" y="1694"/>
                  </a:lnTo>
                  <a:lnTo>
                    <a:pt x="646" y="1694"/>
                  </a:lnTo>
                  <a:lnTo>
                    <a:pt x="969" y="282"/>
                  </a:lnTo>
                  <a:lnTo>
                    <a:pt x="1291" y="1694"/>
                  </a:lnTo>
                  <a:lnTo>
                    <a:pt x="1574" y="1694"/>
                  </a:lnTo>
                  <a:lnTo>
                    <a:pt x="1937" y="0"/>
                  </a:lnTo>
                  <a:lnTo>
                    <a:pt x="1735" y="0"/>
                  </a:lnTo>
                  <a:lnTo>
                    <a:pt x="1453" y="1492"/>
                  </a:lnTo>
                  <a:lnTo>
                    <a:pt x="1090" y="0"/>
                  </a:lnTo>
                  <a:lnTo>
                    <a:pt x="848" y="0"/>
                  </a:lnTo>
                  <a:lnTo>
                    <a:pt x="525" y="1492"/>
                  </a:lnTo>
                  <a:lnTo>
                    <a:pt x="2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0"/>
            <p:cNvSpPr/>
            <p:nvPr/>
          </p:nvSpPr>
          <p:spPr>
            <a:xfrm>
              <a:off x="2293351" y="3620026"/>
              <a:ext cx="11941" cy="21798"/>
            </a:xfrm>
            <a:custGeom>
              <a:avLst/>
              <a:gdLst/>
              <a:ahLst/>
              <a:cxnLst/>
              <a:rect l="l" t="t" r="r" b="b"/>
              <a:pathLst>
                <a:path w="928" h="1694" extrusionOk="0">
                  <a:moveTo>
                    <a:pt x="0" y="0"/>
                  </a:moveTo>
                  <a:lnTo>
                    <a:pt x="0" y="1694"/>
                  </a:lnTo>
                  <a:lnTo>
                    <a:pt x="928" y="1694"/>
                  </a:lnTo>
                  <a:lnTo>
                    <a:pt x="928" y="1492"/>
                  </a:lnTo>
                  <a:lnTo>
                    <a:pt x="242" y="1492"/>
                  </a:lnTo>
                  <a:lnTo>
                    <a:pt x="242" y="928"/>
                  </a:lnTo>
                  <a:lnTo>
                    <a:pt x="807" y="928"/>
                  </a:lnTo>
                  <a:lnTo>
                    <a:pt x="807" y="726"/>
                  </a:lnTo>
                  <a:lnTo>
                    <a:pt x="242" y="726"/>
                  </a:lnTo>
                  <a:lnTo>
                    <a:pt x="242" y="161"/>
                  </a:lnTo>
                  <a:lnTo>
                    <a:pt x="887" y="161"/>
                  </a:lnTo>
                  <a:lnTo>
                    <a:pt x="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0"/>
            <p:cNvSpPr/>
            <p:nvPr/>
          </p:nvSpPr>
          <p:spPr>
            <a:xfrm>
              <a:off x="1907291" y="2629312"/>
              <a:ext cx="16612" cy="23882"/>
            </a:xfrm>
            <a:custGeom>
              <a:avLst/>
              <a:gdLst/>
              <a:ahLst/>
              <a:cxnLst/>
              <a:rect l="l" t="t" r="r" b="b"/>
              <a:pathLst>
                <a:path w="1291" h="1856" extrusionOk="0">
                  <a:moveTo>
                    <a:pt x="767" y="1"/>
                  </a:moveTo>
                  <a:cubicBezTo>
                    <a:pt x="484" y="1"/>
                    <a:pt x="242" y="162"/>
                    <a:pt x="121" y="444"/>
                  </a:cubicBezTo>
                  <a:cubicBezTo>
                    <a:pt x="41" y="565"/>
                    <a:pt x="0" y="767"/>
                    <a:pt x="41" y="928"/>
                  </a:cubicBezTo>
                  <a:cubicBezTo>
                    <a:pt x="0" y="1090"/>
                    <a:pt x="41" y="1291"/>
                    <a:pt x="121" y="1453"/>
                  </a:cubicBezTo>
                  <a:cubicBezTo>
                    <a:pt x="202" y="1574"/>
                    <a:pt x="283" y="1654"/>
                    <a:pt x="404" y="1735"/>
                  </a:cubicBezTo>
                  <a:cubicBezTo>
                    <a:pt x="525" y="1816"/>
                    <a:pt x="646" y="1856"/>
                    <a:pt x="767" y="1856"/>
                  </a:cubicBezTo>
                  <a:cubicBezTo>
                    <a:pt x="968" y="1856"/>
                    <a:pt x="1130" y="1775"/>
                    <a:pt x="1291" y="1654"/>
                  </a:cubicBezTo>
                  <a:lnTo>
                    <a:pt x="1170" y="1533"/>
                  </a:lnTo>
                  <a:cubicBezTo>
                    <a:pt x="1130" y="1574"/>
                    <a:pt x="1049" y="1574"/>
                    <a:pt x="1009" y="1614"/>
                  </a:cubicBezTo>
                  <a:cubicBezTo>
                    <a:pt x="928" y="1654"/>
                    <a:pt x="847" y="1654"/>
                    <a:pt x="767" y="1654"/>
                  </a:cubicBezTo>
                  <a:cubicBezTo>
                    <a:pt x="605" y="1654"/>
                    <a:pt x="484" y="1614"/>
                    <a:pt x="404" y="1493"/>
                  </a:cubicBezTo>
                  <a:cubicBezTo>
                    <a:pt x="202" y="1130"/>
                    <a:pt x="202" y="727"/>
                    <a:pt x="404" y="404"/>
                  </a:cubicBezTo>
                  <a:cubicBezTo>
                    <a:pt x="484" y="283"/>
                    <a:pt x="605" y="243"/>
                    <a:pt x="767" y="243"/>
                  </a:cubicBezTo>
                  <a:cubicBezTo>
                    <a:pt x="888" y="243"/>
                    <a:pt x="1049" y="283"/>
                    <a:pt x="1130" y="364"/>
                  </a:cubicBezTo>
                  <a:lnTo>
                    <a:pt x="1251" y="202"/>
                  </a:lnTo>
                  <a:cubicBezTo>
                    <a:pt x="1170" y="162"/>
                    <a:pt x="1130" y="122"/>
                    <a:pt x="1049" y="81"/>
                  </a:cubicBezTo>
                  <a:cubicBezTo>
                    <a:pt x="928" y="41"/>
                    <a:pt x="847" y="41"/>
                    <a:pt x="7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0"/>
            <p:cNvSpPr/>
            <p:nvPr/>
          </p:nvSpPr>
          <p:spPr>
            <a:xfrm>
              <a:off x="1929087" y="2630354"/>
              <a:ext cx="12983" cy="22325"/>
            </a:xfrm>
            <a:custGeom>
              <a:avLst/>
              <a:gdLst/>
              <a:ahLst/>
              <a:cxnLst/>
              <a:rect l="l" t="t" r="r" b="b"/>
              <a:pathLst>
                <a:path w="1009" h="1735" extrusionOk="0">
                  <a:moveTo>
                    <a:pt x="0" y="0"/>
                  </a:moveTo>
                  <a:lnTo>
                    <a:pt x="0" y="1735"/>
                  </a:lnTo>
                  <a:lnTo>
                    <a:pt x="1008" y="1735"/>
                  </a:lnTo>
                  <a:lnTo>
                    <a:pt x="1008" y="1573"/>
                  </a:lnTo>
                  <a:lnTo>
                    <a:pt x="202" y="1573"/>
                  </a:lnTo>
                  <a:lnTo>
                    <a:pt x="202" y="928"/>
                  </a:lnTo>
                  <a:lnTo>
                    <a:pt x="847" y="928"/>
                  </a:lnTo>
                  <a:lnTo>
                    <a:pt x="847" y="767"/>
                  </a:lnTo>
                  <a:lnTo>
                    <a:pt x="202" y="767"/>
                  </a:lnTo>
                  <a:lnTo>
                    <a:pt x="242" y="162"/>
                  </a:lnTo>
                  <a:lnTo>
                    <a:pt x="968" y="162"/>
                  </a:lnTo>
                  <a:lnTo>
                    <a:pt x="10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0"/>
            <p:cNvSpPr/>
            <p:nvPr/>
          </p:nvSpPr>
          <p:spPr>
            <a:xfrm>
              <a:off x="1946727" y="2629839"/>
              <a:ext cx="14540" cy="22840"/>
            </a:xfrm>
            <a:custGeom>
              <a:avLst/>
              <a:gdLst/>
              <a:ahLst/>
              <a:cxnLst/>
              <a:rect l="l" t="t" r="r" b="b"/>
              <a:pathLst>
                <a:path w="1130" h="1775" extrusionOk="0">
                  <a:moveTo>
                    <a:pt x="888" y="0"/>
                  </a:moveTo>
                  <a:lnTo>
                    <a:pt x="888" y="887"/>
                  </a:lnTo>
                  <a:lnTo>
                    <a:pt x="888" y="1452"/>
                  </a:lnTo>
                  <a:lnTo>
                    <a:pt x="888" y="1533"/>
                  </a:lnTo>
                  <a:lnTo>
                    <a:pt x="283" y="40"/>
                  </a:lnTo>
                  <a:lnTo>
                    <a:pt x="0" y="40"/>
                  </a:lnTo>
                  <a:lnTo>
                    <a:pt x="0" y="1775"/>
                  </a:lnTo>
                  <a:lnTo>
                    <a:pt x="202" y="1775"/>
                  </a:lnTo>
                  <a:lnTo>
                    <a:pt x="202" y="887"/>
                  </a:lnTo>
                  <a:lnTo>
                    <a:pt x="202" y="484"/>
                  </a:lnTo>
                  <a:lnTo>
                    <a:pt x="202" y="242"/>
                  </a:lnTo>
                  <a:lnTo>
                    <a:pt x="807" y="1734"/>
                  </a:lnTo>
                  <a:lnTo>
                    <a:pt x="1130" y="1734"/>
                  </a:lnTo>
                  <a:lnTo>
                    <a:pt x="11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0"/>
            <p:cNvSpPr/>
            <p:nvPr/>
          </p:nvSpPr>
          <p:spPr>
            <a:xfrm>
              <a:off x="1964882" y="2630354"/>
              <a:ext cx="17140" cy="22325"/>
            </a:xfrm>
            <a:custGeom>
              <a:avLst/>
              <a:gdLst/>
              <a:ahLst/>
              <a:cxnLst/>
              <a:rect l="l" t="t" r="r" b="b"/>
              <a:pathLst>
                <a:path w="1332" h="1735" extrusionOk="0">
                  <a:moveTo>
                    <a:pt x="1" y="0"/>
                  </a:moveTo>
                  <a:lnTo>
                    <a:pt x="1" y="202"/>
                  </a:lnTo>
                  <a:lnTo>
                    <a:pt x="565" y="202"/>
                  </a:lnTo>
                  <a:lnTo>
                    <a:pt x="565" y="1735"/>
                  </a:lnTo>
                  <a:lnTo>
                    <a:pt x="767" y="1735"/>
                  </a:lnTo>
                  <a:lnTo>
                    <a:pt x="807" y="202"/>
                  </a:lnTo>
                  <a:lnTo>
                    <a:pt x="1291" y="202"/>
                  </a:lnTo>
                  <a:lnTo>
                    <a:pt x="13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0"/>
            <p:cNvSpPr/>
            <p:nvPr/>
          </p:nvSpPr>
          <p:spPr>
            <a:xfrm>
              <a:off x="1986163" y="2630213"/>
              <a:ext cx="15583" cy="22467"/>
            </a:xfrm>
            <a:custGeom>
              <a:avLst/>
              <a:gdLst/>
              <a:ahLst/>
              <a:cxnLst/>
              <a:rect l="l" t="t" r="r" b="b"/>
              <a:pathLst>
                <a:path w="1211" h="1746" extrusionOk="0">
                  <a:moveTo>
                    <a:pt x="525" y="173"/>
                  </a:moveTo>
                  <a:cubicBezTo>
                    <a:pt x="605" y="173"/>
                    <a:pt x="726" y="213"/>
                    <a:pt x="807" y="253"/>
                  </a:cubicBezTo>
                  <a:cubicBezTo>
                    <a:pt x="888" y="334"/>
                    <a:pt x="928" y="415"/>
                    <a:pt x="888" y="495"/>
                  </a:cubicBezTo>
                  <a:cubicBezTo>
                    <a:pt x="928" y="616"/>
                    <a:pt x="888" y="697"/>
                    <a:pt x="807" y="778"/>
                  </a:cubicBezTo>
                  <a:cubicBezTo>
                    <a:pt x="726" y="818"/>
                    <a:pt x="605" y="858"/>
                    <a:pt x="525" y="858"/>
                  </a:cubicBezTo>
                  <a:lnTo>
                    <a:pt x="242" y="858"/>
                  </a:lnTo>
                  <a:lnTo>
                    <a:pt x="242" y="173"/>
                  </a:lnTo>
                  <a:close/>
                  <a:moveTo>
                    <a:pt x="573" y="1"/>
                  </a:moveTo>
                  <a:cubicBezTo>
                    <a:pt x="544" y="1"/>
                    <a:pt x="514" y="4"/>
                    <a:pt x="484" y="11"/>
                  </a:cubicBezTo>
                  <a:lnTo>
                    <a:pt x="0" y="11"/>
                  </a:lnTo>
                  <a:lnTo>
                    <a:pt x="0" y="1746"/>
                  </a:lnTo>
                  <a:lnTo>
                    <a:pt x="242" y="1746"/>
                  </a:lnTo>
                  <a:lnTo>
                    <a:pt x="242" y="1020"/>
                  </a:lnTo>
                  <a:lnTo>
                    <a:pt x="484" y="1020"/>
                  </a:lnTo>
                  <a:lnTo>
                    <a:pt x="968" y="1746"/>
                  </a:lnTo>
                  <a:lnTo>
                    <a:pt x="1210" y="1746"/>
                  </a:lnTo>
                  <a:lnTo>
                    <a:pt x="726" y="979"/>
                  </a:lnTo>
                  <a:cubicBezTo>
                    <a:pt x="807" y="939"/>
                    <a:pt x="928" y="899"/>
                    <a:pt x="1009" y="818"/>
                  </a:cubicBezTo>
                  <a:cubicBezTo>
                    <a:pt x="1089" y="737"/>
                    <a:pt x="1130" y="616"/>
                    <a:pt x="1130" y="495"/>
                  </a:cubicBezTo>
                  <a:cubicBezTo>
                    <a:pt x="1130" y="334"/>
                    <a:pt x="1089" y="213"/>
                    <a:pt x="968" y="132"/>
                  </a:cubicBezTo>
                  <a:cubicBezTo>
                    <a:pt x="837" y="67"/>
                    <a:pt x="705" y="1"/>
                    <a:pt x="5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0"/>
            <p:cNvSpPr/>
            <p:nvPr/>
          </p:nvSpPr>
          <p:spPr>
            <a:xfrm>
              <a:off x="2003288" y="2630354"/>
              <a:ext cx="18169" cy="22325"/>
            </a:xfrm>
            <a:custGeom>
              <a:avLst/>
              <a:gdLst/>
              <a:ahLst/>
              <a:cxnLst/>
              <a:rect l="l" t="t" r="r" b="b"/>
              <a:pathLst>
                <a:path w="1412" h="1735" extrusionOk="0">
                  <a:moveTo>
                    <a:pt x="726" y="162"/>
                  </a:moveTo>
                  <a:lnTo>
                    <a:pt x="1008" y="1089"/>
                  </a:lnTo>
                  <a:lnTo>
                    <a:pt x="444" y="1089"/>
                  </a:lnTo>
                  <a:lnTo>
                    <a:pt x="726" y="162"/>
                  </a:lnTo>
                  <a:close/>
                  <a:moveTo>
                    <a:pt x="565" y="0"/>
                  </a:moveTo>
                  <a:lnTo>
                    <a:pt x="0" y="1735"/>
                  </a:lnTo>
                  <a:lnTo>
                    <a:pt x="242" y="1735"/>
                  </a:lnTo>
                  <a:lnTo>
                    <a:pt x="363" y="1291"/>
                  </a:lnTo>
                  <a:lnTo>
                    <a:pt x="1049" y="1291"/>
                  </a:lnTo>
                  <a:lnTo>
                    <a:pt x="1210" y="1735"/>
                  </a:lnTo>
                  <a:lnTo>
                    <a:pt x="1412" y="1735"/>
                  </a:lnTo>
                  <a:lnTo>
                    <a:pt x="8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0"/>
            <p:cNvSpPr/>
            <p:nvPr/>
          </p:nvSpPr>
          <p:spPr>
            <a:xfrm>
              <a:off x="2026641" y="2630354"/>
              <a:ext cx="12983" cy="22325"/>
            </a:xfrm>
            <a:custGeom>
              <a:avLst/>
              <a:gdLst/>
              <a:ahLst/>
              <a:cxnLst/>
              <a:rect l="l" t="t" r="r" b="b"/>
              <a:pathLst>
                <a:path w="1009" h="1735" extrusionOk="0">
                  <a:moveTo>
                    <a:pt x="0" y="0"/>
                  </a:moveTo>
                  <a:lnTo>
                    <a:pt x="0" y="1735"/>
                  </a:lnTo>
                  <a:lnTo>
                    <a:pt x="1008" y="1735"/>
                  </a:lnTo>
                  <a:lnTo>
                    <a:pt x="1008" y="1533"/>
                  </a:lnTo>
                  <a:lnTo>
                    <a:pt x="242" y="1533"/>
                  </a:lnTo>
                  <a:lnTo>
                    <a:pt x="2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0"/>
            <p:cNvSpPr/>
            <p:nvPr/>
          </p:nvSpPr>
          <p:spPr>
            <a:xfrm>
              <a:off x="1925446" y="2669281"/>
              <a:ext cx="18182" cy="22325"/>
            </a:xfrm>
            <a:custGeom>
              <a:avLst/>
              <a:gdLst/>
              <a:ahLst/>
              <a:cxnLst/>
              <a:rect l="l" t="t" r="r" b="b"/>
              <a:pathLst>
                <a:path w="1413" h="1735" extrusionOk="0">
                  <a:moveTo>
                    <a:pt x="686" y="202"/>
                  </a:moveTo>
                  <a:lnTo>
                    <a:pt x="969" y="1129"/>
                  </a:lnTo>
                  <a:lnTo>
                    <a:pt x="404" y="1129"/>
                  </a:lnTo>
                  <a:lnTo>
                    <a:pt x="686" y="202"/>
                  </a:lnTo>
                  <a:close/>
                  <a:moveTo>
                    <a:pt x="565" y="0"/>
                  </a:moveTo>
                  <a:lnTo>
                    <a:pt x="1" y="1734"/>
                  </a:lnTo>
                  <a:lnTo>
                    <a:pt x="203" y="1734"/>
                  </a:lnTo>
                  <a:lnTo>
                    <a:pt x="364" y="1291"/>
                  </a:lnTo>
                  <a:lnTo>
                    <a:pt x="1049" y="1291"/>
                  </a:lnTo>
                  <a:lnTo>
                    <a:pt x="1170" y="1734"/>
                  </a:lnTo>
                  <a:lnTo>
                    <a:pt x="1412" y="1734"/>
                  </a:lnTo>
                  <a:lnTo>
                    <a:pt x="8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0"/>
            <p:cNvSpPr/>
            <p:nvPr/>
          </p:nvSpPr>
          <p:spPr>
            <a:xfrm>
              <a:off x="1948798" y="2669281"/>
              <a:ext cx="12983" cy="22325"/>
            </a:xfrm>
            <a:custGeom>
              <a:avLst/>
              <a:gdLst/>
              <a:ahLst/>
              <a:cxnLst/>
              <a:rect l="l" t="t" r="r" b="b"/>
              <a:pathLst>
                <a:path w="1009" h="1735" extrusionOk="0">
                  <a:moveTo>
                    <a:pt x="1" y="0"/>
                  </a:moveTo>
                  <a:lnTo>
                    <a:pt x="1" y="1734"/>
                  </a:lnTo>
                  <a:lnTo>
                    <a:pt x="202" y="1734"/>
                  </a:lnTo>
                  <a:lnTo>
                    <a:pt x="202" y="968"/>
                  </a:lnTo>
                  <a:lnTo>
                    <a:pt x="888" y="968"/>
                  </a:lnTo>
                  <a:lnTo>
                    <a:pt x="888" y="807"/>
                  </a:lnTo>
                  <a:lnTo>
                    <a:pt x="202" y="807"/>
                  </a:lnTo>
                  <a:lnTo>
                    <a:pt x="202" y="202"/>
                  </a:lnTo>
                  <a:lnTo>
                    <a:pt x="1009" y="202"/>
                  </a:lnTo>
                  <a:lnTo>
                    <a:pt x="10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0"/>
            <p:cNvSpPr/>
            <p:nvPr/>
          </p:nvSpPr>
          <p:spPr>
            <a:xfrm>
              <a:off x="1966438" y="2669602"/>
              <a:ext cx="15583" cy="22518"/>
            </a:xfrm>
            <a:custGeom>
              <a:avLst/>
              <a:gdLst/>
              <a:ahLst/>
              <a:cxnLst/>
              <a:rect l="l" t="t" r="r" b="b"/>
              <a:pathLst>
                <a:path w="1211" h="1750" extrusionOk="0">
                  <a:moveTo>
                    <a:pt x="525" y="177"/>
                  </a:moveTo>
                  <a:cubicBezTo>
                    <a:pt x="606" y="177"/>
                    <a:pt x="727" y="177"/>
                    <a:pt x="807" y="257"/>
                  </a:cubicBezTo>
                  <a:lnTo>
                    <a:pt x="807" y="217"/>
                  </a:lnTo>
                  <a:cubicBezTo>
                    <a:pt x="888" y="298"/>
                    <a:pt x="928" y="378"/>
                    <a:pt x="928" y="459"/>
                  </a:cubicBezTo>
                  <a:cubicBezTo>
                    <a:pt x="928" y="580"/>
                    <a:pt x="888" y="661"/>
                    <a:pt x="807" y="741"/>
                  </a:cubicBezTo>
                  <a:cubicBezTo>
                    <a:pt x="727" y="782"/>
                    <a:pt x="606" y="822"/>
                    <a:pt x="525" y="822"/>
                  </a:cubicBezTo>
                  <a:lnTo>
                    <a:pt x="283" y="822"/>
                  </a:lnTo>
                  <a:lnTo>
                    <a:pt x="283" y="177"/>
                  </a:lnTo>
                  <a:close/>
                  <a:moveTo>
                    <a:pt x="589" y="0"/>
                  </a:moveTo>
                  <a:cubicBezTo>
                    <a:pt x="543" y="0"/>
                    <a:pt x="495" y="5"/>
                    <a:pt x="444" y="15"/>
                  </a:cubicBezTo>
                  <a:lnTo>
                    <a:pt x="1" y="15"/>
                  </a:lnTo>
                  <a:lnTo>
                    <a:pt x="1" y="1750"/>
                  </a:lnTo>
                  <a:lnTo>
                    <a:pt x="243" y="1750"/>
                  </a:lnTo>
                  <a:lnTo>
                    <a:pt x="243" y="983"/>
                  </a:lnTo>
                  <a:lnTo>
                    <a:pt x="485" y="983"/>
                  </a:lnTo>
                  <a:lnTo>
                    <a:pt x="969" y="1750"/>
                  </a:lnTo>
                  <a:lnTo>
                    <a:pt x="1211" y="1750"/>
                  </a:lnTo>
                  <a:lnTo>
                    <a:pt x="727" y="983"/>
                  </a:lnTo>
                  <a:cubicBezTo>
                    <a:pt x="848" y="943"/>
                    <a:pt x="928" y="903"/>
                    <a:pt x="1049" y="822"/>
                  </a:cubicBezTo>
                  <a:lnTo>
                    <a:pt x="1009" y="822"/>
                  </a:lnTo>
                  <a:cubicBezTo>
                    <a:pt x="1170" y="580"/>
                    <a:pt x="1170" y="298"/>
                    <a:pt x="969" y="136"/>
                  </a:cubicBezTo>
                  <a:cubicBezTo>
                    <a:pt x="848" y="46"/>
                    <a:pt x="727" y="0"/>
                    <a:pt x="5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0"/>
            <p:cNvSpPr/>
            <p:nvPr/>
          </p:nvSpPr>
          <p:spPr>
            <a:xfrm>
              <a:off x="1986677" y="2669281"/>
              <a:ext cx="12983" cy="22325"/>
            </a:xfrm>
            <a:custGeom>
              <a:avLst/>
              <a:gdLst/>
              <a:ahLst/>
              <a:cxnLst/>
              <a:rect l="l" t="t" r="r" b="b"/>
              <a:pathLst>
                <a:path w="1009" h="1735" extrusionOk="0">
                  <a:moveTo>
                    <a:pt x="1" y="0"/>
                  </a:moveTo>
                  <a:lnTo>
                    <a:pt x="1" y="161"/>
                  </a:lnTo>
                  <a:lnTo>
                    <a:pt x="404" y="161"/>
                  </a:lnTo>
                  <a:lnTo>
                    <a:pt x="404" y="1573"/>
                  </a:lnTo>
                  <a:lnTo>
                    <a:pt x="1" y="1573"/>
                  </a:lnTo>
                  <a:lnTo>
                    <a:pt x="1" y="1734"/>
                  </a:lnTo>
                  <a:lnTo>
                    <a:pt x="1009" y="1734"/>
                  </a:lnTo>
                  <a:lnTo>
                    <a:pt x="1009" y="1573"/>
                  </a:lnTo>
                  <a:lnTo>
                    <a:pt x="606" y="1573"/>
                  </a:lnTo>
                  <a:lnTo>
                    <a:pt x="606" y="161"/>
                  </a:lnTo>
                  <a:lnTo>
                    <a:pt x="1009" y="161"/>
                  </a:lnTo>
                  <a:lnTo>
                    <a:pt x="10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0"/>
            <p:cNvSpPr/>
            <p:nvPr/>
          </p:nvSpPr>
          <p:spPr>
            <a:xfrm>
              <a:off x="2004317" y="2668753"/>
              <a:ext cx="16625" cy="23367"/>
            </a:xfrm>
            <a:custGeom>
              <a:avLst/>
              <a:gdLst/>
              <a:ahLst/>
              <a:cxnLst/>
              <a:rect l="l" t="t" r="r" b="b"/>
              <a:pathLst>
                <a:path w="1292" h="1816" extrusionOk="0">
                  <a:moveTo>
                    <a:pt x="767" y="1"/>
                  </a:moveTo>
                  <a:cubicBezTo>
                    <a:pt x="646" y="1"/>
                    <a:pt x="525" y="41"/>
                    <a:pt x="404" y="122"/>
                  </a:cubicBezTo>
                  <a:cubicBezTo>
                    <a:pt x="283" y="202"/>
                    <a:pt x="203" y="283"/>
                    <a:pt x="122" y="444"/>
                  </a:cubicBezTo>
                  <a:cubicBezTo>
                    <a:pt x="1" y="727"/>
                    <a:pt x="1" y="1090"/>
                    <a:pt x="122" y="1412"/>
                  </a:cubicBezTo>
                  <a:cubicBezTo>
                    <a:pt x="203" y="1533"/>
                    <a:pt x="283" y="1654"/>
                    <a:pt x="404" y="1695"/>
                  </a:cubicBezTo>
                  <a:cubicBezTo>
                    <a:pt x="525" y="1775"/>
                    <a:pt x="646" y="1816"/>
                    <a:pt x="807" y="1816"/>
                  </a:cubicBezTo>
                  <a:cubicBezTo>
                    <a:pt x="969" y="1816"/>
                    <a:pt x="1170" y="1735"/>
                    <a:pt x="1291" y="1614"/>
                  </a:cubicBezTo>
                  <a:lnTo>
                    <a:pt x="1170" y="1493"/>
                  </a:lnTo>
                  <a:cubicBezTo>
                    <a:pt x="1130" y="1533"/>
                    <a:pt x="1090" y="1574"/>
                    <a:pt x="1009" y="1574"/>
                  </a:cubicBezTo>
                  <a:cubicBezTo>
                    <a:pt x="928" y="1614"/>
                    <a:pt x="848" y="1614"/>
                    <a:pt x="767" y="1614"/>
                  </a:cubicBezTo>
                  <a:cubicBezTo>
                    <a:pt x="646" y="1614"/>
                    <a:pt x="485" y="1574"/>
                    <a:pt x="404" y="1453"/>
                  </a:cubicBezTo>
                  <a:cubicBezTo>
                    <a:pt x="283" y="1291"/>
                    <a:pt x="243" y="1090"/>
                    <a:pt x="243" y="928"/>
                  </a:cubicBezTo>
                  <a:cubicBezTo>
                    <a:pt x="243" y="727"/>
                    <a:pt x="283" y="525"/>
                    <a:pt x="404" y="364"/>
                  </a:cubicBezTo>
                  <a:cubicBezTo>
                    <a:pt x="485" y="243"/>
                    <a:pt x="646" y="202"/>
                    <a:pt x="807" y="202"/>
                  </a:cubicBezTo>
                  <a:cubicBezTo>
                    <a:pt x="928" y="202"/>
                    <a:pt x="1049" y="243"/>
                    <a:pt x="1170" y="323"/>
                  </a:cubicBezTo>
                  <a:lnTo>
                    <a:pt x="1291" y="202"/>
                  </a:lnTo>
                  <a:cubicBezTo>
                    <a:pt x="1211" y="122"/>
                    <a:pt x="1130" y="81"/>
                    <a:pt x="1049" y="41"/>
                  </a:cubicBezTo>
                  <a:cubicBezTo>
                    <a:pt x="969" y="41"/>
                    <a:pt x="888" y="1"/>
                    <a:pt x="7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0"/>
            <p:cNvSpPr/>
            <p:nvPr/>
          </p:nvSpPr>
          <p:spPr>
            <a:xfrm>
              <a:off x="2023000" y="2669281"/>
              <a:ext cx="18182" cy="22325"/>
            </a:xfrm>
            <a:custGeom>
              <a:avLst/>
              <a:gdLst/>
              <a:ahLst/>
              <a:cxnLst/>
              <a:rect l="l" t="t" r="r" b="b"/>
              <a:pathLst>
                <a:path w="1413" h="1735" extrusionOk="0">
                  <a:moveTo>
                    <a:pt x="686" y="202"/>
                  </a:moveTo>
                  <a:lnTo>
                    <a:pt x="969" y="1129"/>
                  </a:lnTo>
                  <a:lnTo>
                    <a:pt x="404" y="1129"/>
                  </a:lnTo>
                  <a:lnTo>
                    <a:pt x="686" y="202"/>
                  </a:lnTo>
                  <a:close/>
                  <a:moveTo>
                    <a:pt x="565" y="0"/>
                  </a:moveTo>
                  <a:lnTo>
                    <a:pt x="1" y="1734"/>
                  </a:lnTo>
                  <a:lnTo>
                    <a:pt x="202" y="1734"/>
                  </a:lnTo>
                  <a:lnTo>
                    <a:pt x="364" y="1291"/>
                  </a:lnTo>
                  <a:lnTo>
                    <a:pt x="1049" y="1291"/>
                  </a:lnTo>
                  <a:lnTo>
                    <a:pt x="1170" y="1734"/>
                  </a:lnTo>
                  <a:lnTo>
                    <a:pt x="1412" y="1734"/>
                  </a:lnTo>
                  <a:lnTo>
                    <a:pt x="8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0"/>
            <p:cNvSpPr/>
            <p:nvPr/>
          </p:nvSpPr>
          <p:spPr>
            <a:xfrm>
              <a:off x="1957097" y="2708529"/>
              <a:ext cx="15583" cy="22518"/>
            </a:xfrm>
            <a:custGeom>
              <a:avLst/>
              <a:gdLst/>
              <a:ahLst/>
              <a:cxnLst/>
              <a:rect l="l" t="t" r="r" b="b"/>
              <a:pathLst>
                <a:path w="1211" h="1750" extrusionOk="0">
                  <a:moveTo>
                    <a:pt x="485" y="176"/>
                  </a:moveTo>
                  <a:cubicBezTo>
                    <a:pt x="606" y="176"/>
                    <a:pt x="687" y="176"/>
                    <a:pt x="808" y="257"/>
                  </a:cubicBezTo>
                  <a:cubicBezTo>
                    <a:pt x="848" y="297"/>
                    <a:pt x="888" y="378"/>
                    <a:pt x="888" y="459"/>
                  </a:cubicBezTo>
                  <a:cubicBezTo>
                    <a:pt x="888" y="580"/>
                    <a:pt x="848" y="660"/>
                    <a:pt x="767" y="741"/>
                  </a:cubicBezTo>
                  <a:cubicBezTo>
                    <a:pt x="687" y="781"/>
                    <a:pt x="606" y="822"/>
                    <a:pt x="485" y="822"/>
                  </a:cubicBezTo>
                  <a:lnTo>
                    <a:pt x="243" y="822"/>
                  </a:lnTo>
                  <a:lnTo>
                    <a:pt x="243" y="176"/>
                  </a:lnTo>
                  <a:close/>
                  <a:moveTo>
                    <a:pt x="572" y="0"/>
                  </a:moveTo>
                  <a:cubicBezTo>
                    <a:pt x="528" y="0"/>
                    <a:pt x="485" y="5"/>
                    <a:pt x="445" y="15"/>
                  </a:cubicBezTo>
                  <a:lnTo>
                    <a:pt x="1" y="15"/>
                  </a:lnTo>
                  <a:lnTo>
                    <a:pt x="1" y="1749"/>
                  </a:lnTo>
                  <a:lnTo>
                    <a:pt x="203" y="1749"/>
                  </a:lnTo>
                  <a:lnTo>
                    <a:pt x="203" y="983"/>
                  </a:lnTo>
                  <a:lnTo>
                    <a:pt x="445" y="983"/>
                  </a:lnTo>
                  <a:lnTo>
                    <a:pt x="929" y="1749"/>
                  </a:lnTo>
                  <a:lnTo>
                    <a:pt x="1211" y="1749"/>
                  </a:lnTo>
                  <a:lnTo>
                    <a:pt x="687" y="983"/>
                  </a:lnTo>
                  <a:cubicBezTo>
                    <a:pt x="808" y="943"/>
                    <a:pt x="929" y="902"/>
                    <a:pt x="1009" y="822"/>
                  </a:cubicBezTo>
                  <a:cubicBezTo>
                    <a:pt x="1090" y="701"/>
                    <a:pt x="1130" y="620"/>
                    <a:pt x="1130" y="499"/>
                  </a:cubicBezTo>
                  <a:cubicBezTo>
                    <a:pt x="1130" y="338"/>
                    <a:pt x="1049" y="217"/>
                    <a:pt x="969" y="136"/>
                  </a:cubicBezTo>
                  <a:cubicBezTo>
                    <a:pt x="848" y="45"/>
                    <a:pt x="704" y="0"/>
                    <a:pt x="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0"/>
            <p:cNvSpPr/>
            <p:nvPr/>
          </p:nvSpPr>
          <p:spPr>
            <a:xfrm>
              <a:off x="1977864" y="2708194"/>
              <a:ext cx="12983" cy="22325"/>
            </a:xfrm>
            <a:custGeom>
              <a:avLst/>
              <a:gdLst/>
              <a:ahLst/>
              <a:cxnLst/>
              <a:rect l="l" t="t" r="r" b="b"/>
              <a:pathLst>
                <a:path w="1009" h="1735" extrusionOk="0">
                  <a:moveTo>
                    <a:pt x="0" y="1"/>
                  </a:moveTo>
                  <a:lnTo>
                    <a:pt x="0" y="1735"/>
                  </a:lnTo>
                  <a:lnTo>
                    <a:pt x="1008" y="1735"/>
                  </a:lnTo>
                  <a:lnTo>
                    <a:pt x="1008" y="1574"/>
                  </a:lnTo>
                  <a:lnTo>
                    <a:pt x="202" y="1574"/>
                  </a:lnTo>
                  <a:lnTo>
                    <a:pt x="202" y="969"/>
                  </a:lnTo>
                  <a:lnTo>
                    <a:pt x="847" y="969"/>
                  </a:lnTo>
                  <a:lnTo>
                    <a:pt x="847" y="767"/>
                  </a:lnTo>
                  <a:lnTo>
                    <a:pt x="202" y="767"/>
                  </a:lnTo>
                  <a:lnTo>
                    <a:pt x="242" y="202"/>
                  </a:lnTo>
                  <a:lnTo>
                    <a:pt x="1008" y="202"/>
                  </a:lnTo>
                  <a:lnTo>
                    <a:pt x="10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0"/>
            <p:cNvSpPr/>
            <p:nvPr/>
          </p:nvSpPr>
          <p:spPr>
            <a:xfrm>
              <a:off x="1996533" y="2708194"/>
              <a:ext cx="14553" cy="22325"/>
            </a:xfrm>
            <a:custGeom>
              <a:avLst/>
              <a:gdLst/>
              <a:ahLst/>
              <a:cxnLst/>
              <a:rect l="l" t="t" r="r" b="b"/>
              <a:pathLst>
                <a:path w="1131" h="1735" extrusionOk="0">
                  <a:moveTo>
                    <a:pt x="485" y="202"/>
                  </a:moveTo>
                  <a:cubicBezTo>
                    <a:pt x="606" y="202"/>
                    <a:pt x="687" y="202"/>
                    <a:pt x="808" y="283"/>
                  </a:cubicBezTo>
                  <a:cubicBezTo>
                    <a:pt x="848" y="364"/>
                    <a:pt x="888" y="444"/>
                    <a:pt x="888" y="565"/>
                  </a:cubicBezTo>
                  <a:cubicBezTo>
                    <a:pt x="929" y="646"/>
                    <a:pt x="888" y="767"/>
                    <a:pt x="808" y="848"/>
                  </a:cubicBezTo>
                  <a:cubicBezTo>
                    <a:pt x="687" y="928"/>
                    <a:pt x="606" y="928"/>
                    <a:pt x="485" y="928"/>
                  </a:cubicBezTo>
                  <a:lnTo>
                    <a:pt x="243" y="928"/>
                  </a:lnTo>
                  <a:lnTo>
                    <a:pt x="243" y="202"/>
                  </a:lnTo>
                  <a:close/>
                  <a:moveTo>
                    <a:pt x="1" y="1"/>
                  </a:moveTo>
                  <a:lnTo>
                    <a:pt x="1" y="1735"/>
                  </a:lnTo>
                  <a:lnTo>
                    <a:pt x="243" y="1735"/>
                  </a:lnTo>
                  <a:lnTo>
                    <a:pt x="243" y="1090"/>
                  </a:lnTo>
                  <a:lnTo>
                    <a:pt x="445" y="1090"/>
                  </a:lnTo>
                  <a:cubicBezTo>
                    <a:pt x="495" y="1100"/>
                    <a:pt x="543" y="1105"/>
                    <a:pt x="589" y="1105"/>
                  </a:cubicBezTo>
                  <a:cubicBezTo>
                    <a:pt x="727" y="1105"/>
                    <a:pt x="848" y="1059"/>
                    <a:pt x="969" y="969"/>
                  </a:cubicBezTo>
                  <a:cubicBezTo>
                    <a:pt x="1090" y="888"/>
                    <a:pt x="1130" y="727"/>
                    <a:pt x="1130" y="525"/>
                  </a:cubicBezTo>
                  <a:cubicBezTo>
                    <a:pt x="1130" y="404"/>
                    <a:pt x="1090" y="243"/>
                    <a:pt x="969" y="162"/>
                  </a:cubicBezTo>
                  <a:cubicBezTo>
                    <a:pt x="808" y="41"/>
                    <a:pt x="646"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0"/>
            <p:cNvSpPr/>
            <p:nvPr/>
          </p:nvSpPr>
          <p:spPr>
            <a:xfrm>
              <a:off x="1516046" y="2735179"/>
              <a:ext cx="19211" cy="27524"/>
            </a:xfrm>
            <a:custGeom>
              <a:avLst/>
              <a:gdLst/>
              <a:ahLst/>
              <a:cxnLst/>
              <a:rect l="l" t="t" r="r" b="b"/>
              <a:pathLst>
                <a:path w="1493" h="2139" extrusionOk="0">
                  <a:moveTo>
                    <a:pt x="887" y="1"/>
                  </a:moveTo>
                  <a:cubicBezTo>
                    <a:pt x="726" y="1"/>
                    <a:pt x="565" y="41"/>
                    <a:pt x="444" y="122"/>
                  </a:cubicBezTo>
                  <a:cubicBezTo>
                    <a:pt x="283" y="243"/>
                    <a:pt x="202" y="364"/>
                    <a:pt x="121" y="525"/>
                  </a:cubicBezTo>
                  <a:cubicBezTo>
                    <a:pt x="41" y="687"/>
                    <a:pt x="0" y="848"/>
                    <a:pt x="0" y="1090"/>
                  </a:cubicBezTo>
                  <a:cubicBezTo>
                    <a:pt x="0" y="1291"/>
                    <a:pt x="41" y="1493"/>
                    <a:pt x="121" y="1654"/>
                  </a:cubicBezTo>
                  <a:cubicBezTo>
                    <a:pt x="202" y="1816"/>
                    <a:pt x="283" y="1937"/>
                    <a:pt x="444" y="2017"/>
                  </a:cubicBezTo>
                  <a:cubicBezTo>
                    <a:pt x="565" y="2098"/>
                    <a:pt x="726" y="2138"/>
                    <a:pt x="887" y="2138"/>
                  </a:cubicBezTo>
                  <a:cubicBezTo>
                    <a:pt x="1129" y="2138"/>
                    <a:pt x="1371" y="2058"/>
                    <a:pt x="1492" y="1937"/>
                  </a:cubicBezTo>
                  <a:lnTo>
                    <a:pt x="1371" y="1775"/>
                  </a:lnTo>
                  <a:cubicBezTo>
                    <a:pt x="1291" y="1816"/>
                    <a:pt x="1250" y="1856"/>
                    <a:pt x="1170" y="1896"/>
                  </a:cubicBezTo>
                  <a:cubicBezTo>
                    <a:pt x="1089" y="1896"/>
                    <a:pt x="1008" y="1937"/>
                    <a:pt x="887" y="1937"/>
                  </a:cubicBezTo>
                  <a:cubicBezTo>
                    <a:pt x="686" y="1937"/>
                    <a:pt x="565" y="1856"/>
                    <a:pt x="444" y="1735"/>
                  </a:cubicBezTo>
                  <a:cubicBezTo>
                    <a:pt x="323" y="1574"/>
                    <a:pt x="283" y="1372"/>
                    <a:pt x="283" y="1090"/>
                  </a:cubicBezTo>
                  <a:cubicBezTo>
                    <a:pt x="283" y="808"/>
                    <a:pt x="323" y="566"/>
                    <a:pt x="444" y="445"/>
                  </a:cubicBezTo>
                  <a:cubicBezTo>
                    <a:pt x="565" y="324"/>
                    <a:pt x="726" y="243"/>
                    <a:pt x="887" y="243"/>
                  </a:cubicBezTo>
                  <a:cubicBezTo>
                    <a:pt x="1049" y="243"/>
                    <a:pt x="1210" y="283"/>
                    <a:pt x="1331" y="404"/>
                  </a:cubicBezTo>
                  <a:lnTo>
                    <a:pt x="1492" y="203"/>
                  </a:lnTo>
                  <a:cubicBezTo>
                    <a:pt x="1371" y="162"/>
                    <a:pt x="1291" y="82"/>
                    <a:pt x="1210" y="82"/>
                  </a:cubicBezTo>
                  <a:cubicBezTo>
                    <a:pt x="1129" y="41"/>
                    <a:pt x="1008" y="1"/>
                    <a:pt x="8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0"/>
            <p:cNvSpPr/>
            <p:nvPr/>
          </p:nvSpPr>
          <p:spPr>
            <a:xfrm>
              <a:off x="1537314" y="2735707"/>
              <a:ext cx="21810" cy="26996"/>
            </a:xfrm>
            <a:custGeom>
              <a:avLst/>
              <a:gdLst/>
              <a:ahLst/>
              <a:cxnLst/>
              <a:rect l="l" t="t" r="r" b="b"/>
              <a:pathLst>
                <a:path w="1695" h="2098" extrusionOk="0">
                  <a:moveTo>
                    <a:pt x="848" y="242"/>
                  </a:moveTo>
                  <a:lnTo>
                    <a:pt x="1170" y="1331"/>
                  </a:lnTo>
                  <a:lnTo>
                    <a:pt x="485" y="1331"/>
                  </a:lnTo>
                  <a:lnTo>
                    <a:pt x="848" y="242"/>
                  </a:lnTo>
                  <a:close/>
                  <a:moveTo>
                    <a:pt x="686" y="0"/>
                  </a:moveTo>
                  <a:lnTo>
                    <a:pt x="1" y="2097"/>
                  </a:lnTo>
                  <a:lnTo>
                    <a:pt x="283" y="2097"/>
                  </a:lnTo>
                  <a:lnTo>
                    <a:pt x="444" y="1533"/>
                  </a:lnTo>
                  <a:lnTo>
                    <a:pt x="1251" y="1533"/>
                  </a:lnTo>
                  <a:lnTo>
                    <a:pt x="1412" y="2097"/>
                  </a:lnTo>
                  <a:lnTo>
                    <a:pt x="1695" y="2097"/>
                  </a:lnTo>
                  <a:lnTo>
                    <a:pt x="10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0"/>
            <p:cNvSpPr/>
            <p:nvPr/>
          </p:nvSpPr>
          <p:spPr>
            <a:xfrm>
              <a:off x="1561182" y="2735707"/>
              <a:ext cx="20768" cy="26996"/>
            </a:xfrm>
            <a:custGeom>
              <a:avLst/>
              <a:gdLst/>
              <a:ahLst/>
              <a:cxnLst/>
              <a:rect l="l" t="t" r="r" b="b"/>
              <a:pathLst>
                <a:path w="1614" h="2098" extrusionOk="0">
                  <a:moveTo>
                    <a:pt x="82" y="0"/>
                  </a:moveTo>
                  <a:lnTo>
                    <a:pt x="1" y="2097"/>
                  </a:lnTo>
                  <a:lnTo>
                    <a:pt x="243" y="2097"/>
                  </a:lnTo>
                  <a:lnTo>
                    <a:pt x="283" y="1009"/>
                  </a:lnTo>
                  <a:cubicBezTo>
                    <a:pt x="283" y="888"/>
                    <a:pt x="283" y="726"/>
                    <a:pt x="283" y="525"/>
                  </a:cubicBezTo>
                  <a:cubicBezTo>
                    <a:pt x="283" y="404"/>
                    <a:pt x="283" y="323"/>
                    <a:pt x="283" y="242"/>
                  </a:cubicBezTo>
                  <a:lnTo>
                    <a:pt x="646" y="1694"/>
                  </a:lnTo>
                  <a:lnTo>
                    <a:pt x="928" y="1694"/>
                  </a:lnTo>
                  <a:lnTo>
                    <a:pt x="1251" y="242"/>
                  </a:lnTo>
                  <a:cubicBezTo>
                    <a:pt x="1251" y="565"/>
                    <a:pt x="1291" y="807"/>
                    <a:pt x="1291" y="1009"/>
                  </a:cubicBezTo>
                  <a:lnTo>
                    <a:pt x="1332" y="2097"/>
                  </a:lnTo>
                  <a:lnTo>
                    <a:pt x="1614" y="2097"/>
                  </a:lnTo>
                  <a:lnTo>
                    <a:pt x="1493" y="0"/>
                  </a:lnTo>
                  <a:lnTo>
                    <a:pt x="1130" y="0"/>
                  </a:lnTo>
                  <a:lnTo>
                    <a:pt x="807" y="1412"/>
                  </a:lnTo>
                  <a:lnTo>
                    <a:pt x="4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0"/>
            <p:cNvSpPr/>
            <p:nvPr/>
          </p:nvSpPr>
          <p:spPr>
            <a:xfrm>
              <a:off x="1587648" y="2735707"/>
              <a:ext cx="15583" cy="26996"/>
            </a:xfrm>
            <a:custGeom>
              <a:avLst/>
              <a:gdLst/>
              <a:ahLst/>
              <a:cxnLst/>
              <a:rect l="l" t="t" r="r" b="b"/>
              <a:pathLst>
                <a:path w="1211" h="2098" extrusionOk="0">
                  <a:moveTo>
                    <a:pt x="1" y="0"/>
                  </a:moveTo>
                  <a:lnTo>
                    <a:pt x="1" y="2097"/>
                  </a:lnTo>
                  <a:lnTo>
                    <a:pt x="1211" y="2097"/>
                  </a:lnTo>
                  <a:lnTo>
                    <a:pt x="1211" y="1855"/>
                  </a:lnTo>
                  <a:lnTo>
                    <a:pt x="283" y="1855"/>
                  </a:lnTo>
                  <a:lnTo>
                    <a:pt x="283" y="1130"/>
                  </a:lnTo>
                  <a:lnTo>
                    <a:pt x="1049" y="1130"/>
                  </a:lnTo>
                  <a:lnTo>
                    <a:pt x="1049" y="928"/>
                  </a:lnTo>
                  <a:lnTo>
                    <a:pt x="283" y="928"/>
                  </a:lnTo>
                  <a:lnTo>
                    <a:pt x="283" y="242"/>
                  </a:lnTo>
                  <a:lnTo>
                    <a:pt x="1170" y="242"/>
                  </a:lnTo>
                  <a:lnTo>
                    <a:pt x="11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0"/>
            <p:cNvSpPr/>
            <p:nvPr/>
          </p:nvSpPr>
          <p:spPr>
            <a:xfrm>
              <a:off x="1609959" y="2735707"/>
              <a:ext cx="18182" cy="26996"/>
            </a:xfrm>
            <a:custGeom>
              <a:avLst/>
              <a:gdLst/>
              <a:ahLst/>
              <a:cxnLst/>
              <a:rect l="l" t="t" r="r" b="b"/>
              <a:pathLst>
                <a:path w="1413" h="2098" extrusionOk="0">
                  <a:moveTo>
                    <a:pt x="565" y="202"/>
                  </a:moveTo>
                  <a:cubicBezTo>
                    <a:pt x="727" y="202"/>
                    <a:pt x="848" y="242"/>
                    <a:pt x="928" y="323"/>
                  </a:cubicBezTo>
                  <a:cubicBezTo>
                    <a:pt x="1009" y="363"/>
                    <a:pt x="1049" y="444"/>
                    <a:pt x="1049" y="605"/>
                  </a:cubicBezTo>
                  <a:cubicBezTo>
                    <a:pt x="1049" y="726"/>
                    <a:pt x="1009" y="847"/>
                    <a:pt x="928" y="888"/>
                  </a:cubicBezTo>
                  <a:cubicBezTo>
                    <a:pt x="848" y="968"/>
                    <a:pt x="727" y="1009"/>
                    <a:pt x="565" y="1009"/>
                  </a:cubicBezTo>
                  <a:lnTo>
                    <a:pt x="243" y="1009"/>
                  </a:lnTo>
                  <a:lnTo>
                    <a:pt x="243" y="202"/>
                  </a:lnTo>
                  <a:close/>
                  <a:moveTo>
                    <a:pt x="1" y="0"/>
                  </a:moveTo>
                  <a:lnTo>
                    <a:pt x="1" y="2097"/>
                  </a:lnTo>
                  <a:lnTo>
                    <a:pt x="243" y="2097"/>
                  </a:lnTo>
                  <a:lnTo>
                    <a:pt x="243" y="1210"/>
                  </a:lnTo>
                  <a:lnTo>
                    <a:pt x="525" y="1210"/>
                  </a:lnTo>
                  <a:lnTo>
                    <a:pt x="1090" y="2097"/>
                  </a:lnTo>
                  <a:lnTo>
                    <a:pt x="1412" y="2097"/>
                  </a:lnTo>
                  <a:lnTo>
                    <a:pt x="807" y="1170"/>
                  </a:lnTo>
                  <a:cubicBezTo>
                    <a:pt x="969" y="1130"/>
                    <a:pt x="1090" y="1049"/>
                    <a:pt x="1170" y="968"/>
                  </a:cubicBezTo>
                  <a:cubicBezTo>
                    <a:pt x="1251" y="847"/>
                    <a:pt x="1291" y="726"/>
                    <a:pt x="1291" y="605"/>
                  </a:cubicBezTo>
                  <a:cubicBezTo>
                    <a:pt x="1291" y="404"/>
                    <a:pt x="1251" y="242"/>
                    <a:pt x="1130" y="162"/>
                  </a:cubicBezTo>
                  <a:cubicBezTo>
                    <a:pt x="969" y="41"/>
                    <a:pt x="807" y="0"/>
                    <a:pt x="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0"/>
            <p:cNvSpPr/>
            <p:nvPr/>
          </p:nvSpPr>
          <p:spPr>
            <a:xfrm>
              <a:off x="1631240" y="2735179"/>
              <a:ext cx="19211" cy="27524"/>
            </a:xfrm>
            <a:custGeom>
              <a:avLst/>
              <a:gdLst/>
              <a:ahLst/>
              <a:cxnLst/>
              <a:rect l="l" t="t" r="r" b="b"/>
              <a:pathLst>
                <a:path w="1493" h="2139" extrusionOk="0">
                  <a:moveTo>
                    <a:pt x="726" y="243"/>
                  </a:moveTo>
                  <a:cubicBezTo>
                    <a:pt x="928" y="243"/>
                    <a:pt x="1049" y="324"/>
                    <a:pt x="1129" y="445"/>
                  </a:cubicBezTo>
                  <a:cubicBezTo>
                    <a:pt x="1210" y="606"/>
                    <a:pt x="1250" y="808"/>
                    <a:pt x="1250" y="1090"/>
                  </a:cubicBezTo>
                  <a:cubicBezTo>
                    <a:pt x="1250" y="1372"/>
                    <a:pt x="1210" y="1574"/>
                    <a:pt x="1129" y="1735"/>
                  </a:cubicBezTo>
                  <a:cubicBezTo>
                    <a:pt x="1049" y="1856"/>
                    <a:pt x="928" y="1937"/>
                    <a:pt x="726" y="1937"/>
                  </a:cubicBezTo>
                  <a:cubicBezTo>
                    <a:pt x="565" y="1937"/>
                    <a:pt x="444" y="1856"/>
                    <a:pt x="363" y="1735"/>
                  </a:cubicBezTo>
                  <a:cubicBezTo>
                    <a:pt x="283" y="1574"/>
                    <a:pt x="242" y="1372"/>
                    <a:pt x="242" y="1090"/>
                  </a:cubicBezTo>
                  <a:cubicBezTo>
                    <a:pt x="242" y="808"/>
                    <a:pt x="283" y="606"/>
                    <a:pt x="363" y="445"/>
                  </a:cubicBezTo>
                  <a:cubicBezTo>
                    <a:pt x="444" y="324"/>
                    <a:pt x="565" y="243"/>
                    <a:pt x="726" y="243"/>
                  </a:cubicBezTo>
                  <a:close/>
                  <a:moveTo>
                    <a:pt x="726" y="1"/>
                  </a:moveTo>
                  <a:cubicBezTo>
                    <a:pt x="565" y="1"/>
                    <a:pt x="444" y="82"/>
                    <a:pt x="323" y="162"/>
                  </a:cubicBezTo>
                  <a:cubicBezTo>
                    <a:pt x="202" y="243"/>
                    <a:pt x="121" y="364"/>
                    <a:pt x="81" y="525"/>
                  </a:cubicBezTo>
                  <a:cubicBezTo>
                    <a:pt x="0" y="687"/>
                    <a:pt x="0" y="888"/>
                    <a:pt x="0" y="1090"/>
                  </a:cubicBezTo>
                  <a:cubicBezTo>
                    <a:pt x="0" y="1412"/>
                    <a:pt x="41" y="1695"/>
                    <a:pt x="162" y="1856"/>
                  </a:cubicBezTo>
                  <a:cubicBezTo>
                    <a:pt x="323" y="2058"/>
                    <a:pt x="484" y="2138"/>
                    <a:pt x="726" y="2138"/>
                  </a:cubicBezTo>
                  <a:cubicBezTo>
                    <a:pt x="968" y="2138"/>
                    <a:pt x="1170" y="2058"/>
                    <a:pt x="1291" y="1856"/>
                  </a:cubicBezTo>
                  <a:cubicBezTo>
                    <a:pt x="1452" y="1654"/>
                    <a:pt x="1492" y="1412"/>
                    <a:pt x="1492" y="1090"/>
                  </a:cubicBezTo>
                  <a:cubicBezTo>
                    <a:pt x="1492" y="767"/>
                    <a:pt x="1452" y="485"/>
                    <a:pt x="1291" y="324"/>
                  </a:cubicBezTo>
                  <a:cubicBezTo>
                    <a:pt x="1170" y="122"/>
                    <a:pt x="968" y="1"/>
                    <a:pt x="7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0"/>
            <p:cNvSpPr/>
            <p:nvPr/>
          </p:nvSpPr>
          <p:spPr>
            <a:xfrm>
              <a:off x="1655622" y="2735707"/>
              <a:ext cx="16625" cy="26996"/>
            </a:xfrm>
            <a:custGeom>
              <a:avLst/>
              <a:gdLst/>
              <a:ahLst/>
              <a:cxnLst/>
              <a:rect l="l" t="t" r="r" b="b"/>
              <a:pathLst>
                <a:path w="1292" h="2098" extrusionOk="0">
                  <a:moveTo>
                    <a:pt x="1" y="0"/>
                  </a:moveTo>
                  <a:lnTo>
                    <a:pt x="1" y="2097"/>
                  </a:lnTo>
                  <a:lnTo>
                    <a:pt x="243" y="2097"/>
                  </a:lnTo>
                  <a:lnTo>
                    <a:pt x="243" y="1049"/>
                  </a:lnTo>
                  <a:cubicBezTo>
                    <a:pt x="243" y="847"/>
                    <a:pt x="243" y="686"/>
                    <a:pt x="202" y="525"/>
                  </a:cubicBezTo>
                  <a:cubicBezTo>
                    <a:pt x="202" y="363"/>
                    <a:pt x="202" y="283"/>
                    <a:pt x="202" y="283"/>
                  </a:cubicBezTo>
                  <a:lnTo>
                    <a:pt x="928" y="2097"/>
                  </a:lnTo>
                  <a:lnTo>
                    <a:pt x="1291" y="2097"/>
                  </a:lnTo>
                  <a:lnTo>
                    <a:pt x="1291" y="0"/>
                  </a:lnTo>
                  <a:lnTo>
                    <a:pt x="1049" y="0"/>
                  </a:lnTo>
                  <a:lnTo>
                    <a:pt x="1049" y="1049"/>
                  </a:lnTo>
                  <a:cubicBezTo>
                    <a:pt x="1049" y="1250"/>
                    <a:pt x="1049" y="1492"/>
                    <a:pt x="1090" y="1734"/>
                  </a:cubicBezTo>
                  <a:lnTo>
                    <a:pt x="1090" y="1815"/>
                  </a:lnTo>
                  <a:lnTo>
                    <a:pt x="3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0"/>
            <p:cNvSpPr/>
            <p:nvPr/>
          </p:nvSpPr>
          <p:spPr>
            <a:xfrm>
              <a:off x="1494765" y="2939656"/>
              <a:ext cx="23882" cy="33224"/>
            </a:xfrm>
            <a:custGeom>
              <a:avLst/>
              <a:gdLst/>
              <a:ahLst/>
              <a:cxnLst/>
              <a:rect l="l" t="t" r="r" b="b"/>
              <a:pathLst>
                <a:path w="1856" h="2582" extrusionOk="0">
                  <a:moveTo>
                    <a:pt x="1090" y="1"/>
                  </a:moveTo>
                  <a:cubicBezTo>
                    <a:pt x="888" y="1"/>
                    <a:pt x="686" y="81"/>
                    <a:pt x="525" y="162"/>
                  </a:cubicBezTo>
                  <a:cubicBezTo>
                    <a:pt x="364" y="283"/>
                    <a:pt x="243" y="404"/>
                    <a:pt x="162" y="606"/>
                  </a:cubicBezTo>
                  <a:cubicBezTo>
                    <a:pt x="41" y="807"/>
                    <a:pt x="1" y="1049"/>
                    <a:pt x="1" y="1291"/>
                  </a:cubicBezTo>
                  <a:cubicBezTo>
                    <a:pt x="1" y="1735"/>
                    <a:pt x="81" y="2057"/>
                    <a:pt x="283" y="2259"/>
                  </a:cubicBezTo>
                  <a:cubicBezTo>
                    <a:pt x="444" y="2501"/>
                    <a:pt x="727" y="2582"/>
                    <a:pt x="1049" y="2582"/>
                  </a:cubicBezTo>
                  <a:cubicBezTo>
                    <a:pt x="1332" y="2582"/>
                    <a:pt x="1614" y="2541"/>
                    <a:pt x="1856" y="2380"/>
                  </a:cubicBezTo>
                  <a:lnTo>
                    <a:pt x="1856" y="1170"/>
                  </a:lnTo>
                  <a:lnTo>
                    <a:pt x="1049" y="1170"/>
                  </a:lnTo>
                  <a:lnTo>
                    <a:pt x="1090" y="1452"/>
                  </a:lnTo>
                  <a:lnTo>
                    <a:pt x="1533" y="1452"/>
                  </a:lnTo>
                  <a:lnTo>
                    <a:pt x="1533" y="2219"/>
                  </a:lnTo>
                  <a:cubicBezTo>
                    <a:pt x="1372" y="2259"/>
                    <a:pt x="1211" y="2299"/>
                    <a:pt x="1049" y="2299"/>
                  </a:cubicBezTo>
                  <a:cubicBezTo>
                    <a:pt x="807" y="2299"/>
                    <a:pt x="646" y="2219"/>
                    <a:pt x="525" y="2057"/>
                  </a:cubicBezTo>
                  <a:cubicBezTo>
                    <a:pt x="404" y="1896"/>
                    <a:pt x="364" y="1654"/>
                    <a:pt x="364" y="1291"/>
                  </a:cubicBezTo>
                  <a:cubicBezTo>
                    <a:pt x="364" y="1090"/>
                    <a:pt x="404" y="888"/>
                    <a:pt x="485" y="727"/>
                  </a:cubicBezTo>
                  <a:cubicBezTo>
                    <a:pt x="525" y="565"/>
                    <a:pt x="606" y="485"/>
                    <a:pt x="727" y="404"/>
                  </a:cubicBezTo>
                  <a:cubicBezTo>
                    <a:pt x="848" y="323"/>
                    <a:pt x="969" y="283"/>
                    <a:pt x="1090" y="283"/>
                  </a:cubicBezTo>
                  <a:cubicBezTo>
                    <a:pt x="1211" y="283"/>
                    <a:pt x="1291" y="323"/>
                    <a:pt x="1372" y="364"/>
                  </a:cubicBezTo>
                  <a:cubicBezTo>
                    <a:pt x="1453" y="364"/>
                    <a:pt x="1533" y="444"/>
                    <a:pt x="1614" y="485"/>
                  </a:cubicBezTo>
                  <a:lnTo>
                    <a:pt x="1816" y="283"/>
                  </a:lnTo>
                  <a:cubicBezTo>
                    <a:pt x="1735" y="202"/>
                    <a:pt x="1614" y="122"/>
                    <a:pt x="1493" y="81"/>
                  </a:cubicBezTo>
                  <a:cubicBezTo>
                    <a:pt x="1372" y="41"/>
                    <a:pt x="1251" y="1"/>
                    <a:pt x="10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0"/>
            <p:cNvSpPr/>
            <p:nvPr/>
          </p:nvSpPr>
          <p:spPr>
            <a:xfrm>
              <a:off x="1521746" y="2940170"/>
              <a:ext cx="26481" cy="32194"/>
            </a:xfrm>
            <a:custGeom>
              <a:avLst/>
              <a:gdLst/>
              <a:ahLst/>
              <a:cxnLst/>
              <a:rect l="l" t="t" r="r" b="b"/>
              <a:pathLst>
                <a:path w="2058" h="2502" extrusionOk="0">
                  <a:moveTo>
                    <a:pt x="1009" y="324"/>
                  </a:moveTo>
                  <a:lnTo>
                    <a:pt x="1412" y="1614"/>
                  </a:lnTo>
                  <a:lnTo>
                    <a:pt x="646" y="1614"/>
                  </a:lnTo>
                  <a:lnTo>
                    <a:pt x="1009" y="324"/>
                  </a:lnTo>
                  <a:close/>
                  <a:moveTo>
                    <a:pt x="807" y="1"/>
                  </a:moveTo>
                  <a:lnTo>
                    <a:pt x="1" y="2501"/>
                  </a:lnTo>
                  <a:lnTo>
                    <a:pt x="364" y="2501"/>
                  </a:lnTo>
                  <a:lnTo>
                    <a:pt x="525" y="1896"/>
                  </a:lnTo>
                  <a:lnTo>
                    <a:pt x="1493" y="1896"/>
                  </a:lnTo>
                  <a:lnTo>
                    <a:pt x="1695" y="2501"/>
                  </a:lnTo>
                  <a:lnTo>
                    <a:pt x="2058" y="2501"/>
                  </a:lnTo>
                  <a:lnTo>
                    <a:pt x="12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0"/>
            <p:cNvSpPr/>
            <p:nvPr/>
          </p:nvSpPr>
          <p:spPr>
            <a:xfrm>
              <a:off x="1552883" y="2940170"/>
              <a:ext cx="21810" cy="32194"/>
            </a:xfrm>
            <a:custGeom>
              <a:avLst/>
              <a:gdLst/>
              <a:ahLst/>
              <a:cxnLst/>
              <a:rect l="l" t="t" r="r" b="b"/>
              <a:pathLst>
                <a:path w="1695" h="2502" extrusionOk="0">
                  <a:moveTo>
                    <a:pt x="606" y="283"/>
                  </a:moveTo>
                  <a:cubicBezTo>
                    <a:pt x="807" y="283"/>
                    <a:pt x="968" y="324"/>
                    <a:pt x="1049" y="364"/>
                  </a:cubicBezTo>
                  <a:cubicBezTo>
                    <a:pt x="1170" y="445"/>
                    <a:pt x="1210" y="525"/>
                    <a:pt x="1210" y="687"/>
                  </a:cubicBezTo>
                  <a:cubicBezTo>
                    <a:pt x="1210" y="808"/>
                    <a:pt x="1170" y="888"/>
                    <a:pt x="1089" y="969"/>
                  </a:cubicBezTo>
                  <a:cubicBezTo>
                    <a:pt x="968" y="1050"/>
                    <a:pt x="847" y="1090"/>
                    <a:pt x="727" y="1090"/>
                  </a:cubicBezTo>
                  <a:lnTo>
                    <a:pt x="323" y="1090"/>
                  </a:lnTo>
                  <a:lnTo>
                    <a:pt x="323" y="283"/>
                  </a:lnTo>
                  <a:close/>
                  <a:moveTo>
                    <a:pt x="767" y="1332"/>
                  </a:moveTo>
                  <a:cubicBezTo>
                    <a:pt x="928" y="1332"/>
                    <a:pt x="1049" y="1372"/>
                    <a:pt x="1170" y="1453"/>
                  </a:cubicBezTo>
                  <a:cubicBezTo>
                    <a:pt x="1251" y="1533"/>
                    <a:pt x="1331" y="1654"/>
                    <a:pt x="1331" y="1816"/>
                  </a:cubicBezTo>
                  <a:cubicBezTo>
                    <a:pt x="1331" y="1977"/>
                    <a:pt x="1251" y="2098"/>
                    <a:pt x="1130" y="2138"/>
                  </a:cubicBezTo>
                  <a:cubicBezTo>
                    <a:pt x="1049" y="2219"/>
                    <a:pt x="888" y="2219"/>
                    <a:pt x="686" y="2219"/>
                  </a:cubicBezTo>
                  <a:lnTo>
                    <a:pt x="323" y="2219"/>
                  </a:lnTo>
                  <a:lnTo>
                    <a:pt x="323" y="1332"/>
                  </a:lnTo>
                  <a:close/>
                  <a:moveTo>
                    <a:pt x="1" y="1"/>
                  </a:moveTo>
                  <a:lnTo>
                    <a:pt x="1" y="2501"/>
                  </a:lnTo>
                  <a:lnTo>
                    <a:pt x="686" y="2501"/>
                  </a:lnTo>
                  <a:cubicBezTo>
                    <a:pt x="1331" y="2501"/>
                    <a:pt x="1694" y="2259"/>
                    <a:pt x="1694" y="1816"/>
                  </a:cubicBezTo>
                  <a:cubicBezTo>
                    <a:pt x="1694" y="1614"/>
                    <a:pt x="1614" y="1453"/>
                    <a:pt x="1533" y="1372"/>
                  </a:cubicBezTo>
                  <a:cubicBezTo>
                    <a:pt x="1412" y="1291"/>
                    <a:pt x="1251" y="1211"/>
                    <a:pt x="1089" y="1211"/>
                  </a:cubicBezTo>
                  <a:cubicBezTo>
                    <a:pt x="1210" y="1170"/>
                    <a:pt x="1331" y="1090"/>
                    <a:pt x="1412" y="1009"/>
                  </a:cubicBezTo>
                  <a:cubicBezTo>
                    <a:pt x="1533" y="929"/>
                    <a:pt x="1573" y="808"/>
                    <a:pt x="1573" y="646"/>
                  </a:cubicBezTo>
                  <a:cubicBezTo>
                    <a:pt x="1573" y="445"/>
                    <a:pt x="1493" y="283"/>
                    <a:pt x="1331" y="162"/>
                  </a:cubicBezTo>
                  <a:cubicBezTo>
                    <a:pt x="1130" y="82"/>
                    <a:pt x="888" y="1"/>
                    <a:pt x="6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0"/>
            <p:cNvSpPr/>
            <p:nvPr/>
          </p:nvSpPr>
          <p:spPr>
            <a:xfrm>
              <a:off x="1578835" y="2939656"/>
              <a:ext cx="27511" cy="33224"/>
            </a:xfrm>
            <a:custGeom>
              <a:avLst/>
              <a:gdLst/>
              <a:ahLst/>
              <a:cxnLst/>
              <a:rect l="l" t="t" r="r" b="b"/>
              <a:pathLst>
                <a:path w="2138" h="2582" extrusionOk="0">
                  <a:moveTo>
                    <a:pt x="1089" y="283"/>
                  </a:moveTo>
                  <a:cubicBezTo>
                    <a:pt x="1533" y="283"/>
                    <a:pt x="1775" y="646"/>
                    <a:pt x="1775" y="1291"/>
                  </a:cubicBezTo>
                  <a:cubicBezTo>
                    <a:pt x="1775" y="1977"/>
                    <a:pt x="1533" y="2299"/>
                    <a:pt x="1089" y="2299"/>
                  </a:cubicBezTo>
                  <a:cubicBezTo>
                    <a:pt x="847" y="2299"/>
                    <a:pt x="686" y="2219"/>
                    <a:pt x="565" y="2057"/>
                  </a:cubicBezTo>
                  <a:cubicBezTo>
                    <a:pt x="444" y="1896"/>
                    <a:pt x="363" y="1654"/>
                    <a:pt x="363" y="1291"/>
                  </a:cubicBezTo>
                  <a:cubicBezTo>
                    <a:pt x="363" y="969"/>
                    <a:pt x="444" y="727"/>
                    <a:pt x="565" y="525"/>
                  </a:cubicBezTo>
                  <a:cubicBezTo>
                    <a:pt x="686" y="364"/>
                    <a:pt x="847" y="283"/>
                    <a:pt x="1089" y="283"/>
                  </a:cubicBezTo>
                  <a:close/>
                  <a:moveTo>
                    <a:pt x="1089" y="1"/>
                  </a:moveTo>
                  <a:cubicBezTo>
                    <a:pt x="847" y="1"/>
                    <a:pt x="686" y="81"/>
                    <a:pt x="524" y="162"/>
                  </a:cubicBezTo>
                  <a:cubicBezTo>
                    <a:pt x="363" y="283"/>
                    <a:pt x="242" y="404"/>
                    <a:pt x="161" y="606"/>
                  </a:cubicBezTo>
                  <a:cubicBezTo>
                    <a:pt x="81" y="807"/>
                    <a:pt x="0" y="1049"/>
                    <a:pt x="0" y="1291"/>
                  </a:cubicBezTo>
                  <a:cubicBezTo>
                    <a:pt x="0" y="1573"/>
                    <a:pt x="81" y="1815"/>
                    <a:pt x="161" y="2017"/>
                  </a:cubicBezTo>
                  <a:cubicBezTo>
                    <a:pt x="242" y="2219"/>
                    <a:pt x="363" y="2340"/>
                    <a:pt x="524" y="2461"/>
                  </a:cubicBezTo>
                  <a:cubicBezTo>
                    <a:pt x="686" y="2541"/>
                    <a:pt x="847" y="2582"/>
                    <a:pt x="1089" y="2582"/>
                  </a:cubicBezTo>
                  <a:cubicBezTo>
                    <a:pt x="1291" y="2582"/>
                    <a:pt x="1452" y="2541"/>
                    <a:pt x="1613" y="2461"/>
                  </a:cubicBezTo>
                  <a:cubicBezTo>
                    <a:pt x="1775" y="2340"/>
                    <a:pt x="1896" y="2178"/>
                    <a:pt x="1976" y="2017"/>
                  </a:cubicBezTo>
                  <a:cubicBezTo>
                    <a:pt x="2097" y="1815"/>
                    <a:pt x="2137" y="1573"/>
                    <a:pt x="2137" y="1291"/>
                  </a:cubicBezTo>
                  <a:cubicBezTo>
                    <a:pt x="2137" y="1049"/>
                    <a:pt x="2097" y="807"/>
                    <a:pt x="1976" y="606"/>
                  </a:cubicBezTo>
                  <a:cubicBezTo>
                    <a:pt x="1896" y="404"/>
                    <a:pt x="1775" y="283"/>
                    <a:pt x="1613" y="162"/>
                  </a:cubicBezTo>
                  <a:cubicBezTo>
                    <a:pt x="1452" y="81"/>
                    <a:pt x="1291" y="1"/>
                    <a:pt x="10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0"/>
            <p:cNvSpPr/>
            <p:nvPr/>
          </p:nvSpPr>
          <p:spPr>
            <a:xfrm>
              <a:off x="1613600" y="2940170"/>
              <a:ext cx="22325" cy="32194"/>
            </a:xfrm>
            <a:custGeom>
              <a:avLst/>
              <a:gdLst/>
              <a:ahLst/>
              <a:cxnLst/>
              <a:rect l="l" t="t" r="r" b="b"/>
              <a:pathLst>
                <a:path w="1735" h="2502" extrusionOk="0">
                  <a:moveTo>
                    <a:pt x="0" y="1"/>
                  </a:moveTo>
                  <a:lnTo>
                    <a:pt x="0" y="2501"/>
                  </a:lnTo>
                  <a:lnTo>
                    <a:pt x="323" y="2501"/>
                  </a:lnTo>
                  <a:lnTo>
                    <a:pt x="323" y="1372"/>
                  </a:lnTo>
                  <a:cubicBezTo>
                    <a:pt x="323" y="1170"/>
                    <a:pt x="282" y="1009"/>
                    <a:pt x="282" y="848"/>
                  </a:cubicBezTo>
                  <a:cubicBezTo>
                    <a:pt x="282" y="727"/>
                    <a:pt x="282" y="566"/>
                    <a:pt x="242" y="404"/>
                  </a:cubicBezTo>
                  <a:lnTo>
                    <a:pt x="242" y="404"/>
                  </a:lnTo>
                  <a:lnTo>
                    <a:pt x="1250" y="2501"/>
                  </a:lnTo>
                  <a:lnTo>
                    <a:pt x="1734" y="2501"/>
                  </a:lnTo>
                  <a:lnTo>
                    <a:pt x="1734" y="1"/>
                  </a:lnTo>
                  <a:lnTo>
                    <a:pt x="1412" y="1"/>
                  </a:lnTo>
                  <a:lnTo>
                    <a:pt x="1412" y="1372"/>
                  </a:lnTo>
                  <a:cubicBezTo>
                    <a:pt x="1412" y="1493"/>
                    <a:pt x="1412" y="1654"/>
                    <a:pt x="1412" y="1816"/>
                  </a:cubicBezTo>
                  <a:cubicBezTo>
                    <a:pt x="1452" y="1977"/>
                    <a:pt x="1452" y="2058"/>
                    <a:pt x="1452" y="2138"/>
                  </a:cubicBezTo>
                  <a:lnTo>
                    <a:pt x="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0"/>
            <p:cNvSpPr/>
            <p:nvPr/>
          </p:nvSpPr>
          <p:spPr>
            <a:xfrm>
              <a:off x="2559546" y="2594027"/>
              <a:ext cx="18684" cy="32182"/>
            </a:xfrm>
            <a:custGeom>
              <a:avLst/>
              <a:gdLst/>
              <a:ahLst/>
              <a:cxnLst/>
              <a:rect l="l" t="t" r="r" b="b"/>
              <a:pathLst>
                <a:path w="1452" h="2501" extrusionOk="0">
                  <a:moveTo>
                    <a:pt x="0" y="0"/>
                  </a:moveTo>
                  <a:lnTo>
                    <a:pt x="0" y="2501"/>
                  </a:lnTo>
                  <a:lnTo>
                    <a:pt x="1452" y="2501"/>
                  </a:lnTo>
                  <a:lnTo>
                    <a:pt x="1452" y="2259"/>
                  </a:lnTo>
                  <a:lnTo>
                    <a:pt x="323" y="2259"/>
                  </a:lnTo>
                  <a:lnTo>
                    <a:pt x="323" y="1372"/>
                  </a:lnTo>
                  <a:lnTo>
                    <a:pt x="1250" y="1372"/>
                  </a:lnTo>
                  <a:lnTo>
                    <a:pt x="1250" y="1130"/>
                  </a:lnTo>
                  <a:lnTo>
                    <a:pt x="323" y="1130"/>
                  </a:lnTo>
                  <a:lnTo>
                    <a:pt x="323" y="283"/>
                  </a:lnTo>
                  <a:lnTo>
                    <a:pt x="1412" y="283"/>
                  </a:lnTo>
                  <a:lnTo>
                    <a:pt x="14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0"/>
            <p:cNvSpPr/>
            <p:nvPr/>
          </p:nvSpPr>
          <p:spPr>
            <a:xfrm>
              <a:off x="2583928" y="2594027"/>
              <a:ext cx="23882" cy="32182"/>
            </a:xfrm>
            <a:custGeom>
              <a:avLst/>
              <a:gdLst/>
              <a:ahLst/>
              <a:cxnLst/>
              <a:rect l="l" t="t" r="r" b="b"/>
              <a:pathLst>
                <a:path w="1856" h="2501" extrusionOk="0">
                  <a:moveTo>
                    <a:pt x="0" y="0"/>
                  </a:moveTo>
                  <a:lnTo>
                    <a:pt x="0" y="283"/>
                  </a:lnTo>
                  <a:lnTo>
                    <a:pt x="767" y="283"/>
                  </a:lnTo>
                  <a:lnTo>
                    <a:pt x="767" y="2501"/>
                  </a:lnTo>
                  <a:lnTo>
                    <a:pt x="1089" y="2501"/>
                  </a:lnTo>
                  <a:lnTo>
                    <a:pt x="1089" y="283"/>
                  </a:lnTo>
                  <a:lnTo>
                    <a:pt x="1815" y="283"/>
                  </a:lnTo>
                  <a:lnTo>
                    <a:pt x="1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0"/>
            <p:cNvSpPr/>
            <p:nvPr/>
          </p:nvSpPr>
          <p:spPr>
            <a:xfrm>
              <a:off x="2613509" y="2594027"/>
              <a:ext cx="20253" cy="32182"/>
            </a:xfrm>
            <a:custGeom>
              <a:avLst/>
              <a:gdLst/>
              <a:ahLst/>
              <a:cxnLst/>
              <a:rect l="l" t="t" r="r" b="b"/>
              <a:pathLst>
                <a:path w="1574" h="2501" extrusionOk="0">
                  <a:moveTo>
                    <a:pt x="0" y="0"/>
                  </a:moveTo>
                  <a:lnTo>
                    <a:pt x="0" y="2501"/>
                  </a:lnTo>
                  <a:lnTo>
                    <a:pt x="323" y="2501"/>
                  </a:lnTo>
                  <a:lnTo>
                    <a:pt x="323" y="1331"/>
                  </a:lnTo>
                  <a:lnTo>
                    <a:pt x="1250" y="1331"/>
                  </a:lnTo>
                  <a:lnTo>
                    <a:pt x="1250" y="2501"/>
                  </a:lnTo>
                  <a:lnTo>
                    <a:pt x="1573" y="2501"/>
                  </a:lnTo>
                  <a:lnTo>
                    <a:pt x="1573" y="0"/>
                  </a:lnTo>
                  <a:lnTo>
                    <a:pt x="1250" y="0"/>
                  </a:lnTo>
                  <a:lnTo>
                    <a:pt x="1250" y="1089"/>
                  </a:lnTo>
                  <a:lnTo>
                    <a:pt x="323" y="1089"/>
                  </a:lnTo>
                  <a:lnTo>
                    <a:pt x="3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0"/>
            <p:cNvSpPr/>
            <p:nvPr/>
          </p:nvSpPr>
          <p:spPr>
            <a:xfrm>
              <a:off x="2642561" y="2594027"/>
              <a:ext cx="18182" cy="32182"/>
            </a:xfrm>
            <a:custGeom>
              <a:avLst/>
              <a:gdLst/>
              <a:ahLst/>
              <a:cxnLst/>
              <a:rect l="l" t="t" r="r" b="b"/>
              <a:pathLst>
                <a:path w="1413" h="2501" extrusionOk="0">
                  <a:moveTo>
                    <a:pt x="1" y="0"/>
                  </a:moveTo>
                  <a:lnTo>
                    <a:pt x="1" y="283"/>
                  </a:lnTo>
                  <a:lnTo>
                    <a:pt x="565" y="283"/>
                  </a:lnTo>
                  <a:lnTo>
                    <a:pt x="565" y="2259"/>
                  </a:lnTo>
                  <a:lnTo>
                    <a:pt x="1" y="2259"/>
                  </a:lnTo>
                  <a:lnTo>
                    <a:pt x="1" y="2501"/>
                  </a:lnTo>
                  <a:lnTo>
                    <a:pt x="1412" y="2501"/>
                  </a:lnTo>
                  <a:lnTo>
                    <a:pt x="1412" y="2259"/>
                  </a:lnTo>
                  <a:lnTo>
                    <a:pt x="848" y="2259"/>
                  </a:lnTo>
                  <a:lnTo>
                    <a:pt x="848" y="283"/>
                  </a:lnTo>
                  <a:lnTo>
                    <a:pt x="1412" y="283"/>
                  </a:lnTo>
                  <a:lnTo>
                    <a:pt x="14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0"/>
            <p:cNvSpPr/>
            <p:nvPr/>
          </p:nvSpPr>
          <p:spPr>
            <a:xfrm>
              <a:off x="2667985" y="2593512"/>
              <a:ext cx="23367" cy="33224"/>
            </a:xfrm>
            <a:custGeom>
              <a:avLst/>
              <a:gdLst/>
              <a:ahLst/>
              <a:cxnLst/>
              <a:rect l="l" t="t" r="r" b="b"/>
              <a:pathLst>
                <a:path w="1816" h="2582" extrusionOk="0">
                  <a:moveTo>
                    <a:pt x="888" y="282"/>
                  </a:moveTo>
                  <a:cubicBezTo>
                    <a:pt x="1090" y="282"/>
                    <a:pt x="1251" y="363"/>
                    <a:pt x="1332" y="524"/>
                  </a:cubicBezTo>
                  <a:cubicBezTo>
                    <a:pt x="1453" y="726"/>
                    <a:pt x="1493" y="968"/>
                    <a:pt x="1493" y="1291"/>
                  </a:cubicBezTo>
                  <a:cubicBezTo>
                    <a:pt x="1493" y="1654"/>
                    <a:pt x="1453" y="1896"/>
                    <a:pt x="1332" y="2057"/>
                  </a:cubicBezTo>
                  <a:cubicBezTo>
                    <a:pt x="1251" y="2259"/>
                    <a:pt x="1090" y="2339"/>
                    <a:pt x="888" y="2339"/>
                  </a:cubicBezTo>
                  <a:cubicBezTo>
                    <a:pt x="686" y="2339"/>
                    <a:pt x="565" y="2259"/>
                    <a:pt x="444" y="2057"/>
                  </a:cubicBezTo>
                  <a:cubicBezTo>
                    <a:pt x="364" y="1896"/>
                    <a:pt x="323" y="1654"/>
                    <a:pt x="323" y="1291"/>
                  </a:cubicBezTo>
                  <a:cubicBezTo>
                    <a:pt x="323" y="968"/>
                    <a:pt x="364" y="726"/>
                    <a:pt x="444" y="524"/>
                  </a:cubicBezTo>
                  <a:cubicBezTo>
                    <a:pt x="565" y="363"/>
                    <a:pt x="686" y="282"/>
                    <a:pt x="888" y="282"/>
                  </a:cubicBezTo>
                  <a:close/>
                  <a:moveTo>
                    <a:pt x="888" y="0"/>
                  </a:moveTo>
                  <a:cubicBezTo>
                    <a:pt x="686" y="0"/>
                    <a:pt x="525" y="81"/>
                    <a:pt x="404" y="161"/>
                  </a:cubicBezTo>
                  <a:cubicBezTo>
                    <a:pt x="283" y="282"/>
                    <a:pt x="162" y="444"/>
                    <a:pt x="81" y="645"/>
                  </a:cubicBezTo>
                  <a:cubicBezTo>
                    <a:pt x="1" y="847"/>
                    <a:pt x="1" y="1049"/>
                    <a:pt x="1" y="1291"/>
                  </a:cubicBezTo>
                  <a:cubicBezTo>
                    <a:pt x="1" y="1694"/>
                    <a:pt x="81" y="2017"/>
                    <a:pt x="202" y="2259"/>
                  </a:cubicBezTo>
                  <a:cubicBezTo>
                    <a:pt x="364" y="2460"/>
                    <a:pt x="606" y="2581"/>
                    <a:pt x="888" y="2581"/>
                  </a:cubicBezTo>
                  <a:cubicBezTo>
                    <a:pt x="1211" y="2581"/>
                    <a:pt x="1412" y="2460"/>
                    <a:pt x="1574" y="2259"/>
                  </a:cubicBezTo>
                  <a:cubicBezTo>
                    <a:pt x="1735" y="2017"/>
                    <a:pt x="1816" y="1694"/>
                    <a:pt x="1816" y="1291"/>
                  </a:cubicBezTo>
                  <a:cubicBezTo>
                    <a:pt x="1816" y="928"/>
                    <a:pt x="1735" y="605"/>
                    <a:pt x="1574" y="363"/>
                  </a:cubicBezTo>
                  <a:cubicBezTo>
                    <a:pt x="1412" y="121"/>
                    <a:pt x="1211" y="0"/>
                    <a:pt x="8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0"/>
            <p:cNvSpPr/>
            <p:nvPr/>
          </p:nvSpPr>
          <p:spPr>
            <a:xfrm>
              <a:off x="2699122" y="2594027"/>
              <a:ext cx="20253" cy="32182"/>
            </a:xfrm>
            <a:custGeom>
              <a:avLst/>
              <a:gdLst/>
              <a:ahLst/>
              <a:cxnLst/>
              <a:rect l="l" t="t" r="r" b="b"/>
              <a:pathLst>
                <a:path w="1574" h="2501" extrusionOk="0">
                  <a:moveTo>
                    <a:pt x="646" y="283"/>
                  </a:moveTo>
                  <a:cubicBezTo>
                    <a:pt x="847" y="283"/>
                    <a:pt x="968" y="323"/>
                    <a:pt x="1089" y="404"/>
                  </a:cubicBezTo>
                  <a:cubicBezTo>
                    <a:pt x="1210" y="484"/>
                    <a:pt x="1251" y="605"/>
                    <a:pt x="1251" y="807"/>
                  </a:cubicBezTo>
                  <a:cubicBezTo>
                    <a:pt x="1251" y="968"/>
                    <a:pt x="1210" y="1130"/>
                    <a:pt x="1089" y="1210"/>
                  </a:cubicBezTo>
                  <a:cubicBezTo>
                    <a:pt x="968" y="1291"/>
                    <a:pt x="847" y="1331"/>
                    <a:pt x="646" y="1331"/>
                  </a:cubicBezTo>
                  <a:lnTo>
                    <a:pt x="283" y="1331"/>
                  </a:lnTo>
                  <a:lnTo>
                    <a:pt x="283" y="283"/>
                  </a:lnTo>
                  <a:close/>
                  <a:moveTo>
                    <a:pt x="1" y="0"/>
                  </a:moveTo>
                  <a:lnTo>
                    <a:pt x="1" y="2501"/>
                  </a:lnTo>
                  <a:lnTo>
                    <a:pt x="283" y="2501"/>
                  </a:lnTo>
                  <a:lnTo>
                    <a:pt x="283" y="1573"/>
                  </a:lnTo>
                  <a:lnTo>
                    <a:pt x="605" y="1573"/>
                  </a:lnTo>
                  <a:cubicBezTo>
                    <a:pt x="928" y="1573"/>
                    <a:pt x="1170" y="1533"/>
                    <a:pt x="1331" y="1412"/>
                  </a:cubicBezTo>
                  <a:cubicBezTo>
                    <a:pt x="1493" y="1251"/>
                    <a:pt x="1573" y="1049"/>
                    <a:pt x="1573" y="767"/>
                  </a:cubicBezTo>
                  <a:cubicBezTo>
                    <a:pt x="1573" y="525"/>
                    <a:pt x="1493" y="323"/>
                    <a:pt x="1331" y="202"/>
                  </a:cubicBezTo>
                  <a:cubicBezTo>
                    <a:pt x="1170" y="81"/>
                    <a:pt x="928" y="0"/>
                    <a:pt x="6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0"/>
            <p:cNvSpPr/>
            <p:nvPr/>
          </p:nvSpPr>
          <p:spPr>
            <a:xfrm>
              <a:off x="2726104" y="2594027"/>
              <a:ext cx="18696" cy="32182"/>
            </a:xfrm>
            <a:custGeom>
              <a:avLst/>
              <a:gdLst/>
              <a:ahLst/>
              <a:cxnLst/>
              <a:rect l="l" t="t" r="r" b="b"/>
              <a:pathLst>
                <a:path w="1453" h="2501" extrusionOk="0">
                  <a:moveTo>
                    <a:pt x="1" y="0"/>
                  </a:moveTo>
                  <a:lnTo>
                    <a:pt x="1" y="283"/>
                  </a:lnTo>
                  <a:lnTo>
                    <a:pt x="565" y="283"/>
                  </a:lnTo>
                  <a:lnTo>
                    <a:pt x="565" y="2259"/>
                  </a:lnTo>
                  <a:lnTo>
                    <a:pt x="1" y="2259"/>
                  </a:lnTo>
                  <a:lnTo>
                    <a:pt x="1" y="2501"/>
                  </a:lnTo>
                  <a:lnTo>
                    <a:pt x="1452" y="2501"/>
                  </a:lnTo>
                  <a:lnTo>
                    <a:pt x="1452" y="2259"/>
                  </a:lnTo>
                  <a:lnTo>
                    <a:pt x="888" y="2259"/>
                  </a:lnTo>
                  <a:lnTo>
                    <a:pt x="888" y="283"/>
                  </a:lnTo>
                  <a:lnTo>
                    <a:pt x="1452" y="283"/>
                  </a:lnTo>
                  <a:lnTo>
                    <a:pt x="14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0"/>
            <p:cNvSpPr/>
            <p:nvPr/>
          </p:nvSpPr>
          <p:spPr>
            <a:xfrm>
              <a:off x="2750498" y="2594027"/>
              <a:ext cx="25954" cy="32182"/>
            </a:xfrm>
            <a:custGeom>
              <a:avLst/>
              <a:gdLst/>
              <a:ahLst/>
              <a:cxnLst/>
              <a:rect l="l" t="t" r="r" b="b"/>
              <a:pathLst>
                <a:path w="2017" h="2501" extrusionOk="0">
                  <a:moveTo>
                    <a:pt x="1008" y="283"/>
                  </a:moveTo>
                  <a:lnTo>
                    <a:pt x="1412" y="1614"/>
                  </a:lnTo>
                  <a:lnTo>
                    <a:pt x="565" y="1614"/>
                  </a:lnTo>
                  <a:lnTo>
                    <a:pt x="1008" y="283"/>
                  </a:lnTo>
                  <a:close/>
                  <a:moveTo>
                    <a:pt x="807" y="0"/>
                  </a:moveTo>
                  <a:lnTo>
                    <a:pt x="0" y="2501"/>
                  </a:lnTo>
                  <a:lnTo>
                    <a:pt x="282" y="2501"/>
                  </a:lnTo>
                  <a:lnTo>
                    <a:pt x="484" y="1856"/>
                  </a:lnTo>
                  <a:lnTo>
                    <a:pt x="1492" y="1856"/>
                  </a:lnTo>
                  <a:lnTo>
                    <a:pt x="1694" y="2501"/>
                  </a:lnTo>
                  <a:lnTo>
                    <a:pt x="2017" y="2501"/>
                  </a:lnTo>
                  <a:lnTo>
                    <a:pt x="12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0"/>
            <p:cNvSpPr/>
            <p:nvPr/>
          </p:nvSpPr>
          <p:spPr>
            <a:xfrm>
              <a:off x="2496758" y="2899172"/>
              <a:ext cx="22325" cy="32194"/>
            </a:xfrm>
            <a:custGeom>
              <a:avLst/>
              <a:gdLst/>
              <a:ahLst/>
              <a:cxnLst/>
              <a:rect l="l" t="t" r="r" b="b"/>
              <a:pathLst>
                <a:path w="1735" h="2502" extrusionOk="0">
                  <a:moveTo>
                    <a:pt x="0" y="1"/>
                  </a:moveTo>
                  <a:lnTo>
                    <a:pt x="0" y="2501"/>
                  </a:lnTo>
                  <a:lnTo>
                    <a:pt x="323" y="2501"/>
                  </a:lnTo>
                  <a:lnTo>
                    <a:pt x="323" y="1"/>
                  </a:lnTo>
                  <a:close/>
                  <a:moveTo>
                    <a:pt x="1291" y="1"/>
                  </a:moveTo>
                  <a:lnTo>
                    <a:pt x="323" y="1130"/>
                  </a:lnTo>
                  <a:lnTo>
                    <a:pt x="1331" y="2501"/>
                  </a:lnTo>
                  <a:lnTo>
                    <a:pt x="1734" y="2501"/>
                  </a:lnTo>
                  <a:lnTo>
                    <a:pt x="686" y="1130"/>
                  </a:lnTo>
                  <a:lnTo>
                    <a:pt x="16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0"/>
            <p:cNvSpPr/>
            <p:nvPr/>
          </p:nvSpPr>
          <p:spPr>
            <a:xfrm>
              <a:off x="2525296" y="2899172"/>
              <a:ext cx="18696" cy="32194"/>
            </a:xfrm>
            <a:custGeom>
              <a:avLst/>
              <a:gdLst/>
              <a:ahLst/>
              <a:cxnLst/>
              <a:rect l="l" t="t" r="r" b="b"/>
              <a:pathLst>
                <a:path w="1453" h="2502" extrusionOk="0">
                  <a:moveTo>
                    <a:pt x="0" y="1"/>
                  </a:moveTo>
                  <a:lnTo>
                    <a:pt x="0" y="2501"/>
                  </a:lnTo>
                  <a:lnTo>
                    <a:pt x="1452" y="2501"/>
                  </a:lnTo>
                  <a:lnTo>
                    <a:pt x="1452" y="2219"/>
                  </a:lnTo>
                  <a:lnTo>
                    <a:pt x="323" y="2219"/>
                  </a:lnTo>
                  <a:lnTo>
                    <a:pt x="323" y="1332"/>
                  </a:lnTo>
                  <a:lnTo>
                    <a:pt x="1250" y="1332"/>
                  </a:lnTo>
                  <a:lnTo>
                    <a:pt x="1250" y="1090"/>
                  </a:lnTo>
                  <a:lnTo>
                    <a:pt x="323" y="1090"/>
                  </a:lnTo>
                  <a:lnTo>
                    <a:pt x="323" y="243"/>
                  </a:lnTo>
                  <a:lnTo>
                    <a:pt x="1412" y="243"/>
                  </a:lnTo>
                  <a:lnTo>
                    <a:pt x="14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0"/>
            <p:cNvSpPr/>
            <p:nvPr/>
          </p:nvSpPr>
          <p:spPr>
            <a:xfrm>
              <a:off x="2551235" y="2899172"/>
              <a:ext cx="20253" cy="32194"/>
            </a:xfrm>
            <a:custGeom>
              <a:avLst/>
              <a:gdLst/>
              <a:ahLst/>
              <a:cxnLst/>
              <a:rect l="l" t="t" r="r" b="b"/>
              <a:pathLst>
                <a:path w="1574" h="2502" extrusionOk="0">
                  <a:moveTo>
                    <a:pt x="1" y="1"/>
                  </a:moveTo>
                  <a:lnTo>
                    <a:pt x="1" y="2501"/>
                  </a:lnTo>
                  <a:lnTo>
                    <a:pt x="323" y="2501"/>
                  </a:lnTo>
                  <a:lnTo>
                    <a:pt x="323" y="1251"/>
                  </a:lnTo>
                  <a:cubicBezTo>
                    <a:pt x="323" y="1009"/>
                    <a:pt x="323" y="808"/>
                    <a:pt x="283" y="606"/>
                  </a:cubicBezTo>
                  <a:cubicBezTo>
                    <a:pt x="283" y="404"/>
                    <a:pt x="283" y="324"/>
                    <a:pt x="283" y="283"/>
                  </a:cubicBezTo>
                  <a:lnTo>
                    <a:pt x="1130" y="2501"/>
                  </a:lnTo>
                  <a:lnTo>
                    <a:pt x="1574" y="2501"/>
                  </a:lnTo>
                  <a:lnTo>
                    <a:pt x="1574" y="1"/>
                  </a:lnTo>
                  <a:lnTo>
                    <a:pt x="1291" y="1"/>
                  </a:lnTo>
                  <a:lnTo>
                    <a:pt x="1291" y="1251"/>
                  </a:lnTo>
                  <a:cubicBezTo>
                    <a:pt x="1291" y="1493"/>
                    <a:pt x="1291" y="1775"/>
                    <a:pt x="1332" y="2058"/>
                  </a:cubicBezTo>
                  <a:lnTo>
                    <a:pt x="1332" y="2179"/>
                  </a:lnTo>
                  <a:lnTo>
                    <a:pt x="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0"/>
            <p:cNvSpPr/>
            <p:nvPr/>
          </p:nvSpPr>
          <p:spPr>
            <a:xfrm>
              <a:off x="2576659" y="2899172"/>
              <a:ext cx="25967" cy="32194"/>
            </a:xfrm>
            <a:custGeom>
              <a:avLst/>
              <a:gdLst/>
              <a:ahLst/>
              <a:cxnLst/>
              <a:rect l="l" t="t" r="r" b="b"/>
              <a:pathLst>
                <a:path w="2018" h="2502" extrusionOk="0">
                  <a:moveTo>
                    <a:pt x="1" y="1"/>
                  </a:moveTo>
                  <a:lnTo>
                    <a:pt x="848" y="1533"/>
                  </a:lnTo>
                  <a:lnTo>
                    <a:pt x="848" y="2501"/>
                  </a:lnTo>
                  <a:lnTo>
                    <a:pt x="1170" y="2501"/>
                  </a:lnTo>
                  <a:lnTo>
                    <a:pt x="1170" y="1533"/>
                  </a:lnTo>
                  <a:lnTo>
                    <a:pt x="2017" y="1"/>
                  </a:lnTo>
                  <a:lnTo>
                    <a:pt x="1695" y="1"/>
                  </a:lnTo>
                  <a:lnTo>
                    <a:pt x="1009" y="1251"/>
                  </a:lnTo>
                  <a:lnTo>
                    <a:pt x="3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0"/>
            <p:cNvSpPr/>
            <p:nvPr/>
          </p:nvSpPr>
          <p:spPr>
            <a:xfrm>
              <a:off x="2604168" y="2899172"/>
              <a:ext cx="26481" cy="32194"/>
            </a:xfrm>
            <a:custGeom>
              <a:avLst/>
              <a:gdLst/>
              <a:ahLst/>
              <a:cxnLst/>
              <a:rect l="l" t="t" r="r" b="b"/>
              <a:pathLst>
                <a:path w="2058" h="2502" extrusionOk="0">
                  <a:moveTo>
                    <a:pt x="1009" y="243"/>
                  </a:moveTo>
                  <a:lnTo>
                    <a:pt x="1452" y="1574"/>
                  </a:lnTo>
                  <a:lnTo>
                    <a:pt x="605" y="1574"/>
                  </a:lnTo>
                  <a:lnTo>
                    <a:pt x="1009" y="243"/>
                  </a:lnTo>
                  <a:close/>
                  <a:moveTo>
                    <a:pt x="847" y="1"/>
                  </a:moveTo>
                  <a:lnTo>
                    <a:pt x="0" y="2501"/>
                  </a:lnTo>
                  <a:lnTo>
                    <a:pt x="323" y="2501"/>
                  </a:lnTo>
                  <a:lnTo>
                    <a:pt x="525" y="1856"/>
                  </a:lnTo>
                  <a:lnTo>
                    <a:pt x="1533" y="1856"/>
                  </a:lnTo>
                  <a:lnTo>
                    <a:pt x="1734" y="2501"/>
                  </a:lnTo>
                  <a:lnTo>
                    <a:pt x="2057" y="2501"/>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0"/>
            <p:cNvSpPr/>
            <p:nvPr/>
          </p:nvSpPr>
          <p:spPr>
            <a:xfrm>
              <a:off x="2323446" y="3141533"/>
              <a:ext cx="23367" cy="32194"/>
            </a:xfrm>
            <a:custGeom>
              <a:avLst/>
              <a:gdLst/>
              <a:ahLst/>
              <a:cxnLst/>
              <a:rect l="l" t="t" r="r" b="b"/>
              <a:pathLst>
                <a:path w="1816" h="2502" extrusionOk="0">
                  <a:moveTo>
                    <a:pt x="0" y="1"/>
                  </a:moveTo>
                  <a:lnTo>
                    <a:pt x="0" y="283"/>
                  </a:lnTo>
                  <a:lnTo>
                    <a:pt x="726" y="283"/>
                  </a:lnTo>
                  <a:lnTo>
                    <a:pt x="726" y="2501"/>
                  </a:lnTo>
                  <a:lnTo>
                    <a:pt x="1049" y="2501"/>
                  </a:lnTo>
                  <a:lnTo>
                    <a:pt x="1049" y="283"/>
                  </a:lnTo>
                  <a:lnTo>
                    <a:pt x="1775" y="283"/>
                  </a:lnTo>
                  <a:lnTo>
                    <a:pt x="18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0"/>
            <p:cNvSpPr/>
            <p:nvPr/>
          </p:nvSpPr>
          <p:spPr>
            <a:xfrm>
              <a:off x="2344714" y="3141533"/>
              <a:ext cx="26481" cy="32194"/>
            </a:xfrm>
            <a:custGeom>
              <a:avLst/>
              <a:gdLst/>
              <a:ahLst/>
              <a:cxnLst/>
              <a:rect l="l" t="t" r="r" b="b"/>
              <a:pathLst>
                <a:path w="2058" h="2502" extrusionOk="0">
                  <a:moveTo>
                    <a:pt x="1009" y="283"/>
                  </a:moveTo>
                  <a:lnTo>
                    <a:pt x="1412" y="1614"/>
                  </a:lnTo>
                  <a:lnTo>
                    <a:pt x="646" y="1614"/>
                  </a:lnTo>
                  <a:lnTo>
                    <a:pt x="1009" y="283"/>
                  </a:lnTo>
                  <a:close/>
                  <a:moveTo>
                    <a:pt x="807" y="1"/>
                  </a:moveTo>
                  <a:lnTo>
                    <a:pt x="1" y="2501"/>
                  </a:lnTo>
                  <a:lnTo>
                    <a:pt x="364" y="2501"/>
                  </a:lnTo>
                  <a:lnTo>
                    <a:pt x="565" y="1856"/>
                  </a:lnTo>
                  <a:lnTo>
                    <a:pt x="1493" y="1856"/>
                  </a:lnTo>
                  <a:lnTo>
                    <a:pt x="1695" y="2501"/>
                  </a:lnTo>
                  <a:lnTo>
                    <a:pt x="2058" y="2501"/>
                  </a:lnTo>
                  <a:lnTo>
                    <a:pt x="12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0"/>
            <p:cNvSpPr/>
            <p:nvPr/>
          </p:nvSpPr>
          <p:spPr>
            <a:xfrm>
              <a:off x="2375851" y="3141533"/>
              <a:ext cx="22840" cy="32194"/>
            </a:xfrm>
            <a:custGeom>
              <a:avLst/>
              <a:gdLst/>
              <a:ahLst/>
              <a:cxnLst/>
              <a:rect l="l" t="t" r="r" b="b"/>
              <a:pathLst>
                <a:path w="1775" h="2502" extrusionOk="0">
                  <a:moveTo>
                    <a:pt x="1" y="1"/>
                  </a:moveTo>
                  <a:lnTo>
                    <a:pt x="1" y="2501"/>
                  </a:lnTo>
                  <a:lnTo>
                    <a:pt x="323" y="2501"/>
                  </a:lnTo>
                  <a:lnTo>
                    <a:pt x="323" y="1372"/>
                  </a:lnTo>
                  <a:cubicBezTo>
                    <a:pt x="323" y="1170"/>
                    <a:pt x="323" y="969"/>
                    <a:pt x="323" y="848"/>
                  </a:cubicBezTo>
                  <a:cubicBezTo>
                    <a:pt x="323" y="686"/>
                    <a:pt x="283" y="565"/>
                    <a:pt x="283" y="364"/>
                  </a:cubicBezTo>
                  <a:lnTo>
                    <a:pt x="283" y="364"/>
                  </a:lnTo>
                  <a:lnTo>
                    <a:pt x="1291" y="2501"/>
                  </a:lnTo>
                  <a:lnTo>
                    <a:pt x="1775" y="2501"/>
                  </a:lnTo>
                  <a:lnTo>
                    <a:pt x="1775" y="1"/>
                  </a:lnTo>
                  <a:lnTo>
                    <a:pt x="1452" y="1"/>
                  </a:lnTo>
                  <a:lnTo>
                    <a:pt x="1452" y="1372"/>
                  </a:lnTo>
                  <a:cubicBezTo>
                    <a:pt x="1452" y="1493"/>
                    <a:pt x="1452" y="1654"/>
                    <a:pt x="1452" y="1815"/>
                  </a:cubicBezTo>
                  <a:cubicBezTo>
                    <a:pt x="1452" y="1936"/>
                    <a:pt x="1493" y="2057"/>
                    <a:pt x="1493" y="2138"/>
                  </a:cubicBezTo>
                  <a:lnTo>
                    <a:pt x="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0"/>
            <p:cNvSpPr/>
            <p:nvPr/>
          </p:nvSpPr>
          <p:spPr>
            <a:xfrm>
              <a:off x="2404389" y="3141533"/>
              <a:ext cx="20768" cy="32194"/>
            </a:xfrm>
            <a:custGeom>
              <a:avLst/>
              <a:gdLst/>
              <a:ahLst/>
              <a:cxnLst/>
              <a:rect l="l" t="t" r="r" b="b"/>
              <a:pathLst>
                <a:path w="1614" h="2502" extrusionOk="0">
                  <a:moveTo>
                    <a:pt x="162" y="1"/>
                  </a:moveTo>
                  <a:lnTo>
                    <a:pt x="162" y="283"/>
                  </a:lnTo>
                  <a:lnTo>
                    <a:pt x="1251" y="283"/>
                  </a:lnTo>
                  <a:lnTo>
                    <a:pt x="1" y="2219"/>
                  </a:lnTo>
                  <a:lnTo>
                    <a:pt x="1" y="2501"/>
                  </a:lnTo>
                  <a:lnTo>
                    <a:pt x="1573" y="2501"/>
                  </a:lnTo>
                  <a:lnTo>
                    <a:pt x="1614" y="2219"/>
                  </a:lnTo>
                  <a:lnTo>
                    <a:pt x="404" y="2219"/>
                  </a:lnTo>
                  <a:lnTo>
                    <a:pt x="1614" y="283"/>
                  </a:lnTo>
                  <a:lnTo>
                    <a:pt x="16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0"/>
            <p:cNvSpPr/>
            <p:nvPr/>
          </p:nvSpPr>
          <p:spPr>
            <a:xfrm>
              <a:off x="2427742" y="3141533"/>
              <a:ext cx="25954" cy="32194"/>
            </a:xfrm>
            <a:custGeom>
              <a:avLst/>
              <a:gdLst/>
              <a:ahLst/>
              <a:cxnLst/>
              <a:rect l="l" t="t" r="r" b="b"/>
              <a:pathLst>
                <a:path w="2017" h="2502" extrusionOk="0">
                  <a:moveTo>
                    <a:pt x="1009" y="283"/>
                  </a:moveTo>
                  <a:lnTo>
                    <a:pt x="1412" y="1614"/>
                  </a:lnTo>
                  <a:lnTo>
                    <a:pt x="605" y="1614"/>
                  </a:lnTo>
                  <a:lnTo>
                    <a:pt x="1009" y="283"/>
                  </a:lnTo>
                  <a:close/>
                  <a:moveTo>
                    <a:pt x="807" y="1"/>
                  </a:moveTo>
                  <a:lnTo>
                    <a:pt x="0" y="2501"/>
                  </a:lnTo>
                  <a:lnTo>
                    <a:pt x="363" y="2501"/>
                  </a:lnTo>
                  <a:lnTo>
                    <a:pt x="525" y="1856"/>
                  </a:lnTo>
                  <a:lnTo>
                    <a:pt x="1493" y="1856"/>
                  </a:lnTo>
                  <a:lnTo>
                    <a:pt x="1654" y="2501"/>
                  </a:lnTo>
                  <a:lnTo>
                    <a:pt x="2017" y="2501"/>
                  </a:lnTo>
                  <a:lnTo>
                    <a:pt x="12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0"/>
            <p:cNvSpPr/>
            <p:nvPr/>
          </p:nvSpPr>
          <p:spPr>
            <a:xfrm>
              <a:off x="2458879" y="3141533"/>
              <a:ext cx="22325" cy="32194"/>
            </a:xfrm>
            <a:custGeom>
              <a:avLst/>
              <a:gdLst/>
              <a:ahLst/>
              <a:cxnLst/>
              <a:rect l="l" t="t" r="r" b="b"/>
              <a:pathLst>
                <a:path w="1735" h="2502" extrusionOk="0">
                  <a:moveTo>
                    <a:pt x="0" y="1"/>
                  </a:moveTo>
                  <a:lnTo>
                    <a:pt x="0" y="2501"/>
                  </a:lnTo>
                  <a:lnTo>
                    <a:pt x="323" y="2501"/>
                  </a:lnTo>
                  <a:lnTo>
                    <a:pt x="323" y="1372"/>
                  </a:lnTo>
                  <a:cubicBezTo>
                    <a:pt x="323" y="1170"/>
                    <a:pt x="323" y="969"/>
                    <a:pt x="282" y="848"/>
                  </a:cubicBezTo>
                  <a:cubicBezTo>
                    <a:pt x="282" y="686"/>
                    <a:pt x="282" y="565"/>
                    <a:pt x="282" y="364"/>
                  </a:cubicBezTo>
                  <a:lnTo>
                    <a:pt x="1291" y="2501"/>
                  </a:lnTo>
                  <a:lnTo>
                    <a:pt x="1734" y="2501"/>
                  </a:lnTo>
                  <a:lnTo>
                    <a:pt x="1734" y="1"/>
                  </a:lnTo>
                  <a:lnTo>
                    <a:pt x="1412" y="1"/>
                  </a:lnTo>
                  <a:lnTo>
                    <a:pt x="1412" y="1372"/>
                  </a:lnTo>
                  <a:cubicBezTo>
                    <a:pt x="1412" y="1493"/>
                    <a:pt x="1412" y="1654"/>
                    <a:pt x="1452" y="1815"/>
                  </a:cubicBezTo>
                  <a:cubicBezTo>
                    <a:pt x="1452" y="1936"/>
                    <a:pt x="1452" y="2057"/>
                    <a:pt x="1452" y="2138"/>
                  </a:cubicBezTo>
                  <a:lnTo>
                    <a:pt x="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0"/>
            <p:cNvSpPr/>
            <p:nvPr/>
          </p:nvSpPr>
          <p:spPr>
            <a:xfrm>
              <a:off x="2490530" y="3141533"/>
              <a:ext cx="4684" cy="32194"/>
            </a:xfrm>
            <a:custGeom>
              <a:avLst/>
              <a:gdLst/>
              <a:ahLst/>
              <a:cxnLst/>
              <a:rect l="l" t="t" r="r" b="b"/>
              <a:pathLst>
                <a:path w="364" h="2502" extrusionOk="0">
                  <a:moveTo>
                    <a:pt x="0" y="1"/>
                  </a:moveTo>
                  <a:lnTo>
                    <a:pt x="0" y="2501"/>
                  </a:lnTo>
                  <a:lnTo>
                    <a:pt x="363" y="2501"/>
                  </a:lnTo>
                  <a:lnTo>
                    <a:pt x="3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0"/>
            <p:cNvSpPr/>
            <p:nvPr/>
          </p:nvSpPr>
          <p:spPr>
            <a:xfrm>
              <a:off x="2499871" y="3141533"/>
              <a:ext cx="25954" cy="32194"/>
            </a:xfrm>
            <a:custGeom>
              <a:avLst/>
              <a:gdLst/>
              <a:ahLst/>
              <a:cxnLst/>
              <a:rect l="l" t="t" r="r" b="b"/>
              <a:pathLst>
                <a:path w="2017" h="2502" extrusionOk="0">
                  <a:moveTo>
                    <a:pt x="1008" y="283"/>
                  </a:moveTo>
                  <a:lnTo>
                    <a:pt x="1412" y="1614"/>
                  </a:lnTo>
                  <a:lnTo>
                    <a:pt x="605" y="1614"/>
                  </a:lnTo>
                  <a:lnTo>
                    <a:pt x="1008" y="283"/>
                  </a:lnTo>
                  <a:close/>
                  <a:moveTo>
                    <a:pt x="807" y="1"/>
                  </a:moveTo>
                  <a:lnTo>
                    <a:pt x="0" y="2501"/>
                  </a:lnTo>
                  <a:lnTo>
                    <a:pt x="363" y="2501"/>
                  </a:lnTo>
                  <a:lnTo>
                    <a:pt x="524" y="1856"/>
                  </a:lnTo>
                  <a:lnTo>
                    <a:pt x="1492" y="1856"/>
                  </a:lnTo>
                  <a:lnTo>
                    <a:pt x="1654" y="2501"/>
                  </a:lnTo>
                  <a:lnTo>
                    <a:pt x="2017" y="2501"/>
                  </a:lnTo>
                  <a:lnTo>
                    <a:pt x="12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0"/>
            <p:cNvSpPr/>
            <p:nvPr/>
          </p:nvSpPr>
          <p:spPr>
            <a:xfrm>
              <a:off x="2317218" y="2868558"/>
              <a:ext cx="14540" cy="22325"/>
            </a:xfrm>
            <a:custGeom>
              <a:avLst/>
              <a:gdLst/>
              <a:ahLst/>
              <a:cxnLst/>
              <a:rect l="l" t="t" r="r" b="b"/>
              <a:pathLst>
                <a:path w="1130" h="1735" extrusionOk="0">
                  <a:moveTo>
                    <a:pt x="0" y="1"/>
                  </a:moveTo>
                  <a:lnTo>
                    <a:pt x="0" y="1130"/>
                  </a:lnTo>
                  <a:cubicBezTo>
                    <a:pt x="0" y="1251"/>
                    <a:pt x="41" y="1372"/>
                    <a:pt x="81" y="1452"/>
                  </a:cubicBezTo>
                  <a:cubicBezTo>
                    <a:pt x="121" y="1533"/>
                    <a:pt x="202" y="1614"/>
                    <a:pt x="283" y="1654"/>
                  </a:cubicBezTo>
                  <a:cubicBezTo>
                    <a:pt x="363" y="1694"/>
                    <a:pt x="444" y="1735"/>
                    <a:pt x="565" y="1735"/>
                  </a:cubicBezTo>
                  <a:cubicBezTo>
                    <a:pt x="686" y="1735"/>
                    <a:pt x="767" y="1694"/>
                    <a:pt x="847" y="1654"/>
                  </a:cubicBezTo>
                  <a:cubicBezTo>
                    <a:pt x="968" y="1614"/>
                    <a:pt x="1009" y="1533"/>
                    <a:pt x="1049" y="1452"/>
                  </a:cubicBezTo>
                  <a:cubicBezTo>
                    <a:pt x="1089" y="1372"/>
                    <a:pt x="1130" y="1251"/>
                    <a:pt x="1130" y="1130"/>
                  </a:cubicBezTo>
                  <a:lnTo>
                    <a:pt x="1130" y="1"/>
                  </a:lnTo>
                  <a:lnTo>
                    <a:pt x="928" y="1"/>
                  </a:lnTo>
                  <a:lnTo>
                    <a:pt x="928" y="1170"/>
                  </a:lnTo>
                  <a:cubicBezTo>
                    <a:pt x="928" y="1291"/>
                    <a:pt x="888" y="1372"/>
                    <a:pt x="807" y="1452"/>
                  </a:cubicBezTo>
                  <a:cubicBezTo>
                    <a:pt x="767" y="1493"/>
                    <a:pt x="686" y="1533"/>
                    <a:pt x="565" y="1533"/>
                  </a:cubicBezTo>
                  <a:cubicBezTo>
                    <a:pt x="444" y="1533"/>
                    <a:pt x="363" y="1493"/>
                    <a:pt x="323" y="1452"/>
                  </a:cubicBezTo>
                  <a:cubicBezTo>
                    <a:pt x="242" y="1372"/>
                    <a:pt x="242" y="1291"/>
                    <a:pt x="242" y="1170"/>
                  </a:cubicBezTo>
                  <a:lnTo>
                    <a:pt x="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0"/>
            <p:cNvSpPr/>
            <p:nvPr/>
          </p:nvSpPr>
          <p:spPr>
            <a:xfrm>
              <a:off x="2335373" y="2868044"/>
              <a:ext cx="15583" cy="22840"/>
            </a:xfrm>
            <a:custGeom>
              <a:avLst/>
              <a:gdLst/>
              <a:ahLst/>
              <a:cxnLst/>
              <a:rect l="l" t="t" r="r" b="b"/>
              <a:pathLst>
                <a:path w="1211" h="1775" extrusionOk="0">
                  <a:moveTo>
                    <a:pt x="727" y="0"/>
                  </a:moveTo>
                  <a:cubicBezTo>
                    <a:pt x="606" y="0"/>
                    <a:pt x="485" y="41"/>
                    <a:pt x="364" y="121"/>
                  </a:cubicBezTo>
                  <a:cubicBezTo>
                    <a:pt x="243" y="162"/>
                    <a:pt x="162" y="283"/>
                    <a:pt x="122" y="403"/>
                  </a:cubicBezTo>
                  <a:cubicBezTo>
                    <a:pt x="41" y="524"/>
                    <a:pt x="1" y="686"/>
                    <a:pt x="1" y="887"/>
                  </a:cubicBezTo>
                  <a:cubicBezTo>
                    <a:pt x="1" y="1170"/>
                    <a:pt x="82" y="1371"/>
                    <a:pt x="162" y="1533"/>
                  </a:cubicBezTo>
                  <a:cubicBezTo>
                    <a:pt x="283" y="1694"/>
                    <a:pt x="444" y="1775"/>
                    <a:pt x="686" y="1775"/>
                  </a:cubicBezTo>
                  <a:cubicBezTo>
                    <a:pt x="767" y="1775"/>
                    <a:pt x="888" y="1734"/>
                    <a:pt x="969" y="1734"/>
                  </a:cubicBezTo>
                  <a:cubicBezTo>
                    <a:pt x="1049" y="1694"/>
                    <a:pt x="1130" y="1654"/>
                    <a:pt x="1211" y="1613"/>
                  </a:cubicBezTo>
                  <a:lnTo>
                    <a:pt x="1211" y="807"/>
                  </a:lnTo>
                  <a:lnTo>
                    <a:pt x="646" y="807"/>
                  </a:lnTo>
                  <a:lnTo>
                    <a:pt x="686" y="968"/>
                  </a:lnTo>
                  <a:lnTo>
                    <a:pt x="1009" y="968"/>
                  </a:lnTo>
                  <a:lnTo>
                    <a:pt x="1009" y="1492"/>
                  </a:lnTo>
                  <a:cubicBezTo>
                    <a:pt x="928" y="1533"/>
                    <a:pt x="807" y="1573"/>
                    <a:pt x="686" y="1573"/>
                  </a:cubicBezTo>
                  <a:cubicBezTo>
                    <a:pt x="525" y="1573"/>
                    <a:pt x="404" y="1533"/>
                    <a:pt x="364" y="1412"/>
                  </a:cubicBezTo>
                  <a:cubicBezTo>
                    <a:pt x="283" y="1291"/>
                    <a:pt x="243" y="1129"/>
                    <a:pt x="243" y="887"/>
                  </a:cubicBezTo>
                  <a:cubicBezTo>
                    <a:pt x="243" y="645"/>
                    <a:pt x="283" y="484"/>
                    <a:pt x="364" y="363"/>
                  </a:cubicBezTo>
                  <a:cubicBezTo>
                    <a:pt x="444" y="242"/>
                    <a:pt x="565" y="202"/>
                    <a:pt x="727" y="202"/>
                  </a:cubicBezTo>
                  <a:cubicBezTo>
                    <a:pt x="767" y="202"/>
                    <a:pt x="848" y="202"/>
                    <a:pt x="888" y="242"/>
                  </a:cubicBezTo>
                  <a:cubicBezTo>
                    <a:pt x="969" y="242"/>
                    <a:pt x="1009" y="283"/>
                    <a:pt x="1049" y="323"/>
                  </a:cubicBezTo>
                  <a:lnTo>
                    <a:pt x="1211" y="202"/>
                  </a:lnTo>
                  <a:cubicBezTo>
                    <a:pt x="1130" y="121"/>
                    <a:pt x="1049" y="81"/>
                    <a:pt x="969" y="41"/>
                  </a:cubicBezTo>
                  <a:cubicBezTo>
                    <a:pt x="928" y="41"/>
                    <a:pt x="807" y="0"/>
                    <a:pt x="7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0"/>
            <p:cNvSpPr/>
            <p:nvPr/>
          </p:nvSpPr>
          <p:spPr>
            <a:xfrm>
              <a:off x="2353541" y="2868558"/>
              <a:ext cx="17654" cy="21810"/>
            </a:xfrm>
            <a:custGeom>
              <a:avLst/>
              <a:gdLst/>
              <a:ahLst/>
              <a:cxnLst/>
              <a:rect l="l" t="t" r="r" b="b"/>
              <a:pathLst>
                <a:path w="1372" h="1695" extrusionOk="0">
                  <a:moveTo>
                    <a:pt x="686" y="202"/>
                  </a:moveTo>
                  <a:lnTo>
                    <a:pt x="968" y="1089"/>
                  </a:lnTo>
                  <a:lnTo>
                    <a:pt x="404" y="1089"/>
                  </a:lnTo>
                  <a:lnTo>
                    <a:pt x="686" y="202"/>
                  </a:lnTo>
                  <a:close/>
                  <a:moveTo>
                    <a:pt x="565" y="1"/>
                  </a:moveTo>
                  <a:lnTo>
                    <a:pt x="0" y="1694"/>
                  </a:lnTo>
                  <a:lnTo>
                    <a:pt x="202" y="1694"/>
                  </a:lnTo>
                  <a:lnTo>
                    <a:pt x="363" y="1251"/>
                  </a:lnTo>
                  <a:lnTo>
                    <a:pt x="1009" y="1251"/>
                  </a:lnTo>
                  <a:lnTo>
                    <a:pt x="1170" y="1694"/>
                  </a:lnTo>
                  <a:lnTo>
                    <a:pt x="1372" y="1694"/>
                  </a:lnTo>
                  <a:lnTo>
                    <a:pt x="8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0"/>
            <p:cNvSpPr/>
            <p:nvPr/>
          </p:nvSpPr>
          <p:spPr>
            <a:xfrm>
              <a:off x="2374294" y="2868558"/>
              <a:ext cx="14026" cy="21810"/>
            </a:xfrm>
            <a:custGeom>
              <a:avLst/>
              <a:gdLst/>
              <a:ahLst/>
              <a:cxnLst/>
              <a:rect l="l" t="t" r="r" b="b"/>
              <a:pathLst>
                <a:path w="1090" h="1695" extrusionOk="0">
                  <a:moveTo>
                    <a:pt x="1" y="1"/>
                  </a:moveTo>
                  <a:lnTo>
                    <a:pt x="1" y="1694"/>
                  </a:lnTo>
                  <a:lnTo>
                    <a:pt x="202" y="1694"/>
                  </a:lnTo>
                  <a:lnTo>
                    <a:pt x="202" y="847"/>
                  </a:lnTo>
                  <a:cubicBezTo>
                    <a:pt x="202" y="686"/>
                    <a:pt x="202" y="565"/>
                    <a:pt x="202" y="404"/>
                  </a:cubicBezTo>
                  <a:cubicBezTo>
                    <a:pt x="202" y="283"/>
                    <a:pt x="202" y="202"/>
                    <a:pt x="202" y="202"/>
                  </a:cubicBezTo>
                  <a:lnTo>
                    <a:pt x="767" y="1694"/>
                  </a:lnTo>
                  <a:lnTo>
                    <a:pt x="1089" y="1694"/>
                  </a:lnTo>
                  <a:lnTo>
                    <a:pt x="1089" y="1"/>
                  </a:lnTo>
                  <a:lnTo>
                    <a:pt x="888" y="1"/>
                  </a:lnTo>
                  <a:lnTo>
                    <a:pt x="888" y="847"/>
                  </a:lnTo>
                  <a:cubicBezTo>
                    <a:pt x="888" y="1009"/>
                    <a:pt x="888" y="1210"/>
                    <a:pt x="888" y="1412"/>
                  </a:cubicBezTo>
                  <a:lnTo>
                    <a:pt x="888" y="1493"/>
                  </a:lnTo>
                  <a:lnTo>
                    <a:pt x="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0"/>
            <p:cNvSpPr/>
            <p:nvPr/>
          </p:nvSpPr>
          <p:spPr>
            <a:xfrm>
              <a:off x="2393491" y="2868558"/>
              <a:ext cx="14540" cy="21810"/>
            </a:xfrm>
            <a:custGeom>
              <a:avLst/>
              <a:gdLst/>
              <a:ahLst/>
              <a:cxnLst/>
              <a:rect l="l" t="t" r="r" b="b"/>
              <a:pathLst>
                <a:path w="1130" h="1695" extrusionOk="0">
                  <a:moveTo>
                    <a:pt x="404" y="162"/>
                  </a:moveTo>
                  <a:cubicBezTo>
                    <a:pt x="485" y="162"/>
                    <a:pt x="565" y="202"/>
                    <a:pt x="646" y="243"/>
                  </a:cubicBezTo>
                  <a:cubicBezTo>
                    <a:pt x="727" y="243"/>
                    <a:pt x="807" y="323"/>
                    <a:pt x="848" y="404"/>
                  </a:cubicBezTo>
                  <a:cubicBezTo>
                    <a:pt x="888" y="525"/>
                    <a:pt x="928" y="646"/>
                    <a:pt x="928" y="847"/>
                  </a:cubicBezTo>
                  <a:cubicBezTo>
                    <a:pt x="928" y="1089"/>
                    <a:pt x="848" y="1251"/>
                    <a:pt x="767" y="1372"/>
                  </a:cubicBezTo>
                  <a:cubicBezTo>
                    <a:pt x="686" y="1452"/>
                    <a:pt x="565" y="1533"/>
                    <a:pt x="404" y="1533"/>
                  </a:cubicBezTo>
                  <a:lnTo>
                    <a:pt x="202" y="1533"/>
                  </a:lnTo>
                  <a:lnTo>
                    <a:pt x="202" y="162"/>
                  </a:lnTo>
                  <a:close/>
                  <a:moveTo>
                    <a:pt x="1" y="1"/>
                  </a:moveTo>
                  <a:lnTo>
                    <a:pt x="1" y="1694"/>
                  </a:lnTo>
                  <a:lnTo>
                    <a:pt x="364" y="1694"/>
                  </a:lnTo>
                  <a:cubicBezTo>
                    <a:pt x="606" y="1694"/>
                    <a:pt x="767" y="1614"/>
                    <a:pt x="928" y="1493"/>
                  </a:cubicBezTo>
                  <a:cubicBezTo>
                    <a:pt x="1049" y="1372"/>
                    <a:pt x="1130" y="1170"/>
                    <a:pt x="1130" y="847"/>
                  </a:cubicBezTo>
                  <a:cubicBezTo>
                    <a:pt x="1130" y="525"/>
                    <a:pt x="1049" y="283"/>
                    <a:pt x="928" y="162"/>
                  </a:cubicBezTo>
                  <a:cubicBezTo>
                    <a:pt x="767" y="41"/>
                    <a:pt x="606" y="1"/>
                    <a:pt x="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0"/>
            <p:cNvSpPr/>
            <p:nvPr/>
          </p:nvSpPr>
          <p:spPr>
            <a:xfrm>
              <a:off x="2410102" y="2868558"/>
              <a:ext cx="17654" cy="21810"/>
            </a:xfrm>
            <a:custGeom>
              <a:avLst/>
              <a:gdLst/>
              <a:ahLst/>
              <a:cxnLst/>
              <a:rect l="l" t="t" r="r" b="b"/>
              <a:pathLst>
                <a:path w="1372" h="1695" extrusionOk="0">
                  <a:moveTo>
                    <a:pt x="686" y="202"/>
                  </a:moveTo>
                  <a:lnTo>
                    <a:pt x="968" y="1089"/>
                  </a:lnTo>
                  <a:lnTo>
                    <a:pt x="404" y="1089"/>
                  </a:lnTo>
                  <a:lnTo>
                    <a:pt x="686" y="202"/>
                  </a:lnTo>
                  <a:close/>
                  <a:moveTo>
                    <a:pt x="565" y="1"/>
                  </a:moveTo>
                  <a:lnTo>
                    <a:pt x="0" y="1694"/>
                  </a:lnTo>
                  <a:lnTo>
                    <a:pt x="242" y="1694"/>
                  </a:lnTo>
                  <a:lnTo>
                    <a:pt x="363" y="1251"/>
                  </a:lnTo>
                  <a:lnTo>
                    <a:pt x="1008" y="1251"/>
                  </a:lnTo>
                  <a:lnTo>
                    <a:pt x="1170" y="1694"/>
                  </a:lnTo>
                  <a:lnTo>
                    <a:pt x="1371" y="1694"/>
                  </a:lnTo>
                  <a:lnTo>
                    <a:pt x="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0"/>
            <p:cNvSpPr/>
            <p:nvPr/>
          </p:nvSpPr>
          <p:spPr>
            <a:xfrm>
              <a:off x="2419958" y="3627284"/>
              <a:ext cx="28553" cy="29081"/>
            </a:xfrm>
            <a:custGeom>
              <a:avLst/>
              <a:gdLst/>
              <a:ahLst/>
              <a:cxnLst/>
              <a:rect l="l" t="t" r="r" b="b"/>
              <a:pathLst>
                <a:path w="2219" h="2260" extrusionOk="0">
                  <a:moveTo>
                    <a:pt x="968" y="1"/>
                  </a:moveTo>
                  <a:lnTo>
                    <a:pt x="726" y="243"/>
                  </a:lnTo>
                  <a:lnTo>
                    <a:pt x="1291" y="1372"/>
                  </a:lnTo>
                  <a:lnTo>
                    <a:pt x="202" y="686"/>
                  </a:lnTo>
                  <a:lnTo>
                    <a:pt x="0" y="928"/>
                  </a:lnTo>
                  <a:lnTo>
                    <a:pt x="1009" y="2259"/>
                  </a:lnTo>
                  <a:lnTo>
                    <a:pt x="1170" y="2098"/>
                  </a:lnTo>
                  <a:lnTo>
                    <a:pt x="726" y="1533"/>
                  </a:lnTo>
                  <a:cubicBezTo>
                    <a:pt x="565" y="1291"/>
                    <a:pt x="404" y="1130"/>
                    <a:pt x="283" y="969"/>
                  </a:cubicBezTo>
                  <a:lnTo>
                    <a:pt x="283" y="969"/>
                  </a:lnTo>
                  <a:lnTo>
                    <a:pt x="1412" y="1654"/>
                  </a:lnTo>
                  <a:lnTo>
                    <a:pt x="1573" y="1493"/>
                  </a:lnTo>
                  <a:lnTo>
                    <a:pt x="968" y="323"/>
                  </a:lnTo>
                  <a:lnTo>
                    <a:pt x="968" y="323"/>
                  </a:lnTo>
                  <a:cubicBezTo>
                    <a:pt x="1089" y="444"/>
                    <a:pt x="1251" y="606"/>
                    <a:pt x="1493" y="807"/>
                  </a:cubicBezTo>
                  <a:lnTo>
                    <a:pt x="2057" y="1332"/>
                  </a:lnTo>
                  <a:lnTo>
                    <a:pt x="2219" y="1170"/>
                  </a:lnTo>
                  <a:lnTo>
                    <a:pt x="9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0"/>
            <p:cNvSpPr/>
            <p:nvPr/>
          </p:nvSpPr>
          <p:spPr>
            <a:xfrm>
              <a:off x="2439669" y="3615007"/>
              <a:ext cx="21296" cy="21630"/>
            </a:xfrm>
            <a:custGeom>
              <a:avLst/>
              <a:gdLst/>
              <a:ahLst/>
              <a:cxnLst/>
              <a:rect l="l" t="t" r="r" b="b"/>
              <a:pathLst>
                <a:path w="1655" h="1681" extrusionOk="0">
                  <a:moveTo>
                    <a:pt x="655" y="209"/>
                  </a:moveTo>
                  <a:cubicBezTo>
                    <a:pt x="809" y="209"/>
                    <a:pt x="975" y="316"/>
                    <a:pt x="1171" y="511"/>
                  </a:cubicBezTo>
                  <a:cubicBezTo>
                    <a:pt x="1493" y="874"/>
                    <a:pt x="1533" y="1116"/>
                    <a:pt x="1292" y="1358"/>
                  </a:cubicBezTo>
                  <a:cubicBezTo>
                    <a:pt x="1203" y="1417"/>
                    <a:pt x="1114" y="1454"/>
                    <a:pt x="1026" y="1454"/>
                  </a:cubicBezTo>
                  <a:cubicBezTo>
                    <a:pt x="993" y="1454"/>
                    <a:pt x="961" y="1449"/>
                    <a:pt x="929" y="1439"/>
                  </a:cubicBezTo>
                  <a:cubicBezTo>
                    <a:pt x="808" y="1439"/>
                    <a:pt x="646" y="1318"/>
                    <a:pt x="485" y="1156"/>
                  </a:cubicBezTo>
                  <a:cubicBezTo>
                    <a:pt x="324" y="995"/>
                    <a:pt x="243" y="834"/>
                    <a:pt x="243" y="672"/>
                  </a:cubicBezTo>
                  <a:cubicBezTo>
                    <a:pt x="203" y="551"/>
                    <a:pt x="243" y="430"/>
                    <a:pt x="364" y="350"/>
                  </a:cubicBezTo>
                  <a:cubicBezTo>
                    <a:pt x="459" y="254"/>
                    <a:pt x="555" y="209"/>
                    <a:pt x="655" y="209"/>
                  </a:cubicBezTo>
                  <a:close/>
                  <a:moveTo>
                    <a:pt x="731" y="1"/>
                  </a:moveTo>
                  <a:cubicBezTo>
                    <a:pt x="673" y="1"/>
                    <a:pt x="616" y="10"/>
                    <a:pt x="566" y="27"/>
                  </a:cubicBezTo>
                  <a:cubicBezTo>
                    <a:pt x="445" y="27"/>
                    <a:pt x="324" y="108"/>
                    <a:pt x="243" y="188"/>
                  </a:cubicBezTo>
                  <a:cubicBezTo>
                    <a:pt x="122" y="269"/>
                    <a:pt x="82" y="390"/>
                    <a:pt x="41" y="511"/>
                  </a:cubicBezTo>
                  <a:cubicBezTo>
                    <a:pt x="1" y="632"/>
                    <a:pt x="1" y="793"/>
                    <a:pt x="41" y="914"/>
                  </a:cubicBezTo>
                  <a:cubicBezTo>
                    <a:pt x="82" y="1035"/>
                    <a:pt x="162" y="1197"/>
                    <a:pt x="324" y="1318"/>
                  </a:cubicBezTo>
                  <a:cubicBezTo>
                    <a:pt x="445" y="1479"/>
                    <a:pt x="566" y="1560"/>
                    <a:pt x="687" y="1600"/>
                  </a:cubicBezTo>
                  <a:cubicBezTo>
                    <a:pt x="808" y="1681"/>
                    <a:pt x="969" y="1681"/>
                    <a:pt x="1090" y="1681"/>
                  </a:cubicBezTo>
                  <a:cubicBezTo>
                    <a:pt x="1211" y="1640"/>
                    <a:pt x="1332" y="1560"/>
                    <a:pt x="1413" y="1479"/>
                  </a:cubicBezTo>
                  <a:cubicBezTo>
                    <a:pt x="1533" y="1398"/>
                    <a:pt x="1614" y="1277"/>
                    <a:pt x="1614" y="1156"/>
                  </a:cubicBezTo>
                  <a:cubicBezTo>
                    <a:pt x="1654" y="1035"/>
                    <a:pt x="1654" y="914"/>
                    <a:pt x="1614" y="753"/>
                  </a:cubicBezTo>
                  <a:cubicBezTo>
                    <a:pt x="1574" y="632"/>
                    <a:pt x="1493" y="471"/>
                    <a:pt x="1372" y="350"/>
                  </a:cubicBezTo>
                  <a:cubicBezTo>
                    <a:pt x="1251" y="229"/>
                    <a:pt x="1090" y="108"/>
                    <a:pt x="969" y="67"/>
                  </a:cubicBezTo>
                  <a:cubicBezTo>
                    <a:pt x="898" y="20"/>
                    <a:pt x="813" y="1"/>
                    <a:pt x="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0"/>
            <p:cNvSpPr/>
            <p:nvPr/>
          </p:nvSpPr>
          <p:spPr>
            <a:xfrm>
              <a:off x="2452124" y="3600814"/>
              <a:ext cx="23895" cy="25452"/>
            </a:xfrm>
            <a:custGeom>
              <a:avLst/>
              <a:gdLst/>
              <a:ahLst/>
              <a:cxnLst/>
              <a:rect l="l" t="t" r="r" b="b"/>
              <a:pathLst>
                <a:path w="1857" h="1978" extrusionOk="0">
                  <a:moveTo>
                    <a:pt x="727" y="1"/>
                  </a:moveTo>
                  <a:lnTo>
                    <a:pt x="1" y="686"/>
                  </a:lnTo>
                  <a:lnTo>
                    <a:pt x="122" y="807"/>
                  </a:lnTo>
                  <a:lnTo>
                    <a:pt x="686" y="283"/>
                  </a:lnTo>
                  <a:lnTo>
                    <a:pt x="928" y="1856"/>
                  </a:lnTo>
                  <a:lnTo>
                    <a:pt x="1090" y="1977"/>
                  </a:lnTo>
                  <a:lnTo>
                    <a:pt x="1856" y="1251"/>
                  </a:lnTo>
                  <a:lnTo>
                    <a:pt x="1735" y="1090"/>
                  </a:lnTo>
                  <a:lnTo>
                    <a:pt x="1130" y="1654"/>
                  </a:lnTo>
                  <a:lnTo>
                    <a:pt x="848" y="122"/>
                  </a:lnTo>
                  <a:lnTo>
                    <a:pt x="7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0"/>
            <p:cNvSpPr/>
            <p:nvPr/>
          </p:nvSpPr>
          <p:spPr>
            <a:xfrm>
              <a:off x="2467692" y="3591999"/>
              <a:ext cx="22853" cy="23882"/>
            </a:xfrm>
            <a:custGeom>
              <a:avLst/>
              <a:gdLst/>
              <a:ahLst/>
              <a:cxnLst/>
              <a:rect l="l" t="t" r="r" b="b"/>
              <a:pathLst>
                <a:path w="1776" h="1856" extrusionOk="0">
                  <a:moveTo>
                    <a:pt x="243" y="283"/>
                  </a:moveTo>
                  <a:lnTo>
                    <a:pt x="1049" y="726"/>
                  </a:lnTo>
                  <a:lnTo>
                    <a:pt x="646" y="1089"/>
                  </a:lnTo>
                  <a:lnTo>
                    <a:pt x="243" y="283"/>
                  </a:lnTo>
                  <a:close/>
                  <a:moveTo>
                    <a:pt x="243" y="0"/>
                  </a:moveTo>
                  <a:lnTo>
                    <a:pt x="1" y="202"/>
                  </a:lnTo>
                  <a:lnTo>
                    <a:pt x="767" y="1855"/>
                  </a:lnTo>
                  <a:lnTo>
                    <a:pt x="928" y="1694"/>
                  </a:lnTo>
                  <a:lnTo>
                    <a:pt x="727" y="1291"/>
                  </a:lnTo>
                  <a:lnTo>
                    <a:pt x="1211" y="847"/>
                  </a:lnTo>
                  <a:lnTo>
                    <a:pt x="1614" y="1049"/>
                  </a:lnTo>
                  <a:lnTo>
                    <a:pt x="1775" y="888"/>
                  </a:lnTo>
                  <a:lnTo>
                    <a:pt x="2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0"/>
            <p:cNvSpPr/>
            <p:nvPr/>
          </p:nvSpPr>
          <p:spPr>
            <a:xfrm>
              <a:off x="2478590" y="3573314"/>
              <a:ext cx="29081" cy="29068"/>
            </a:xfrm>
            <a:custGeom>
              <a:avLst/>
              <a:gdLst/>
              <a:ahLst/>
              <a:cxnLst/>
              <a:rect l="l" t="t" r="r" b="b"/>
              <a:pathLst>
                <a:path w="2260" h="2259" extrusionOk="0">
                  <a:moveTo>
                    <a:pt x="1009" y="0"/>
                  </a:moveTo>
                  <a:lnTo>
                    <a:pt x="767" y="202"/>
                  </a:lnTo>
                  <a:lnTo>
                    <a:pt x="1332" y="1331"/>
                  </a:lnTo>
                  <a:lnTo>
                    <a:pt x="243" y="686"/>
                  </a:lnTo>
                  <a:lnTo>
                    <a:pt x="1" y="888"/>
                  </a:lnTo>
                  <a:lnTo>
                    <a:pt x="1049" y="2259"/>
                  </a:lnTo>
                  <a:lnTo>
                    <a:pt x="1211" y="2098"/>
                  </a:lnTo>
                  <a:lnTo>
                    <a:pt x="767" y="1493"/>
                  </a:lnTo>
                  <a:cubicBezTo>
                    <a:pt x="606" y="1291"/>
                    <a:pt x="444" y="1089"/>
                    <a:pt x="283" y="968"/>
                  </a:cubicBezTo>
                  <a:lnTo>
                    <a:pt x="283" y="968"/>
                  </a:lnTo>
                  <a:lnTo>
                    <a:pt x="1453" y="1614"/>
                  </a:lnTo>
                  <a:lnTo>
                    <a:pt x="1614" y="1493"/>
                  </a:lnTo>
                  <a:lnTo>
                    <a:pt x="1009" y="283"/>
                  </a:lnTo>
                  <a:lnTo>
                    <a:pt x="1009" y="283"/>
                  </a:lnTo>
                  <a:cubicBezTo>
                    <a:pt x="1130" y="404"/>
                    <a:pt x="1291" y="565"/>
                    <a:pt x="1493" y="767"/>
                  </a:cubicBezTo>
                  <a:lnTo>
                    <a:pt x="2057" y="1291"/>
                  </a:lnTo>
                  <a:lnTo>
                    <a:pt x="2259" y="1170"/>
                  </a:lnTo>
                  <a:lnTo>
                    <a:pt x="10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0"/>
            <p:cNvSpPr/>
            <p:nvPr/>
          </p:nvSpPr>
          <p:spPr>
            <a:xfrm>
              <a:off x="2496230" y="3561707"/>
              <a:ext cx="24410" cy="23033"/>
            </a:xfrm>
            <a:custGeom>
              <a:avLst/>
              <a:gdLst/>
              <a:ahLst/>
              <a:cxnLst/>
              <a:rect l="l" t="t" r="r" b="b"/>
              <a:pathLst>
                <a:path w="1897" h="1790" extrusionOk="0">
                  <a:moveTo>
                    <a:pt x="727" y="217"/>
                  </a:moveTo>
                  <a:cubicBezTo>
                    <a:pt x="807" y="217"/>
                    <a:pt x="848" y="217"/>
                    <a:pt x="928" y="298"/>
                  </a:cubicBezTo>
                  <a:cubicBezTo>
                    <a:pt x="969" y="378"/>
                    <a:pt x="1009" y="459"/>
                    <a:pt x="1009" y="499"/>
                  </a:cubicBezTo>
                  <a:cubicBezTo>
                    <a:pt x="969" y="580"/>
                    <a:pt x="928" y="660"/>
                    <a:pt x="848" y="741"/>
                  </a:cubicBezTo>
                  <a:lnTo>
                    <a:pt x="686" y="902"/>
                  </a:lnTo>
                  <a:lnTo>
                    <a:pt x="323" y="499"/>
                  </a:lnTo>
                  <a:lnTo>
                    <a:pt x="444" y="378"/>
                  </a:lnTo>
                  <a:cubicBezTo>
                    <a:pt x="565" y="298"/>
                    <a:pt x="646" y="257"/>
                    <a:pt x="727" y="217"/>
                  </a:cubicBezTo>
                  <a:close/>
                  <a:moveTo>
                    <a:pt x="1251" y="701"/>
                  </a:moveTo>
                  <a:cubicBezTo>
                    <a:pt x="1332" y="701"/>
                    <a:pt x="1412" y="741"/>
                    <a:pt x="1493" y="822"/>
                  </a:cubicBezTo>
                  <a:cubicBezTo>
                    <a:pt x="1574" y="902"/>
                    <a:pt x="1614" y="983"/>
                    <a:pt x="1574" y="1064"/>
                  </a:cubicBezTo>
                  <a:cubicBezTo>
                    <a:pt x="1533" y="1144"/>
                    <a:pt x="1493" y="1225"/>
                    <a:pt x="1372" y="1346"/>
                  </a:cubicBezTo>
                  <a:lnTo>
                    <a:pt x="1211" y="1507"/>
                  </a:lnTo>
                  <a:lnTo>
                    <a:pt x="807" y="1023"/>
                  </a:lnTo>
                  <a:lnTo>
                    <a:pt x="1009" y="862"/>
                  </a:lnTo>
                  <a:cubicBezTo>
                    <a:pt x="1090" y="781"/>
                    <a:pt x="1170" y="741"/>
                    <a:pt x="1251" y="701"/>
                  </a:cubicBezTo>
                  <a:close/>
                  <a:moveTo>
                    <a:pt x="840" y="0"/>
                  </a:moveTo>
                  <a:cubicBezTo>
                    <a:pt x="805" y="0"/>
                    <a:pt x="767" y="5"/>
                    <a:pt x="727" y="15"/>
                  </a:cubicBezTo>
                  <a:cubicBezTo>
                    <a:pt x="606" y="15"/>
                    <a:pt x="485" y="136"/>
                    <a:pt x="323" y="257"/>
                  </a:cubicBezTo>
                  <a:lnTo>
                    <a:pt x="1" y="539"/>
                  </a:lnTo>
                  <a:lnTo>
                    <a:pt x="1170" y="1790"/>
                  </a:lnTo>
                  <a:lnTo>
                    <a:pt x="1493" y="1467"/>
                  </a:lnTo>
                  <a:cubicBezTo>
                    <a:pt x="1856" y="1185"/>
                    <a:pt x="1896" y="902"/>
                    <a:pt x="1695" y="660"/>
                  </a:cubicBezTo>
                  <a:cubicBezTo>
                    <a:pt x="1574" y="580"/>
                    <a:pt x="1493" y="499"/>
                    <a:pt x="1412" y="499"/>
                  </a:cubicBezTo>
                  <a:cubicBezTo>
                    <a:pt x="1291" y="539"/>
                    <a:pt x="1211" y="539"/>
                    <a:pt x="1090" y="620"/>
                  </a:cubicBezTo>
                  <a:cubicBezTo>
                    <a:pt x="1170" y="539"/>
                    <a:pt x="1170" y="459"/>
                    <a:pt x="1170" y="378"/>
                  </a:cubicBezTo>
                  <a:cubicBezTo>
                    <a:pt x="1170" y="298"/>
                    <a:pt x="1170" y="217"/>
                    <a:pt x="1090" y="136"/>
                  </a:cubicBezTo>
                  <a:cubicBezTo>
                    <a:pt x="1029" y="45"/>
                    <a:pt x="946" y="0"/>
                    <a:pt x="8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0"/>
            <p:cNvSpPr/>
            <p:nvPr/>
          </p:nvSpPr>
          <p:spPr>
            <a:xfrm>
              <a:off x="2510769" y="3553587"/>
              <a:ext cx="16612" cy="18182"/>
            </a:xfrm>
            <a:custGeom>
              <a:avLst/>
              <a:gdLst/>
              <a:ahLst/>
              <a:cxnLst/>
              <a:rect l="l" t="t" r="r" b="b"/>
              <a:pathLst>
                <a:path w="1291" h="1413" extrusionOk="0">
                  <a:moveTo>
                    <a:pt x="161" y="1"/>
                  </a:moveTo>
                  <a:lnTo>
                    <a:pt x="0" y="162"/>
                  </a:lnTo>
                  <a:lnTo>
                    <a:pt x="1129" y="1412"/>
                  </a:lnTo>
                  <a:lnTo>
                    <a:pt x="1291" y="1251"/>
                  </a:lnTo>
                  <a:lnTo>
                    <a:pt x="1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0"/>
            <p:cNvSpPr/>
            <p:nvPr/>
          </p:nvSpPr>
          <p:spPr>
            <a:xfrm>
              <a:off x="2520111" y="3541311"/>
              <a:ext cx="25954" cy="21463"/>
            </a:xfrm>
            <a:custGeom>
              <a:avLst/>
              <a:gdLst/>
              <a:ahLst/>
              <a:cxnLst/>
              <a:rect l="l" t="t" r="r" b="b"/>
              <a:pathLst>
                <a:path w="2017" h="1668" extrusionOk="0">
                  <a:moveTo>
                    <a:pt x="615" y="200"/>
                  </a:moveTo>
                  <a:cubicBezTo>
                    <a:pt x="777" y="200"/>
                    <a:pt x="965" y="307"/>
                    <a:pt x="1170" y="511"/>
                  </a:cubicBezTo>
                  <a:cubicBezTo>
                    <a:pt x="1452" y="834"/>
                    <a:pt x="1492" y="1116"/>
                    <a:pt x="1291" y="1318"/>
                  </a:cubicBezTo>
                  <a:cubicBezTo>
                    <a:pt x="1200" y="1409"/>
                    <a:pt x="1109" y="1454"/>
                    <a:pt x="1018" y="1454"/>
                  </a:cubicBezTo>
                  <a:cubicBezTo>
                    <a:pt x="988" y="1454"/>
                    <a:pt x="958" y="1449"/>
                    <a:pt x="928" y="1439"/>
                  </a:cubicBezTo>
                  <a:cubicBezTo>
                    <a:pt x="766" y="1439"/>
                    <a:pt x="645" y="1318"/>
                    <a:pt x="484" y="1157"/>
                  </a:cubicBezTo>
                  <a:cubicBezTo>
                    <a:pt x="323" y="995"/>
                    <a:pt x="242" y="834"/>
                    <a:pt x="202" y="673"/>
                  </a:cubicBezTo>
                  <a:cubicBezTo>
                    <a:pt x="202" y="552"/>
                    <a:pt x="242" y="431"/>
                    <a:pt x="363" y="310"/>
                  </a:cubicBezTo>
                  <a:cubicBezTo>
                    <a:pt x="437" y="236"/>
                    <a:pt x="522" y="200"/>
                    <a:pt x="615" y="200"/>
                  </a:cubicBezTo>
                  <a:close/>
                  <a:moveTo>
                    <a:pt x="718" y="1"/>
                  </a:moveTo>
                  <a:cubicBezTo>
                    <a:pt x="665" y="1"/>
                    <a:pt x="615" y="11"/>
                    <a:pt x="565" y="27"/>
                  </a:cubicBezTo>
                  <a:cubicBezTo>
                    <a:pt x="444" y="27"/>
                    <a:pt x="323" y="108"/>
                    <a:pt x="202" y="189"/>
                  </a:cubicBezTo>
                  <a:cubicBezTo>
                    <a:pt x="121" y="269"/>
                    <a:pt x="40" y="390"/>
                    <a:pt x="0" y="511"/>
                  </a:cubicBezTo>
                  <a:cubicBezTo>
                    <a:pt x="0" y="632"/>
                    <a:pt x="0" y="753"/>
                    <a:pt x="40" y="915"/>
                  </a:cubicBezTo>
                  <a:cubicBezTo>
                    <a:pt x="81" y="1036"/>
                    <a:pt x="161" y="1197"/>
                    <a:pt x="282" y="1318"/>
                  </a:cubicBezTo>
                  <a:cubicBezTo>
                    <a:pt x="403" y="1439"/>
                    <a:pt x="524" y="1560"/>
                    <a:pt x="686" y="1600"/>
                  </a:cubicBezTo>
                  <a:cubicBezTo>
                    <a:pt x="756" y="1647"/>
                    <a:pt x="827" y="1667"/>
                    <a:pt x="898" y="1667"/>
                  </a:cubicBezTo>
                  <a:cubicBezTo>
                    <a:pt x="948" y="1667"/>
                    <a:pt x="998" y="1657"/>
                    <a:pt x="1049" y="1641"/>
                  </a:cubicBezTo>
                  <a:cubicBezTo>
                    <a:pt x="1170" y="1641"/>
                    <a:pt x="1291" y="1560"/>
                    <a:pt x="1412" y="1479"/>
                  </a:cubicBezTo>
                  <a:cubicBezTo>
                    <a:pt x="1533" y="1358"/>
                    <a:pt x="1613" y="1318"/>
                    <a:pt x="1694" y="1278"/>
                  </a:cubicBezTo>
                  <a:cubicBezTo>
                    <a:pt x="1774" y="1237"/>
                    <a:pt x="1895" y="1197"/>
                    <a:pt x="2016" y="1197"/>
                  </a:cubicBezTo>
                  <a:lnTo>
                    <a:pt x="2016" y="955"/>
                  </a:lnTo>
                  <a:cubicBezTo>
                    <a:pt x="1936" y="995"/>
                    <a:pt x="1855" y="995"/>
                    <a:pt x="1774" y="1036"/>
                  </a:cubicBezTo>
                  <a:cubicBezTo>
                    <a:pt x="1694" y="1076"/>
                    <a:pt x="1613" y="1116"/>
                    <a:pt x="1573" y="1157"/>
                  </a:cubicBezTo>
                  <a:cubicBezTo>
                    <a:pt x="1613" y="1036"/>
                    <a:pt x="1613" y="915"/>
                    <a:pt x="1573" y="753"/>
                  </a:cubicBezTo>
                  <a:cubicBezTo>
                    <a:pt x="1573" y="632"/>
                    <a:pt x="1492" y="511"/>
                    <a:pt x="1331" y="350"/>
                  </a:cubicBezTo>
                  <a:cubicBezTo>
                    <a:pt x="1210" y="229"/>
                    <a:pt x="1089" y="108"/>
                    <a:pt x="968" y="68"/>
                  </a:cubicBezTo>
                  <a:cubicBezTo>
                    <a:pt x="873" y="20"/>
                    <a:pt x="793" y="1"/>
                    <a:pt x="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0"/>
            <p:cNvSpPr/>
            <p:nvPr/>
          </p:nvSpPr>
          <p:spPr>
            <a:xfrm>
              <a:off x="2533595" y="3524531"/>
              <a:ext cx="23367" cy="23882"/>
            </a:xfrm>
            <a:custGeom>
              <a:avLst/>
              <a:gdLst/>
              <a:ahLst/>
              <a:cxnLst/>
              <a:rect l="l" t="t" r="r" b="b"/>
              <a:pathLst>
                <a:path w="1816" h="1856" extrusionOk="0">
                  <a:moveTo>
                    <a:pt x="847" y="1"/>
                  </a:moveTo>
                  <a:lnTo>
                    <a:pt x="686" y="162"/>
                  </a:lnTo>
                  <a:lnTo>
                    <a:pt x="1452" y="968"/>
                  </a:lnTo>
                  <a:cubicBezTo>
                    <a:pt x="1533" y="1089"/>
                    <a:pt x="1573" y="1170"/>
                    <a:pt x="1573" y="1251"/>
                  </a:cubicBezTo>
                  <a:cubicBezTo>
                    <a:pt x="1573" y="1331"/>
                    <a:pt x="1533" y="1412"/>
                    <a:pt x="1452" y="1493"/>
                  </a:cubicBezTo>
                  <a:cubicBezTo>
                    <a:pt x="1372" y="1573"/>
                    <a:pt x="1291" y="1614"/>
                    <a:pt x="1170" y="1614"/>
                  </a:cubicBezTo>
                  <a:cubicBezTo>
                    <a:pt x="1089" y="1614"/>
                    <a:pt x="1009" y="1573"/>
                    <a:pt x="928" y="1452"/>
                  </a:cubicBezTo>
                  <a:lnTo>
                    <a:pt x="162" y="646"/>
                  </a:lnTo>
                  <a:lnTo>
                    <a:pt x="1" y="767"/>
                  </a:lnTo>
                  <a:lnTo>
                    <a:pt x="767" y="1654"/>
                  </a:lnTo>
                  <a:cubicBezTo>
                    <a:pt x="888" y="1775"/>
                    <a:pt x="1009" y="1815"/>
                    <a:pt x="1170" y="1856"/>
                  </a:cubicBezTo>
                  <a:cubicBezTo>
                    <a:pt x="1291" y="1856"/>
                    <a:pt x="1452" y="1775"/>
                    <a:pt x="1573" y="1654"/>
                  </a:cubicBezTo>
                  <a:cubicBezTo>
                    <a:pt x="1694" y="1573"/>
                    <a:pt x="1735" y="1493"/>
                    <a:pt x="1775" y="1372"/>
                  </a:cubicBezTo>
                  <a:cubicBezTo>
                    <a:pt x="1815" y="1291"/>
                    <a:pt x="1815" y="1210"/>
                    <a:pt x="1775" y="1089"/>
                  </a:cubicBezTo>
                  <a:cubicBezTo>
                    <a:pt x="1775" y="1009"/>
                    <a:pt x="1694" y="928"/>
                    <a:pt x="1654" y="847"/>
                  </a:cubicBezTo>
                  <a:lnTo>
                    <a:pt x="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0"/>
            <p:cNvSpPr/>
            <p:nvPr/>
          </p:nvSpPr>
          <p:spPr>
            <a:xfrm>
              <a:off x="2549163" y="3512074"/>
              <a:ext cx="23367" cy="24410"/>
            </a:xfrm>
            <a:custGeom>
              <a:avLst/>
              <a:gdLst/>
              <a:ahLst/>
              <a:cxnLst/>
              <a:rect l="l" t="t" r="r" b="b"/>
              <a:pathLst>
                <a:path w="1816" h="1897" extrusionOk="0">
                  <a:moveTo>
                    <a:pt x="686" y="1"/>
                  </a:moveTo>
                  <a:lnTo>
                    <a:pt x="0" y="646"/>
                  </a:lnTo>
                  <a:lnTo>
                    <a:pt x="1130" y="1896"/>
                  </a:lnTo>
                  <a:lnTo>
                    <a:pt x="1815" y="1251"/>
                  </a:lnTo>
                  <a:lnTo>
                    <a:pt x="1694" y="1130"/>
                  </a:lnTo>
                  <a:lnTo>
                    <a:pt x="1170" y="1573"/>
                  </a:lnTo>
                  <a:lnTo>
                    <a:pt x="807" y="1170"/>
                  </a:lnTo>
                  <a:lnTo>
                    <a:pt x="1210" y="767"/>
                  </a:lnTo>
                  <a:lnTo>
                    <a:pt x="1089" y="646"/>
                  </a:lnTo>
                  <a:lnTo>
                    <a:pt x="646" y="1009"/>
                  </a:lnTo>
                  <a:lnTo>
                    <a:pt x="283" y="606"/>
                  </a:lnTo>
                  <a:lnTo>
                    <a:pt x="767" y="162"/>
                  </a:lnTo>
                  <a:lnTo>
                    <a:pt x="6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0"/>
            <p:cNvSpPr/>
            <p:nvPr/>
          </p:nvSpPr>
          <p:spPr>
            <a:xfrm>
              <a:off x="1561709" y="1716451"/>
              <a:ext cx="28025" cy="19224"/>
            </a:xfrm>
            <a:custGeom>
              <a:avLst/>
              <a:gdLst/>
              <a:ahLst/>
              <a:cxnLst/>
              <a:rect l="l" t="t" r="r" b="b"/>
              <a:pathLst>
                <a:path w="2178" h="1494" extrusionOk="0">
                  <a:moveTo>
                    <a:pt x="323" y="1"/>
                  </a:moveTo>
                  <a:lnTo>
                    <a:pt x="0" y="1453"/>
                  </a:lnTo>
                  <a:lnTo>
                    <a:pt x="242" y="1493"/>
                  </a:lnTo>
                  <a:lnTo>
                    <a:pt x="363" y="929"/>
                  </a:lnTo>
                  <a:lnTo>
                    <a:pt x="2138" y="1291"/>
                  </a:lnTo>
                  <a:lnTo>
                    <a:pt x="2178" y="1009"/>
                  </a:lnTo>
                  <a:lnTo>
                    <a:pt x="444" y="646"/>
                  </a:lnTo>
                  <a:lnTo>
                    <a:pt x="565" y="82"/>
                  </a:ln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0"/>
            <p:cNvSpPr/>
            <p:nvPr/>
          </p:nvSpPr>
          <p:spPr>
            <a:xfrm>
              <a:off x="1566380" y="1694665"/>
              <a:ext cx="28553" cy="22119"/>
            </a:xfrm>
            <a:custGeom>
              <a:avLst/>
              <a:gdLst/>
              <a:ahLst/>
              <a:cxnLst/>
              <a:rect l="l" t="t" r="r" b="b"/>
              <a:pathLst>
                <a:path w="2219" h="1719" extrusionOk="0">
                  <a:moveTo>
                    <a:pt x="323" y="0"/>
                  </a:moveTo>
                  <a:lnTo>
                    <a:pt x="242" y="282"/>
                  </a:lnTo>
                  <a:lnTo>
                    <a:pt x="1613" y="565"/>
                  </a:lnTo>
                  <a:cubicBezTo>
                    <a:pt x="1734" y="605"/>
                    <a:pt x="1855" y="686"/>
                    <a:pt x="1936" y="766"/>
                  </a:cubicBezTo>
                  <a:cubicBezTo>
                    <a:pt x="1976" y="847"/>
                    <a:pt x="2017" y="968"/>
                    <a:pt x="1976" y="1089"/>
                  </a:cubicBezTo>
                  <a:cubicBezTo>
                    <a:pt x="1936" y="1250"/>
                    <a:pt x="1896" y="1331"/>
                    <a:pt x="1775" y="1371"/>
                  </a:cubicBezTo>
                  <a:cubicBezTo>
                    <a:pt x="1727" y="1419"/>
                    <a:pt x="1666" y="1438"/>
                    <a:pt x="1591" y="1438"/>
                  </a:cubicBezTo>
                  <a:cubicBezTo>
                    <a:pt x="1538" y="1438"/>
                    <a:pt x="1478" y="1428"/>
                    <a:pt x="1412" y="1412"/>
                  </a:cubicBezTo>
                  <a:lnTo>
                    <a:pt x="81" y="1129"/>
                  </a:lnTo>
                  <a:lnTo>
                    <a:pt x="0" y="1412"/>
                  </a:lnTo>
                  <a:lnTo>
                    <a:pt x="1371" y="1694"/>
                  </a:lnTo>
                  <a:cubicBezTo>
                    <a:pt x="1445" y="1709"/>
                    <a:pt x="1519" y="1718"/>
                    <a:pt x="1589" y="1718"/>
                  </a:cubicBezTo>
                  <a:cubicBezTo>
                    <a:pt x="1710" y="1718"/>
                    <a:pt x="1819" y="1690"/>
                    <a:pt x="1896" y="1613"/>
                  </a:cubicBezTo>
                  <a:cubicBezTo>
                    <a:pt x="2057" y="1533"/>
                    <a:pt x="2138" y="1371"/>
                    <a:pt x="2218" y="1129"/>
                  </a:cubicBezTo>
                  <a:cubicBezTo>
                    <a:pt x="2218" y="1008"/>
                    <a:pt x="2218" y="887"/>
                    <a:pt x="2178" y="766"/>
                  </a:cubicBezTo>
                  <a:cubicBezTo>
                    <a:pt x="2178" y="645"/>
                    <a:pt x="2097" y="524"/>
                    <a:pt x="2017" y="444"/>
                  </a:cubicBezTo>
                  <a:cubicBezTo>
                    <a:pt x="1936" y="403"/>
                    <a:pt x="1815" y="323"/>
                    <a:pt x="1694" y="282"/>
                  </a:cubicBezTo>
                  <a:lnTo>
                    <a:pt x="3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0"/>
            <p:cNvSpPr/>
            <p:nvPr/>
          </p:nvSpPr>
          <p:spPr>
            <a:xfrm>
              <a:off x="1572080" y="1669752"/>
              <a:ext cx="29595" cy="23367"/>
            </a:xfrm>
            <a:custGeom>
              <a:avLst/>
              <a:gdLst/>
              <a:ahLst/>
              <a:cxnLst/>
              <a:rect l="l" t="t" r="r" b="b"/>
              <a:pathLst>
                <a:path w="2300" h="1816" extrusionOk="0">
                  <a:moveTo>
                    <a:pt x="283" y="0"/>
                  </a:moveTo>
                  <a:lnTo>
                    <a:pt x="243" y="242"/>
                  </a:lnTo>
                  <a:lnTo>
                    <a:pt x="1332" y="484"/>
                  </a:lnTo>
                  <a:cubicBezTo>
                    <a:pt x="1412" y="525"/>
                    <a:pt x="1533" y="525"/>
                    <a:pt x="1695" y="565"/>
                  </a:cubicBezTo>
                  <a:lnTo>
                    <a:pt x="1937" y="565"/>
                  </a:lnTo>
                  <a:lnTo>
                    <a:pt x="81" y="1049"/>
                  </a:lnTo>
                  <a:lnTo>
                    <a:pt x="1" y="1412"/>
                  </a:lnTo>
                  <a:lnTo>
                    <a:pt x="1977" y="1815"/>
                  </a:lnTo>
                  <a:lnTo>
                    <a:pt x="2058" y="1573"/>
                  </a:lnTo>
                  <a:lnTo>
                    <a:pt x="1130" y="1372"/>
                  </a:lnTo>
                  <a:cubicBezTo>
                    <a:pt x="969" y="1331"/>
                    <a:pt x="848" y="1291"/>
                    <a:pt x="727" y="1291"/>
                  </a:cubicBezTo>
                  <a:cubicBezTo>
                    <a:pt x="606" y="1291"/>
                    <a:pt x="485" y="1251"/>
                    <a:pt x="323" y="1251"/>
                  </a:cubicBezTo>
                  <a:lnTo>
                    <a:pt x="2219" y="807"/>
                  </a:lnTo>
                  <a:lnTo>
                    <a:pt x="2300" y="404"/>
                  </a:lnTo>
                  <a:lnTo>
                    <a:pt x="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0"/>
            <p:cNvSpPr/>
            <p:nvPr/>
          </p:nvSpPr>
          <p:spPr>
            <a:xfrm>
              <a:off x="1577278" y="1658852"/>
              <a:ext cx="26468" cy="8827"/>
            </a:xfrm>
            <a:custGeom>
              <a:avLst/>
              <a:gdLst/>
              <a:ahLst/>
              <a:cxnLst/>
              <a:rect l="l" t="t" r="r" b="b"/>
              <a:pathLst>
                <a:path w="2057" h="686" extrusionOk="0">
                  <a:moveTo>
                    <a:pt x="81" y="0"/>
                  </a:moveTo>
                  <a:lnTo>
                    <a:pt x="0" y="242"/>
                  </a:lnTo>
                  <a:lnTo>
                    <a:pt x="2017" y="686"/>
                  </a:lnTo>
                  <a:lnTo>
                    <a:pt x="2057" y="404"/>
                  </a:lnTo>
                  <a:lnTo>
                    <a:pt x="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0"/>
            <p:cNvSpPr/>
            <p:nvPr/>
          </p:nvSpPr>
          <p:spPr>
            <a:xfrm>
              <a:off x="1580391" y="1637568"/>
              <a:ext cx="27511" cy="21296"/>
            </a:xfrm>
            <a:custGeom>
              <a:avLst/>
              <a:gdLst/>
              <a:ahLst/>
              <a:cxnLst/>
              <a:rect l="l" t="t" r="r" b="b"/>
              <a:pathLst>
                <a:path w="2138" h="1655" extrusionOk="0">
                  <a:moveTo>
                    <a:pt x="403" y="1"/>
                  </a:moveTo>
                  <a:cubicBezTo>
                    <a:pt x="282" y="82"/>
                    <a:pt x="202" y="162"/>
                    <a:pt x="161" y="243"/>
                  </a:cubicBezTo>
                  <a:cubicBezTo>
                    <a:pt x="81" y="324"/>
                    <a:pt x="40" y="445"/>
                    <a:pt x="40" y="566"/>
                  </a:cubicBezTo>
                  <a:cubicBezTo>
                    <a:pt x="0" y="687"/>
                    <a:pt x="0" y="807"/>
                    <a:pt x="40" y="888"/>
                  </a:cubicBezTo>
                  <a:cubicBezTo>
                    <a:pt x="40" y="1009"/>
                    <a:pt x="81" y="1090"/>
                    <a:pt x="161" y="1170"/>
                  </a:cubicBezTo>
                  <a:cubicBezTo>
                    <a:pt x="242" y="1251"/>
                    <a:pt x="323" y="1291"/>
                    <a:pt x="403" y="1291"/>
                  </a:cubicBezTo>
                  <a:cubicBezTo>
                    <a:pt x="451" y="1303"/>
                    <a:pt x="494" y="1308"/>
                    <a:pt x="536" y="1308"/>
                  </a:cubicBezTo>
                  <a:cubicBezTo>
                    <a:pt x="636" y="1308"/>
                    <a:pt x="721" y="1280"/>
                    <a:pt x="807" y="1251"/>
                  </a:cubicBezTo>
                  <a:cubicBezTo>
                    <a:pt x="887" y="1170"/>
                    <a:pt x="1008" y="1009"/>
                    <a:pt x="1129" y="848"/>
                  </a:cubicBezTo>
                  <a:cubicBezTo>
                    <a:pt x="1170" y="727"/>
                    <a:pt x="1210" y="646"/>
                    <a:pt x="1291" y="606"/>
                  </a:cubicBezTo>
                  <a:cubicBezTo>
                    <a:pt x="1331" y="525"/>
                    <a:pt x="1371" y="485"/>
                    <a:pt x="1412" y="485"/>
                  </a:cubicBezTo>
                  <a:lnTo>
                    <a:pt x="1613" y="485"/>
                  </a:lnTo>
                  <a:cubicBezTo>
                    <a:pt x="1694" y="525"/>
                    <a:pt x="1775" y="566"/>
                    <a:pt x="1855" y="646"/>
                  </a:cubicBezTo>
                  <a:cubicBezTo>
                    <a:pt x="1895" y="767"/>
                    <a:pt x="1895" y="848"/>
                    <a:pt x="1855" y="969"/>
                  </a:cubicBezTo>
                  <a:cubicBezTo>
                    <a:pt x="1855" y="1090"/>
                    <a:pt x="1815" y="1170"/>
                    <a:pt x="1734" y="1251"/>
                  </a:cubicBezTo>
                  <a:cubicBezTo>
                    <a:pt x="1694" y="1332"/>
                    <a:pt x="1613" y="1412"/>
                    <a:pt x="1533" y="1453"/>
                  </a:cubicBezTo>
                  <a:lnTo>
                    <a:pt x="1694" y="1654"/>
                  </a:lnTo>
                  <a:cubicBezTo>
                    <a:pt x="1895" y="1533"/>
                    <a:pt x="2016" y="1291"/>
                    <a:pt x="2097" y="1049"/>
                  </a:cubicBezTo>
                  <a:cubicBezTo>
                    <a:pt x="2137" y="888"/>
                    <a:pt x="2137" y="767"/>
                    <a:pt x="2097" y="646"/>
                  </a:cubicBezTo>
                  <a:cubicBezTo>
                    <a:pt x="2057" y="525"/>
                    <a:pt x="2016" y="404"/>
                    <a:pt x="1936" y="364"/>
                  </a:cubicBezTo>
                  <a:cubicBezTo>
                    <a:pt x="1855" y="283"/>
                    <a:pt x="1775" y="203"/>
                    <a:pt x="1654" y="203"/>
                  </a:cubicBezTo>
                  <a:cubicBezTo>
                    <a:pt x="1593" y="182"/>
                    <a:pt x="1533" y="172"/>
                    <a:pt x="1477" y="172"/>
                  </a:cubicBezTo>
                  <a:cubicBezTo>
                    <a:pt x="1422" y="172"/>
                    <a:pt x="1371" y="182"/>
                    <a:pt x="1331" y="203"/>
                  </a:cubicBezTo>
                  <a:cubicBezTo>
                    <a:pt x="1250" y="243"/>
                    <a:pt x="1170" y="283"/>
                    <a:pt x="1089" y="364"/>
                  </a:cubicBezTo>
                  <a:cubicBezTo>
                    <a:pt x="1049" y="445"/>
                    <a:pt x="968" y="525"/>
                    <a:pt x="928" y="646"/>
                  </a:cubicBezTo>
                  <a:cubicBezTo>
                    <a:pt x="847" y="767"/>
                    <a:pt x="807" y="848"/>
                    <a:pt x="766" y="928"/>
                  </a:cubicBezTo>
                  <a:cubicBezTo>
                    <a:pt x="686" y="969"/>
                    <a:pt x="645" y="1009"/>
                    <a:pt x="605" y="1009"/>
                  </a:cubicBezTo>
                  <a:lnTo>
                    <a:pt x="444" y="1009"/>
                  </a:lnTo>
                  <a:cubicBezTo>
                    <a:pt x="363" y="1009"/>
                    <a:pt x="323" y="928"/>
                    <a:pt x="282" y="888"/>
                  </a:cubicBezTo>
                  <a:cubicBezTo>
                    <a:pt x="242" y="807"/>
                    <a:pt x="242" y="687"/>
                    <a:pt x="242" y="606"/>
                  </a:cubicBezTo>
                  <a:cubicBezTo>
                    <a:pt x="282" y="525"/>
                    <a:pt x="323" y="445"/>
                    <a:pt x="363" y="364"/>
                  </a:cubicBezTo>
                  <a:cubicBezTo>
                    <a:pt x="403" y="324"/>
                    <a:pt x="444" y="243"/>
                    <a:pt x="524" y="162"/>
                  </a:cubicBezTo>
                  <a:lnTo>
                    <a:pt x="4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0"/>
            <p:cNvSpPr/>
            <p:nvPr/>
          </p:nvSpPr>
          <p:spPr>
            <a:xfrm>
              <a:off x="1584020" y="1627196"/>
              <a:ext cx="26481" cy="9355"/>
            </a:xfrm>
            <a:custGeom>
              <a:avLst/>
              <a:gdLst/>
              <a:ahLst/>
              <a:cxnLst/>
              <a:rect l="l" t="t" r="r" b="b"/>
              <a:pathLst>
                <a:path w="2058" h="727" extrusionOk="0">
                  <a:moveTo>
                    <a:pt x="81" y="0"/>
                  </a:moveTo>
                  <a:lnTo>
                    <a:pt x="0" y="283"/>
                  </a:lnTo>
                  <a:lnTo>
                    <a:pt x="2017" y="726"/>
                  </a:lnTo>
                  <a:lnTo>
                    <a:pt x="2057" y="444"/>
                  </a:lnTo>
                  <a:lnTo>
                    <a:pt x="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0"/>
            <p:cNvSpPr/>
            <p:nvPr/>
          </p:nvSpPr>
          <p:spPr>
            <a:xfrm>
              <a:off x="1587648" y="1607997"/>
              <a:ext cx="28553" cy="20768"/>
            </a:xfrm>
            <a:custGeom>
              <a:avLst/>
              <a:gdLst/>
              <a:ahLst/>
              <a:cxnLst/>
              <a:rect l="l" t="t" r="r" b="b"/>
              <a:pathLst>
                <a:path w="2219" h="1614" extrusionOk="0">
                  <a:moveTo>
                    <a:pt x="1372" y="363"/>
                  </a:moveTo>
                  <a:lnTo>
                    <a:pt x="1251" y="968"/>
                  </a:lnTo>
                  <a:lnTo>
                    <a:pt x="243" y="444"/>
                  </a:lnTo>
                  <a:lnTo>
                    <a:pt x="1372" y="363"/>
                  </a:lnTo>
                  <a:close/>
                  <a:moveTo>
                    <a:pt x="2219" y="0"/>
                  </a:moveTo>
                  <a:lnTo>
                    <a:pt x="81" y="202"/>
                  </a:lnTo>
                  <a:lnTo>
                    <a:pt x="1" y="565"/>
                  </a:lnTo>
                  <a:lnTo>
                    <a:pt x="1856" y="1613"/>
                  </a:lnTo>
                  <a:lnTo>
                    <a:pt x="1896" y="1331"/>
                  </a:lnTo>
                  <a:lnTo>
                    <a:pt x="1452" y="1089"/>
                  </a:lnTo>
                  <a:lnTo>
                    <a:pt x="1614" y="323"/>
                  </a:lnTo>
                  <a:lnTo>
                    <a:pt x="2138" y="282"/>
                  </a:lnTo>
                  <a:lnTo>
                    <a:pt x="22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0"/>
            <p:cNvSpPr/>
            <p:nvPr/>
          </p:nvSpPr>
          <p:spPr>
            <a:xfrm>
              <a:off x="2741672" y="2489717"/>
              <a:ext cx="251174" cy="138068"/>
            </a:xfrm>
            <a:custGeom>
              <a:avLst/>
              <a:gdLst/>
              <a:ahLst/>
              <a:cxnLst/>
              <a:rect l="l" t="t" r="r" b="b"/>
              <a:pathLst>
                <a:path w="19520" h="10730" extrusionOk="0">
                  <a:moveTo>
                    <a:pt x="19520" y="0"/>
                  </a:moveTo>
                  <a:cubicBezTo>
                    <a:pt x="19278" y="81"/>
                    <a:pt x="19036" y="202"/>
                    <a:pt x="18794" y="323"/>
                  </a:cubicBezTo>
                  <a:cubicBezTo>
                    <a:pt x="18479" y="468"/>
                    <a:pt x="18150" y="541"/>
                    <a:pt x="17815" y="541"/>
                  </a:cubicBezTo>
                  <a:cubicBezTo>
                    <a:pt x="17592" y="541"/>
                    <a:pt x="17366" y="508"/>
                    <a:pt x="17140" y="444"/>
                  </a:cubicBezTo>
                  <a:cubicBezTo>
                    <a:pt x="17080" y="439"/>
                    <a:pt x="17019" y="436"/>
                    <a:pt x="16959" y="436"/>
                  </a:cubicBezTo>
                  <a:cubicBezTo>
                    <a:pt x="16537" y="436"/>
                    <a:pt x="16122" y="560"/>
                    <a:pt x="15769" y="807"/>
                  </a:cubicBezTo>
                  <a:cubicBezTo>
                    <a:pt x="15376" y="1028"/>
                    <a:pt x="15058" y="1129"/>
                    <a:pt x="14778" y="1129"/>
                  </a:cubicBezTo>
                  <a:cubicBezTo>
                    <a:pt x="14599" y="1129"/>
                    <a:pt x="14435" y="1087"/>
                    <a:pt x="14277" y="1009"/>
                  </a:cubicBezTo>
                  <a:cubicBezTo>
                    <a:pt x="14132" y="918"/>
                    <a:pt x="13978" y="876"/>
                    <a:pt x="13827" y="876"/>
                  </a:cubicBezTo>
                  <a:cubicBezTo>
                    <a:pt x="13644" y="876"/>
                    <a:pt x="13464" y="938"/>
                    <a:pt x="13309" y="1049"/>
                  </a:cubicBezTo>
                  <a:cubicBezTo>
                    <a:pt x="13067" y="1170"/>
                    <a:pt x="12865" y="1331"/>
                    <a:pt x="12624" y="1492"/>
                  </a:cubicBezTo>
                  <a:cubicBezTo>
                    <a:pt x="12301" y="1734"/>
                    <a:pt x="11898" y="1976"/>
                    <a:pt x="11535" y="2178"/>
                  </a:cubicBezTo>
                  <a:cubicBezTo>
                    <a:pt x="11303" y="2307"/>
                    <a:pt x="11137" y="2403"/>
                    <a:pt x="10942" y="2403"/>
                  </a:cubicBezTo>
                  <a:cubicBezTo>
                    <a:pt x="10832" y="2403"/>
                    <a:pt x="10713" y="2372"/>
                    <a:pt x="10567" y="2299"/>
                  </a:cubicBezTo>
                  <a:cubicBezTo>
                    <a:pt x="10240" y="2123"/>
                    <a:pt x="9867" y="2026"/>
                    <a:pt x="9486" y="2026"/>
                  </a:cubicBezTo>
                  <a:cubicBezTo>
                    <a:pt x="9255" y="2026"/>
                    <a:pt x="9021" y="2062"/>
                    <a:pt x="8792" y="2138"/>
                  </a:cubicBezTo>
                  <a:cubicBezTo>
                    <a:pt x="8349" y="2339"/>
                    <a:pt x="7945" y="2581"/>
                    <a:pt x="7542" y="2864"/>
                  </a:cubicBezTo>
                  <a:lnTo>
                    <a:pt x="7461" y="2904"/>
                  </a:lnTo>
                  <a:cubicBezTo>
                    <a:pt x="7013" y="3284"/>
                    <a:pt x="6446" y="3486"/>
                    <a:pt x="5862" y="3486"/>
                  </a:cubicBezTo>
                  <a:cubicBezTo>
                    <a:pt x="5764" y="3486"/>
                    <a:pt x="5665" y="3480"/>
                    <a:pt x="5566" y="3469"/>
                  </a:cubicBezTo>
                  <a:cubicBezTo>
                    <a:pt x="4558" y="3267"/>
                    <a:pt x="3711" y="2581"/>
                    <a:pt x="3227" y="1694"/>
                  </a:cubicBezTo>
                  <a:cubicBezTo>
                    <a:pt x="3187" y="1573"/>
                    <a:pt x="3106" y="1492"/>
                    <a:pt x="3066" y="1371"/>
                  </a:cubicBezTo>
                  <a:cubicBezTo>
                    <a:pt x="2864" y="968"/>
                    <a:pt x="2622" y="646"/>
                    <a:pt x="2259" y="363"/>
                  </a:cubicBezTo>
                  <a:cubicBezTo>
                    <a:pt x="1694" y="968"/>
                    <a:pt x="1210" y="1573"/>
                    <a:pt x="767" y="2259"/>
                  </a:cubicBezTo>
                  <a:cubicBezTo>
                    <a:pt x="686" y="2662"/>
                    <a:pt x="1" y="2944"/>
                    <a:pt x="363" y="3549"/>
                  </a:cubicBezTo>
                  <a:cubicBezTo>
                    <a:pt x="767" y="4154"/>
                    <a:pt x="1170" y="4880"/>
                    <a:pt x="1493" y="5082"/>
                  </a:cubicBezTo>
                  <a:cubicBezTo>
                    <a:pt x="2380" y="5566"/>
                    <a:pt x="2299" y="6292"/>
                    <a:pt x="2582" y="6574"/>
                  </a:cubicBezTo>
                  <a:cubicBezTo>
                    <a:pt x="3187" y="6977"/>
                    <a:pt x="3791" y="7340"/>
                    <a:pt x="4396" y="7663"/>
                  </a:cubicBezTo>
                  <a:cubicBezTo>
                    <a:pt x="4396" y="7663"/>
                    <a:pt x="12141" y="10729"/>
                    <a:pt x="12959" y="10729"/>
                  </a:cubicBezTo>
                  <a:cubicBezTo>
                    <a:pt x="12969" y="10729"/>
                    <a:pt x="12978" y="10729"/>
                    <a:pt x="12986" y="10728"/>
                  </a:cubicBezTo>
                  <a:cubicBezTo>
                    <a:pt x="13591" y="10607"/>
                    <a:pt x="14761" y="10405"/>
                    <a:pt x="14761" y="9800"/>
                  </a:cubicBezTo>
                  <a:cubicBezTo>
                    <a:pt x="14761" y="9195"/>
                    <a:pt x="14479" y="9195"/>
                    <a:pt x="14963" y="8510"/>
                  </a:cubicBezTo>
                  <a:cubicBezTo>
                    <a:pt x="15406" y="7864"/>
                    <a:pt x="15769" y="7260"/>
                    <a:pt x="16092" y="6574"/>
                  </a:cubicBezTo>
                  <a:cubicBezTo>
                    <a:pt x="16092" y="6574"/>
                    <a:pt x="15366" y="6090"/>
                    <a:pt x="15890" y="5566"/>
                  </a:cubicBezTo>
                  <a:cubicBezTo>
                    <a:pt x="16172" y="5283"/>
                    <a:pt x="16293" y="4880"/>
                    <a:pt x="16213" y="4477"/>
                  </a:cubicBezTo>
                  <a:cubicBezTo>
                    <a:pt x="16374" y="4235"/>
                    <a:pt x="16535" y="3953"/>
                    <a:pt x="16697" y="3670"/>
                  </a:cubicBezTo>
                  <a:cubicBezTo>
                    <a:pt x="16697" y="3670"/>
                    <a:pt x="15406" y="3065"/>
                    <a:pt x="16011" y="2783"/>
                  </a:cubicBezTo>
                  <a:cubicBezTo>
                    <a:pt x="16616" y="2460"/>
                    <a:pt x="16898" y="1331"/>
                    <a:pt x="18391" y="1331"/>
                  </a:cubicBezTo>
                  <a:cubicBezTo>
                    <a:pt x="18915" y="1331"/>
                    <a:pt x="19278" y="767"/>
                    <a:pt x="19520" y="0"/>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0"/>
            <p:cNvSpPr/>
            <p:nvPr/>
          </p:nvSpPr>
          <p:spPr>
            <a:xfrm>
              <a:off x="2706907" y="2446119"/>
              <a:ext cx="74734" cy="75391"/>
            </a:xfrm>
            <a:custGeom>
              <a:avLst/>
              <a:gdLst/>
              <a:ahLst/>
              <a:cxnLst/>
              <a:rect l="l" t="t" r="r" b="b"/>
              <a:pathLst>
                <a:path w="5808" h="5859" extrusionOk="0">
                  <a:moveTo>
                    <a:pt x="4195" y="1"/>
                  </a:moveTo>
                  <a:cubicBezTo>
                    <a:pt x="3872" y="243"/>
                    <a:pt x="3549" y="444"/>
                    <a:pt x="3186" y="646"/>
                  </a:cubicBezTo>
                  <a:cubicBezTo>
                    <a:pt x="2662" y="848"/>
                    <a:pt x="2057" y="525"/>
                    <a:pt x="1573" y="1332"/>
                  </a:cubicBezTo>
                  <a:cubicBezTo>
                    <a:pt x="1049" y="2138"/>
                    <a:pt x="162" y="3751"/>
                    <a:pt x="162" y="3751"/>
                  </a:cubicBezTo>
                  <a:cubicBezTo>
                    <a:pt x="162" y="4235"/>
                    <a:pt x="121" y="4679"/>
                    <a:pt x="41" y="5163"/>
                  </a:cubicBezTo>
                  <a:cubicBezTo>
                    <a:pt x="0" y="5405"/>
                    <a:pt x="101" y="5455"/>
                    <a:pt x="303" y="5455"/>
                  </a:cubicBezTo>
                  <a:cubicBezTo>
                    <a:pt x="447" y="5455"/>
                    <a:pt x="642" y="5429"/>
                    <a:pt x="875" y="5429"/>
                  </a:cubicBezTo>
                  <a:cubicBezTo>
                    <a:pt x="968" y="5429"/>
                    <a:pt x="1066" y="5434"/>
                    <a:pt x="1170" y="5445"/>
                  </a:cubicBezTo>
                  <a:cubicBezTo>
                    <a:pt x="1206" y="5451"/>
                    <a:pt x="1242" y="5454"/>
                    <a:pt x="1278" y="5454"/>
                  </a:cubicBezTo>
                  <a:cubicBezTo>
                    <a:pt x="1687" y="5454"/>
                    <a:pt x="2111" y="5082"/>
                    <a:pt x="2578" y="5082"/>
                  </a:cubicBezTo>
                  <a:cubicBezTo>
                    <a:pt x="2858" y="5082"/>
                    <a:pt x="3153" y="5216"/>
                    <a:pt x="3469" y="5647"/>
                  </a:cubicBezTo>
                  <a:cubicBezTo>
                    <a:pt x="3582" y="5794"/>
                    <a:pt x="3739" y="5858"/>
                    <a:pt x="3928" y="5858"/>
                  </a:cubicBezTo>
                  <a:cubicBezTo>
                    <a:pt x="4414" y="5858"/>
                    <a:pt x="5111" y="5432"/>
                    <a:pt x="5808" y="4880"/>
                  </a:cubicBezTo>
                  <a:lnTo>
                    <a:pt x="5768" y="4800"/>
                  </a:lnTo>
                  <a:cubicBezTo>
                    <a:pt x="5526" y="4235"/>
                    <a:pt x="5122" y="3832"/>
                    <a:pt x="4598" y="3590"/>
                  </a:cubicBezTo>
                  <a:cubicBezTo>
                    <a:pt x="4477" y="3509"/>
                    <a:pt x="4356" y="3509"/>
                    <a:pt x="4235" y="3469"/>
                  </a:cubicBezTo>
                  <a:cubicBezTo>
                    <a:pt x="4356" y="3388"/>
                    <a:pt x="4477" y="3308"/>
                    <a:pt x="4638" y="3227"/>
                  </a:cubicBezTo>
                  <a:cubicBezTo>
                    <a:pt x="5042" y="3187"/>
                    <a:pt x="5324" y="2824"/>
                    <a:pt x="5284" y="2420"/>
                  </a:cubicBezTo>
                  <a:cubicBezTo>
                    <a:pt x="5284" y="1775"/>
                    <a:pt x="4800" y="727"/>
                    <a:pt x="4195" y="1"/>
                  </a:cubicBezTo>
                  <a:close/>
                </a:path>
              </a:pathLst>
            </a:custGeom>
            <a:solidFill>
              <a:schemeClr val="accent1"/>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0"/>
            <p:cNvSpPr/>
            <p:nvPr/>
          </p:nvSpPr>
          <p:spPr>
            <a:xfrm>
              <a:off x="585140" y="2386552"/>
              <a:ext cx="133899" cy="37084"/>
            </a:xfrm>
            <a:custGeom>
              <a:avLst/>
              <a:gdLst/>
              <a:ahLst/>
              <a:cxnLst/>
              <a:rect l="l" t="t" r="r" b="b"/>
              <a:pathLst>
                <a:path w="10406" h="2882" extrusionOk="0">
                  <a:moveTo>
                    <a:pt x="5556" y="1"/>
                  </a:moveTo>
                  <a:cubicBezTo>
                    <a:pt x="5170" y="1"/>
                    <a:pt x="4965" y="597"/>
                    <a:pt x="4518" y="597"/>
                  </a:cubicBezTo>
                  <a:cubicBezTo>
                    <a:pt x="3913" y="597"/>
                    <a:pt x="3630" y="718"/>
                    <a:pt x="1937" y="879"/>
                  </a:cubicBezTo>
                  <a:cubicBezTo>
                    <a:pt x="1332" y="960"/>
                    <a:pt x="727" y="1040"/>
                    <a:pt x="122" y="1161"/>
                  </a:cubicBezTo>
                  <a:cubicBezTo>
                    <a:pt x="122" y="1202"/>
                    <a:pt x="81" y="1282"/>
                    <a:pt x="122" y="1323"/>
                  </a:cubicBezTo>
                  <a:cubicBezTo>
                    <a:pt x="81" y="1444"/>
                    <a:pt x="41" y="1524"/>
                    <a:pt x="41" y="1645"/>
                  </a:cubicBezTo>
                  <a:lnTo>
                    <a:pt x="41" y="1686"/>
                  </a:lnTo>
                  <a:cubicBezTo>
                    <a:pt x="41" y="2049"/>
                    <a:pt x="41" y="2412"/>
                    <a:pt x="1" y="2734"/>
                  </a:cubicBezTo>
                  <a:cubicBezTo>
                    <a:pt x="185" y="2723"/>
                    <a:pt x="371" y="2718"/>
                    <a:pt x="559" y="2718"/>
                  </a:cubicBezTo>
                  <a:cubicBezTo>
                    <a:pt x="1073" y="2718"/>
                    <a:pt x="1596" y="2756"/>
                    <a:pt x="2098" y="2815"/>
                  </a:cubicBezTo>
                  <a:cubicBezTo>
                    <a:pt x="2269" y="2861"/>
                    <a:pt x="2416" y="2881"/>
                    <a:pt x="2546" y="2881"/>
                  </a:cubicBezTo>
                  <a:cubicBezTo>
                    <a:pt x="3329" y="2881"/>
                    <a:pt x="3456" y="2124"/>
                    <a:pt x="4356" y="1605"/>
                  </a:cubicBezTo>
                  <a:cubicBezTo>
                    <a:pt x="4723" y="1401"/>
                    <a:pt x="4980" y="1321"/>
                    <a:pt x="5211" y="1321"/>
                  </a:cubicBezTo>
                  <a:cubicBezTo>
                    <a:pt x="5668" y="1321"/>
                    <a:pt x="6028" y="1633"/>
                    <a:pt x="6937" y="1928"/>
                  </a:cubicBezTo>
                  <a:cubicBezTo>
                    <a:pt x="7285" y="2040"/>
                    <a:pt x="7524" y="2085"/>
                    <a:pt x="7706" y="2085"/>
                  </a:cubicBezTo>
                  <a:cubicBezTo>
                    <a:pt x="8244" y="2085"/>
                    <a:pt x="8293" y="1695"/>
                    <a:pt x="9196" y="1484"/>
                  </a:cubicBezTo>
                  <a:cubicBezTo>
                    <a:pt x="10406" y="1161"/>
                    <a:pt x="6776" y="1040"/>
                    <a:pt x="6050" y="274"/>
                  </a:cubicBezTo>
                  <a:cubicBezTo>
                    <a:pt x="5851" y="75"/>
                    <a:pt x="5692" y="1"/>
                    <a:pt x="5556"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0"/>
            <p:cNvSpPr/>
            <p:nvPr/>
          </p:nvSpPr>
          <p:spPr>
            <a:xfrm>
              <a:off x="2421000" y="3286777"/>
              <a:ext cx="52937" cy="161474"/>
            </a:xfrm>
            <a:custGeom>
              <a:avLst/>
              <a:gdLst/>
              <a:ahLst/>
              <a:cxnLst/>
              <a:rect l="l" t="t" r="r" b="b"/>
              <a:pathLst>
                <a:path w="4114" h="12549" extrusionOk="0">
                  <a:moveTo>
                    <a:pt x="951" y="1"/>
                  </a:moveTo>
                  <a:cubicBezTo>
                    <a:pt x="540" y="1"/>
                    <a:pt x="161" y="328"/>
                    <a:pt x="161" y="328"/>
                  </a:cubicBezTo>
                  <a:cubicBezTo>
                    <a:pt x="766" y="328"/>
                    <a:pt x="1371" y="5007"/>
                    <a:pt x="1371" y="5007"/>
                  </a:cubicBezTo>
                  <a:cubicBezTo>
                    <a:pt x="1452" y="5571"/>
                    <a:pt x="1210" y="6136"/>
                    <a:pt x="766" y="6499"/>
                  </a:cubicBezTo>
                  <a:cubicBezTo>
                    <a:pt x="0" y="7104"/>
                    <a:pt x="1210" y="8152"/>
                    <a:pt x="1533" y="8757"/>
                  </a:cubicBezTo>
                  <a:cubicBezTo>
                    <a:pt x="1815" y="9362"/>
                    <a:pt x="1533" y="10733"/>
                    <a:pt x="1250" y="11621"/>
                  </a:cubicBezTo>
                  <a:cubicBezTo>
                    <a:pt x="928" y="12548"/>
                    <a:pt x="2420" y="12548"/>
                    <a:pt x="2420" y="12548"/>
                  </a:cubicBezTo>
                  <a:cubicBezTo>
                    <a:pt x="2420" y="12548"/>
                    <a:pt x="3186" y="12387"/>
                    <a:pt x="2420" y="11621"/>
                  </a:cubicBezTo>
                  <a:cubicBezTo>
                    <a:pt x="1694" y="10895"/>
                    <a:pt x="2420" y="9523"/>
                    <a:pt x="2420" y="8152"/>
                  </a:cubicBezTo>
                  <a:cubicBezTo>
                    <a:pt x="2420" y="6821"/>
                    <a:pt x="3186" y="6337"/>
                    <a:pt x="3630" y="5733"/>
                  </a:cubicBezTo>
                  <a:cubicBezTo>
                    <a:pt x="4114" y="5128"/>
                    <a:pt x="2743" y="5289"/>
                    <a:pt x="2420" y="4563"/>
                  </a:cubicBezTo>
                  <a:cubicBezTo>
                    <a:pt x="2138" y="3797"/>
                    <a:pt x="2299" y="2587"/>
                    <a:pt x="1815" y="933"/>
                  </a:cubicBezTo>
                  <a:cubicBezTo>
                    <a:pt x="1619" y="204"/>
                    <a:pt x="1275" y="1"/>
                    <a:pt x="951"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0"/>
            <p:cNvSpPr/>
            <p:nvPr/>
          </p:nvSpPr>
          <p:spPr>
            <a:xfrm>
              <a:off x="2728703" y="3396980"/>
              <a:ext cx="290612" cy="511290"/>
            </a:xfrm>
            <a:custGeom>
              <a:avLst/>
              <a:gdLst/>
              <a:ahLst/>
              <a:cxnLst/>
              <a:rect l="l" t="t" r="r" b="b"/>
              <a:pathLst>
                <a:path w="22585" h="39735" extrusionOk="0">
                  <a:moveTo>
                    <a:pt x="19630" y="1"/>
                  </a:moveTo>
                  <a:cubicBezTo>
                    <a:pt x="19479" y="1"/>
                    <a:pt x="19324" y="82"/>
                    <a:pt x="19237" y="234"/>
                  </a:cubicBezTo>
                  <a:cubicBezTo>
                    <a:pt x="18984" y="595"/>
                    <a:pt x="18764" y="891"/>
                    <a:pt x="18315" y="891"/>
                  </a:cubicBezTo>
                  <a:cubicBezTo>
                    <a:pt x="18263" y="891"/>
                    <a:pt x="18207" y="887"/>
                    <a:pt x="18148" y="879"/>
                  </a:cubicBezTo>
                  <a:cubicBezTo>
                    <a:pt x="17947" y="879"/>
                    <a:pt x="17785" y="1000"/>
                    <a:pt x="17745" y="1161"/>
                  </a:cubicBezTo>
                  <a:cubicBezTo>
                    <a:pt x="17664" y="1363"/>
                    <a:pt x="17866" y="1322"/>
                    <a:pt x="17987" y="1443"/>
                  </a:cubicBezTo>
                  <a:cubicBezTo>
                    <a:pt x="18310" y="1766"/>
                    <a:pt x="18592" y="2169"/>
                    <a:pt x="18269" y="2694"/>
                  </a:cubicBezTo>
                  <a:cubicBezTo>
                    <a:pt x="18068" y="2936"/>
                    <a:pt x="17987" y="3218"/>
                    <a:pt x="17987" y="3500"/>
                  </a:cubicBezTo>
                  <a:cubicBezTo>
                    <a:pt x="17987" y="3702"/>
                    <a:pt x="17906" y="3863"/>
                    <a:pt x="17705" y="3944"/>
                  </a:cubicBezTo>
                  <a:cubicBezTo>
                    <a:pt x="17667" y="3963"/>
                    <a:pt x="17636" y="3971"/>
                    <a:pt x="17608" y="3971"/>
                  </a:cubicBezTo>
                  <a:cubicBezTo>
                    <a:pt x="17460" y="3971"/>
                    <a:pt x="17444" y="3730"/>
                    <a:pt x="17342" y="3662"/>
                  </a:cubicBezTo>
                  <a:cubicBezTo>
                    <a:pt x="17261" y="3621"/>
                    <a:pt x="17180" y="3581"/>
                    <a:pt x="17100" y="3541"/>
                  </a:cubicBezTo>
                  <a:cubicBezTo>
                    <a:pt x="17059" y="3782"/>
                    <a:pt x="17019" y="3944"/>
                    <a:pt x="16979" y="4145"/>
                  </a:cubicBezTo>
                  <a:cubicBezTo>
                    <a:pt x="16939" y="4024"/>
                    <a:pt x="16898" y="3903"/>
                    <a:pt x="16898" y="3782"/>
                  </a:cubicBezTo>
                  <a:cubicBezTo>
                    <a:pt x="16858" y="3621"/>
                    <a:pt x="17059" y="3379"/>
                    <a:pt x="16737" y="3299"/>
                  </a:cubicBezTo>
                  <a:cubicBezTo>
                    <a:pt x="16702" y="3292"/>
                    <a:pt x="16668" y="3288"/>
                    <a:pt x="16633" y="3288"/>
                  </a:cubicBezTo>
                  <a:cubicBezTo>
                    <a:pt x="16468" y="3288"/>
                    <a:pt x="16313" y="3367"/>
                    <a:pt x="16213" y="3500"/>
                  </a:cubicBezTo>
                  <a:cubicBezTo>
                    <a:pt x="15971" y="3742"/>
                    <a:pt x="16213" y="3944"/>
                    <a:pt x="16334" y="4065"/>
                  </a:cubicBezTo>
                  <a:cubicBezTo>
                    <a:pt x="16697" y="4347"/>
                    <a:pt x="16414" y="4670"/>
                    <a:pt x="16495" y="4992"/>
                  </a:cubicBezTo>
                  <a:cubicBezTo>
                    <a:pt x="16345" y="4632"/>
                    <a:pt x="16039" y="4295"/>
                    <a:pt x="15792" y="4295"/>
                  </a:cubicBezTo>
                  <a:cubicBezTo>
                    <a:pt x="15707" y="4295"/>
                    <a:pt x="15629" y="4335"/>
                    <a:pt x="15567" y="4428"/>
                  </a:cubicBezTo>
                  <a:cubicBezTo>
                    <a:pt x="15245" y="4912"/>
                    <a:pt x="14720" y="5436"/>
                    <a:pt x="14801" y="6081"/>
                  </a:cubicBezTo>
                  <a:cubicBezTo>
                    <a:pt x="14841" y="6606"/>
                    <a:pt x="14559" y="7170"/>
                    <a:pt x="14075" y="7412"/>
                  </a:cubicBezTo>
                  <a:cubicBezTo>
                    <a:pt x="13269" y="7896"/>
                    <a:pt x="12744" y="8743"/>
                    <a:pt x="12664" y="9671"/>
                  </a:cubicBezTo>
                  <a:cubicBezTo>
                    <a:pt x="12508" y="9271"/>
                    <a:pt x="12414" y="9091"/>
                    <a:pt x="12253" y="9091"/>
                  </a:cubicBezTo>
                  <a:cubicBezTo>
                    <a:pt x="12121" y="9091"/>
                    <a:pt x="11945" y="9211"/>
                    <a:pt x="11655" y="9429"/>
                  </a:cubicBezTo>
                  <a:cubicBezTo>
                    <a:pt x="10934" y="10006"/>
                    <a:pt x="10213" y="10583"/>
                    <a:pt x="9260" y="10583"/>
                  </a:cubicBezTo>
                  <a:cubicBezTo>
                    <a:pt x="9148" y="10583"/>
                    <a:pt x="9032" y="10575"/>
                    <a:pt x="8913" y="10558"/>
                  </a:cubicBezTo>
                  <a:cubicBezTo>
                    <a:pt x="8752" y="10558"/>
                    <a:pt x="8510" y="10558"/>
                    <a:pt x="8510" y="10719"/>
                  </a:cubicBezTo>
                  <a:cubicBezTo>
                    <a:pt x="8454" y="11083"/>
                    <a:pt x="8281" y="11117"/>
                    <a:pt x="8087" y="11117"/>
                  </a:cubicBezTo>
                  <a:cubicBezTo>
                    <a:pt x="8042" y="11117"/>
                    <a:pt x="7997" y="11115"/>
                    <a:pt x="7952" y="11115"/>
                  </a:cubicBezTo>
                  <a:cubicBezTo>
                    <a:pt x="7909" y="11115"/>
                    <a:pt x="7866" y="11116"/>
                    <a:pt x="7824" y="11122"/>
                  </a:cubicBezTo>
                  <a:cubicBezTo>
                    <a:pt x="7655" y="11122"/>
                    <a:pt x="7485" y="11079"/>
                    <a:pt x="7342" y="11079"/>
                  </a:cubicBezTo>
                  <a:cubicBezTo>
                    <a:pt x="7247" y="11079"/>
                    <a:pt x="7163" y="11098"/>
                    <a:pt x="7098" y="11163"/>
                  </a:cubicBezTo>
                  <a:cubicBezTo>
                    <a:pt x="6790" y="11583"/>
                    <a:pt x="6423" y="11692"/>
                    <a:pt x="6011" y="11692"/>
                  </a:cubicBezTo>
                  <a:cubicBezTo>
                    <a:pt x="5830" y="11692"/>
                    <a:pt x="5641" y="11671"/>
                    <a:pt x="5445" y="11647"/>
                  </a:cubicBezTo>
                  <a:cubicBezTo>
                    <a:pt x="5412" y="11647"/>
                    <a:pt x="5377" y="11645"/>
                    <a:pt x="5341" y="11645"/>
                  </a:cubicBezTo>
                  <a:cubicBezTo>
                    <a:pt x="5198" y="11645"/>
                    <a:pt x="5049" y="11671"/>
                    <a:pt x="5082" y="11929"/>
                  </a:cubicBezTo>
                  <a:cubicBezTo>
                    <a:pt x="5162" y="12937"/>
                    <a:pt x="4598" y="13703"/>
                    <a:pt x="3993" y="14429"/>
                  </a:cubicBezTo>
                  <a:cubicBezTo>
                    <a:pt x="3549" y="14994"/>
                    <a:pt x="3025" y="15599"/>
                    <a:pt x="3469" y="16406"/>
                  </a:cubicBezTo>
                  <a:cubicBezTo>
                    <a:pt x="3509" y="16486"/>
                    <a:pt x="3509" y="16607"/>
                    <a:pt x="3469" y="16688"/>
                  </a:cubicBezTo>
                  <a:cubicBezTo>
                    <a:pt x="3146" y="18059"/>
                    <a:pt x="3993" y="19269"/>
                    <a:pt x="3872" y="20600"/>
                  </a:cubicBezTo>
                  <a:cubicBezTo>
                    <a:pt x="3872" y="20600"/>
                    <a:pt x="3872" y="20640"/>
                    <a:pt x="3872" y="20680"/>
                  </a:cubicBezTo>
                  <a:cubicBezTo>
                    <a:pt x="4477" y="22011"/>
                    <a:pt x="4114" y="23060"/>
                    <a:pt x="3186" y="24149"/>
                  </a:cubicBezTo>
                  <a:cubicBezTo>
                    <a:pt x="2702" y="24633"/>
                    <a:pt x="2339" y="25238"/>
                    <a:pt x="2178" y="25883"/>
                  </a:cubicBezTo>
                  <a:cubicBezTo>
                    <a:pt x="2142" y="26208"/>
                    <a:pt x="2041" y="26500"/>
                    <a:pt x="1645" y="26500"/>
                  </a:cubicBezTo>
                  <a:cubicBezTo>
                    <a:pt x="1598" y="26500"/>
                    <a:pt x="1547" y="26496"/>
                    <a:pt x="1492" y="26488"/>
                  </a:cubicBezTo>
                  <a:cubicBezTo>
                    <a:pt x="1475" y="26485"/>
                    <a:pt x="1457" y="26483"/>
                    <a:pt x="1440" y="26483"/>
                  </a:cubicBezTo>
                  <a:cubicBezTo>
                    <a:pt x="1222" y="26483"/>
                    <a:pt x="1046" y="26710"/>
                    <a:pt x="1009" y="26972"/>
                  </a:cubicBezTo>
                  <a:cubicBezTo>
                    <a:pt x="968" y="27415"/>
                    <a:pt x="767" y="27819"/>
                    <a:pt x="444" y="28101"/>
                  </a:cubicBezTo>
                  <a:cubicBezTo>
                    <a:pt x="121" y="28303"/>
                    <a:pt x="0" y="28706"/>
                    <a:pt x="81" y="29069"/>
                  </a:cubicBezTo>
                  <a:cubicBezTo>
                    <a:pt x="162" y="29553"/>
                    <a:pt x="202" y="30077"/>
                    <a:pt x="202" y="30561"/>
                  </a:cubicBezTo>
                  <a:cubicBezTo>
                    <a:pt x="162" y="31045"/>
                    <a:pt x="323" y="31489"/>
                    <a:pt x="646" y="31852"/>
                  </a:cubicBezTo>
                  <a:cubicBezTo>
                    <a:pt x="968" y="32215"/>
                    <a:pt x="1089" y="32698"/>
                    <a:pt x="928" y="33182"/>
                  </a:cubicBezTo>
                  <a:cubicBezTo>
                    <a:pt x="565" y="33908"/>
                    <a:pt x="847" y="34634"/>
                    <a:pt x="646" y="35320"/>
                  </a:cubicBezTo>
                  <a:cubicBezTo>
                    <a:pt x="484" y="35723"/>
                    <a:pt x="605" y="36126"/>
                    <a:pt x="968" y="36328"/>
                  </a:cubicBezTo>
                  <a:cubicBezTo>
                    <a:pt x="1170" y="36449"/>
                    <a:pt x="1170" y="36691"/>
                    <a:pt x="1130" y="36893"/>
                  </a:cubicBezTo>
                  <a:cubicBezTo>
                    <a:pt x="1170" y="37820"/>
                    <a:pt x="1855" y="38546"/>
                    <a:pt x="2743" y="38748"/>
                  </a:cubicBezTo>
                  <a:cubicBezTo>
                    <a:pt x="3065" y="38828"/>
                    <a:pt x="3348" y="38990"/>
                    <a:pt x="3590" y="39232"/>
                  </a:cubicBezTo>
                  <a:cubicBezTo>
                    <a:pt x="3951" y="39570"/>
                    <a:pt x="4429" y="39734"/>
                    <a:pt x="4909" y="39734"/>
                  </a:cubicBezTo>
                  <a:cubicBezTo>
                    <a:pt x="5232" y="39734"/>
                    <a:pt x="5556" y="39660"/>
                    <a:pt x="5848" y="39514"/>
                  </a:cubicBezTo>
                  <a:cubicBezTo>
                    <a:pt x="6574" y="38990"/>
                    <a:pt x="7421" y="38748"/>
                    <a:pt x="8308" y="38748"/>
                  </a:cubicBezTo>
                  <a:cubicBezTo>
                    <a:pt x="8953" y="38748"/>
                    <a:pt x="9599" y="38425"/>
                    <a:pt x="9962" y="37901"/>
                  </a:cubicBezTo>
                  <a:cubicBezTo>
                    <a:pt x="10486" y="37135"/>
                    <a:pt x="10647" y="36207"/>
                    <a:pt x="11212" y="35441"/>
                  </a:cubicBezTo>
                  <a:cubicBezTo>
                    <a:pt x="11413" y="35118"/>
                    <a:pt x="11575" y="34796"/>
                    <a:pt x="11696" y="34433"/>
                  </a:cubicBezTo>
                  <a:cubicBezTo>
                    <a:pt x="12220" y="33142"/>
                    <a:pt x="12543" y="31771"/>
                    <a:pt x="13148" y="30521"/>
                  </a:cubicBezTo>
                  <a:cubicBezTo>
                    <a:pt x="14035" y="28827"/>
                    <a:pt x="14801" y="27052"/>
                    <a:pt x="15527" y="25238"/>
                  </a:cubicBezTo>
                  <a:cubicBezTo>
                    <a:pt x="15729" y="24633"/>
                    <a:pt x="16172" y="24189"/>
                    <a:pt x="16334" y="23584"/>
                  </a:cubicBezTo>
                  <a:cubicBezTo>
                    <a:pt x="16656" y="22253"/>
                    <a:pt x="17382" y="21124"/>
                    <a:pt x="17906" y="19874"/>
                  </a:cubicBezTo>
                  <a:cubicBezTo>
                    <a:pt x="18431" y="18624"/>
                    <a:pt x="19036" y="17454"/>
                    <a:pt x="18955" y="16043"/>
                  </a:cubicBezTo>
                  <a:cubicBezTo>
                    <a:pt x="18955" y="15438"/>
                    <a:pt x="19278" y="14873"/>
                    <a:pt x="19842" y="14550"/>
                  </a:cubicBezTo>
                  <a:lnTo>
                    <a:pt x="19842" y="14550"/>
                  </a:lnTo>
                  <a:cubicBezTo>
                    <a:pt x="19923" y="14873"/>
                    <a:pt x="19560" y="15115"/>
                    <a:pt x="19842" y="15236"/>
                  </a:cubicBezTo>
                  <a:cubicBezTo>
                    <a:pt x="19883" y="15256"/>
                    <a:pt x="19921" y="15265"/>
                    <a:pt x="19956" y="15265"/>
                  </a:cubicBezTo>
                  <a:cubicBezTo>
                    <a:pt x="20136" y="15265"/>
                    <a:pt x="20259" y="15041"/>
                    <a:pt x="20326" y="14873"/>
                  </a:cubicBezTo>
                  <a:cubicBezTo>
                    <a:pt x="20407" y="14631"/>
                    <a:pt x="20447" y="14550"/>
                    <a:pt x="20568" y="14389"/>
                  </a:cubicBezTo>
                  <a:cubicBezTo>
                    <a:pt x="20649" y="14228"/>
                    <a:pt x="20770" y="14066"/>
                    <a:pt x="20568" y="13945"/>
                  </a:cubicBezTo>
                  <a:cubicBezTo>
                    <a:pt x="20502" y="13912"/>
                    <a:pt x="20450" y="13897"/>
                    <a:pt x="20409" y="13897"/>
                  </a:cubicBezTo>
                  <a:cubicBezTo>
                    <a:pt x="20301" y="13897"/>
                    <a:pt x="20264" y="14001"/>
                    <a:pt x="20205" y="14147"/>
                  </a:cubicBezTo>
                  <a:cubicBezTo>
                    <a:pt x="20205" y="14177"/>
                    <a:pt x="20140" y="14272"/>
                    <a:pt x="20057" y="14272"/>
                  </a:cubicBezTo>
                  <a:cubicBezTo>
                    <a:pt x="20027" y="14272"/>
                    <a:pt x="19995" y="14260"/>
                    <a:pt x="19963" y="14228"/>
                  </a:cubicBezTo>
                  <a:cubicBezTo>
                    <a:pt x="19842" y="14107"/>
                    <a:pt x="20004" y="14066"/>
                    <a:pt x="20044" y="14026"/>
                  </a:cubicBezTo>
                  <a:cubicBezTo>
                    <a:pt x="20205" y="13824"/>
                    <a:pt x="20286" y="13582"/>
                    <a:pt x="20245" y="13340"/>
                  </a:cubicBezTo>
                  <a:cubicBezTo>
                    <a:pt x="20205" y="12615"/>
                    <a:pt x="20125" y="11889"/>
                    <a:pt x="20004" y="11163"/>
                  </a:cubicBezTo>
                  <a:cubicBezTo>
                    <a:pt x="19963" y="10840"/>
                    <a:pt x="19923" y="10517"/>
                    <a:pt x="20326" y="10316"/>
                  </a:cubicBezTo>
                  <a:cubicBezTo>
                    <a:pt x="20447" y="10719"/>
                    <a:pt x="20568" y="11082"/>
                    <a:pt x="20649" y="11485"/>
                  </a:cubicBezTo>
                  <a:cubicBezTo>
                    <a:pt x="20689" y="11768"/>
                    <a:pt x="20810" y="11889"/>
                    <a:pt x="21133" y="11889"/>
                  </a:cubicBezTo>
                  <a:cubicBezTo>
                    <a:pt x="21184" y="11889"/>
                    <a:pt x="21233" y="11890"/>
                    <a:pt x="21279" y="11890"/>
                  </a:cubicBezTo>
                  <a:cubicBezTo>
                    <a:pt x="21487" y="11890"/>
                    <a:pt x="21646" y="11863"/>
                    <a:pt x="21778" y="11566"/>
                  </a:cubicBezTo>
                  <a:cubicBezTo>
                    <a:pt x="22181" y="10679"/>
                    <a:pt x="22585" y="9872"/>
                    <a:pt x="22060" y="8743"/>
                  </a:cubicBezTo>
                  <a:cubicBezTo>
                    <a:pt x="21496" y="7654"/>
                    <a:pt x="21818" y="6485"/>
                    <a:pt x="21738" y="5315"/>
                  </a:cubicBezTo>
                  <a:cubicBezTo>
                    <a:pt x="21778" y="4508"/>
                    <a:pt x="21657" y="3702"/>
                    <a:pt x="21415" y="2936"/>
                  </a:cubicBezTo>
                  <a:cubicBezTo>
                    <a:pt x="21012" y="1968"/>
                    <a:pt x="20407" y="1121"/>
                    <a:pt x="19963" y="193"/>
                  </a:cubicBezTo>
                  <a:cubicBezTo>
                    <a:pt x="19888" y="62"/>
                    <a:pt x="19761" y="1"/>
                    <a:pt x="19630"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0"/>
            <p:cNvSpPr/>
            <p:nvPr/>
          </p:nvSpPr>
          <p:spPr>
            <a:xfrm>
              <a:off x="2781108" y="3786091"/>
              <a:ext cx="36853" cy="35296"/>
            </a:xfrm>
            <a:custGeom>
              <a:avLst/>
              <a:gdLst/>
              <a:ahLst/>
              <a:cxnLst/>
              <a:rect l="l" t="t" r="r" b="b"/>
              <a:pathLst>
                <a:path w="2864" h="2743" extrusionOk="0">
                  <a:moveTo>
                    <a:pt x="847" y="0"/>
                  </a:moveTo>
                  <a:lnTo>
                    <a:pt x="646" y="363"/>
                  </a:lnTo>
                  <a:lnTo>
                    <a:pt x="1815" y="1533"/>
                  </a:lnTo>
                  <a:lnTo>
                    <a:pt x="202" y="1170"/>
                  </a:lnTo>
                  <a:lnTo>
                    <a:pt x="1" y="1493"/>
                  </a:lnTo>
                  <a:lnTo>
                    <a:pt x="1856" y="2743"/>
                  </a:lnTo>
                  <a:lnTo>
                    <a:pt x="1977" y="2501"/>
                  </a:lnTo>
                  <a:lnTo>
                    <a:pt x="1170" y="1977"/>
                  </a:lnTo>
                  <a:cubicBezTo>
                    <a:pt x="888" y="1775"/>
                    <a:pt x="605" y="1614"/>
                    <a:pt x="363" y="1452"/>
                  </a:cubicBezTo>
                  <a:lnTo>
                    <a:pt x="363" y="1452"/>
                  </a:lnTo>
                  <a:lnTo>
                    <a:pt x="2057" y="1856"/>
                  </a:lnTo>
                  <a:lnTo>
                    <a:pt x="2219" y="1614"/>
                  </a:lnTo>
                  <a:lnTo>
                    <a:pt x="1009" y="363"/>
                  </a:lnTo>
                  <a:lnTo>
                    <a:pt x="1009" y="363"/>
                  </a:lnTo>
                  <a:cubicBezTo>
                    <a:pt x="1210" y="484"/>
                    <a:pt x="1452" y="605"/>
                    <a:pt x="1815" y="767"/>
                  </a:cubicBezTo>
                  <a:lnTo>
                    <a:pt x="2743" y="1210"/>
                  </a:lnTo>
                  <a:lnTo>
                    <a:pt x="2864" y="928"/>
                  </a:lnTo>
                  <a:lnTo>
                    <a:pt x="8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0"/>
            <p:cNvSpPr/>
            <p:nvPr/>
          </p:nvSpPr>
          <p:spPr>
            <a:xfrm>
              <a:off x="2799275" y="3769478"/>
              <a:ext cx="31667" cy="25967"/>
            </a:xfrm>
            <a:custGeom>
              <a:avLst/>
              <a:gdLst/>
              <a:ahLst/>
              <a:cxnLst/>
              <a:rect l="l" t="t" r="r" b="b"/>
              <a:pathLst>
                <a:path w="2461" h="2018" extrusionOk="0">
                  <a:moveTo>
                    <a:pt x="323" y="283"/>
                  </a:moveTo>
                  <a:lnTo>
                    <a:pt x="1492" y="565"/>
                  </a:lnTo>
                  <a:lnTo>
                    <a:pt x="1129" y="1170"/>
                  </a:lnTo>
                  <a:lnTo>
                    <a:pt x="323" y="283"/>
                  </a:lnTo>
                  <a:close/>
                  <a:moveTo>
                    <a:pt x="202" y="1"/>
                  </a:moveTo>
                  <a:lnTo>
                    <a:pt x="0" y="323"/>
                  </a:lnTo>
                  <a:lnTo>
                    <a:pt x="1573" y="2017"/>
                  </a:lnTo>
                  <a:lnTo>
                    <a:pt x="1734" y="1775"/>
                  </a:lnTo>
                  <a:lnTo>
                    <a:pt x="1331" y="1332"/>
                  </a:lnTo>
                  <a:lnTo>
                    <a:pt x="1734" y="606"/>
                  </a:lnTo>
                  <a:lnTo>
                    <a:pt x="2299" y="767"/>
                  </a:lnTo>
                  <a:lnTo>
                    <a:pt x="2460" y="485"/>
                  </a:lnTo>
                  <a:lnTo>
                    <a:pt x="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0"/>
            <p:cNvSpPr/>
            <p:nvPr/>
          </p:nvSpPr>
          <p:spPr>
            <a:xfrm>
              <a:off x="2808089" y="3744359"/>
              <a:ext cx="30638" cy="27215"/>
            </a:xfrm>
            <a:custGeom>
              <a:avLst/>
              <a:gdLst/>
              <a:ahLst/>
              <a:cxnLst/>
              <a:rect l="l" t="t" r="r" b="b"/>
              <a:pathLst>
                <a:path w="2381" h="2115" extrusionOk="0">
                  <a:moveTo>
                    <a:pt x="1049" y="299"/>
                  </a:moveTo>
                  <a:cubicBezTo>
                    <a:pt x="1211" y="299"/>
                    <a:pt x="1372" y="380"/>
                    <a:pt x="1573" y="501"/>
                  </a:cubicBezTo>
                  <a:cubicBezTo>
                    <a:pt x="1856" y="662"/>
                    <a:pt x="2017" y="824"/>
                    <a:pt x="2098" y="985"/>
                  </a:cubicBezTo>
                  <a:cubicBezTo>
                    <a:pt x="2138" y="1187"/>
                    <a:pt x="2098" y="1348"/>
                    <a:pt x="2017" y="1509"/>
                  </a:cubicBezTo>
                  <a:lnTo>
                    <a:pt x="1896" y="1751"/>
                  </a:lnTo>
                  <a:lnTo>
                    <a:pt x="364" y="904"/>
                  </a:lnTo>
                  <a:lnTo>
                    <a:pt x="485" y="703"/>
                  </a:lnTo>
                  <a:cubicBezTo>
                    <a:pt x="565" y="582"/>
                    <a:pt x="646" y="461"/>
                    <a:pt x="727" y="420"/>
                  </a:cubicBezTo>
                  <a:cubicBezTo>
                    <a:pt x="807" y="340"/>
                    <a:pt x="928" y="299"/>
                    <a:pt x="1049" y="299"/>
                  </a:cubicBezTo>
                  <a:close/>
                  <a:moveTo>
                    <a:pt x="1094" y="1"/>
                  </a:moveTo>
                  <a:cubicBezTo>
                    <a:pt x="1007" y="1"/>
                    <a:pt x="925" y="19"/>
                    <a:pt x="848" y="57"/>
                  </a:cubicBezTo>
                  <a:cubicBezTo>
                    <a:pt x="606" y="138"/>
                    <a:pt x="404" y="340"/>
                    <a:pt x="243" y="622"/>
                  </a:cubicBezTo>
                  <a:lnTo>
                    <a:pt x="1" y="1025"/>
                  </a:lnTo>
                  <a:lnTo>
                    <a:pt x="1936" y="2114"/>
                  </a:lnTo>
                  <a:lnTo>
                    <a:pt x="2219" y="1671"/>
                  </a:lnTo>
                  <a:cubicBezTo>
                    <a:pt x="2340" y="1429"/>
                    <a:pt x="2380" y="1146"/>
                    <a:pt x="2340" y="904"/>
                  </a:cubicBezTo>
                  <a:cubicBezTo>
                    <a:pt x="2299" y="622"/>
                    <a:pt x="2098" y="420"/>
                    <a:pt x="1735" y="219"/>
                  </a:cubicBezTo>
                  <a:cubicBezTo>
                    <a:pt x="1488" y="82"/>
                    <a:pt x="1279" y="1"/>
                    <a:pt x="10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0"/>
            <p:cNvSpPr/>
            <p:nvPr/>
          </p:nvSpPr>
          <p:spPr>
            <a:xfrm>
              <a:off x="2823657" y="3726408"/>
              <a:ext cx="31667" cy="26481"/>
            </a:xfrm>
            <a:custGeom>
              <a:avLst/>
              <a:gdLst/>
              <a:ahLst/>
              <a:cxnLst/>
              <a:rect l="l" t="t" r="r" b="b"/>
              <a:pathLst>
                <a:path w="2461" h="2058" extrusionOk="0">
                  <a:moveTo>
                    <a:pt x="323" y="283"/>
                  </a:moveTo>
                  <a:lnTo>
                    <a:pt x="1493" y="565"/>
                  </a:lnTo>
                  <a:lnTo>
                    <a:pt x="1130" y="1170"/>
                  </a:lnTo>
                  <a:lnTo>
                    <a:pt x="323" y="283"/>
                  </a:lnTo>
                  <a:close/>
                  <a:moveTo>
                    <a:pt x="202" y="1"/>
                  </a:moveTo>
                  <a:lnTo>
                    <a:pt x="1" y="323"/>
                  </a:lnTo>
                  <a:lnTo>
                    <a:pt x="1573" y="2057"/>
                  </a:lnTo>
                  <a:lnTo>
                    <a:pt x="1735" y="1775"/>
                  </a:lnTo>
                  <a:lnTo>
                    <a:pt x="1331" y="1331"/>
                  </a:lnTo>
                  <a:lnTo>
                    <a:pt x="1735" y="605"/>
                  </a:lnTo>
                  <a:lnTo>
                    <a:pt x="2299" y="767"/>
                  </a:lnTo>
                  <a:lnTo>
                    <a:pt x="2461" y="484"/>
                  </a:lnTo>
                  <a:lnTo>
                    <a:pt x="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0"/>
            <p:cNvSpPr/>
            <p:nvPr/>
          </p:nvSpPr>
          <p:spPr>
            <a:xfrm>
              <a:off x="2835598" y="3699423"/>
              <a:ext cx="29582" cy="26610"/>
            </a:xfrm>
            <a:custGeom>
              <a:avLst/>
              <a:gdLst/>
              <a:ahLst/>
              <a:cxnLst/>
              <a:rect l="l" t="t" r="r" b="b"/>
              <a:pathLst>
                <a:path w="2299" h="2068" extrusionOk="0">
                  <a:moveTo>
                    <a:pt x="686" y="0"/>
                  </a:moveTo>
                  <a:cubicBezTo>
                    <a:pt x="565" y="41"/>
                    <a:pt x="444" y="81"/>
                    <a:pt x="363" y="162"/>
                  </a:cubicBezTo>
                  <a:cubicBezTo>
                    <a:pt x="282" y="242"/>
                    <a:pt x="202" y="323"/>
                    <a:pt x="121" y="444"/>
                  </a:cubicBezTo>
                  <a:cubicBezTo>
                    <a:pt x="40" y="605"/>
                    <a:pt x="0" y="767"/>
                    <a:pt x="0" y="928"/>
                  </a:cubicBezTo>
                  <a:cubicBezTo>
                    <a:pt x="40" y="1089"/>
                    <a:pt x="81" y="1291"/>
                    <a:pt x="202" y="1452"/>
                  </a:cubicBezTo>
                  <a:cubicBezTo>
                    <a:pt x="282" y="1614"/>
                    <a:pt x="444" y="1735"/>
                    <a:pt x="645" y="1856"/>
                  </a:cubicBezTo>
                  <a:cubicBezTo>
                    <a:pt x="913" y="1989"/>
                    <a:pt x="1180" y="2067"/>
                    <a:pt x="1401" y="2067"/>
                  </a:cubicBezTo>
                  <a:cubicBezTo>
                    <a:pt x="1447" y="2067"/>
                    <a:pt x="1491" y="2064"/>
                    <a:pt x="1533" y="2057"/>
                  </a:cubicBezTo>
                  <a:cubicBezTo>
                    <a:pt x="1775" y="2017"/>
                    <a:pt x="1976" y="1856"/>
                    <a:pt x="2097" y="1614"/>
                  </a:cubicBezTo>
                  <a:cubicBezTo>
                    <a:pt x="2259" y="1372"/>
                    <a:pt x="2299" y="1130"/>
                    <a:pt x="2299" y="888"/>
                  </a:cubicBezTo>
                  <a:lnTo>
                    <a:pt x="1371" y="363"/>
                  </a:lnTo>
                  <a:lnTo>
                    <a:pt x="1008" y="1009"/>
                  </a:lnTo>
                  <a:lnTo>
                    <a:pt x="1250" y="1089"/>
                  </a:lnTo>
                  <a:lnTo>
                    <a:pt x="1452" y="726"/>
                  </a:lnTo>
                  <a:lnTo>
                    <a:pt x="2017" y="1089"/>
                  </a:lnTo>
                  <a:cubicBezTo>
                    <a:pt x="2017" y="1210"/>
                    <a:pt x="1976" y="1331"/>
                    <a:pt x="1896" y="1493"/>
                  </a:cubicBezTo>
                  <a:cubicBezTo>
                    <a:pt x="1815" y="1654"/>
                    <a:pt x="1654" y="1735"/>
                    <a:pt x="1492" y="1775"/>
                  </a:cubicBezTo>
                  <a:cubicBezTo>
                    <a:pt x="1331" y="1775"/>
                    <a:pt x="1089" y="1735"/>
                    <a:pt x="807" y="1573"/>
                  </a:cubicBezTo>
                  <a:cubicBezTo>
                    <a:pt x="645" y="1452"/>
                    <a:pt x="524" y="1372"/>
                    <a:pt x="403" y="1251"/>
                  </a:cubicBezTo>
                  <a:cubicBezTo>
                    <a:pt x="323" y="1130"/>
                    <a:pt x="282" y="1009"/>
                    <a:pt x="282" y="888"/>
                  </a:cubicBezTo>
                  <a:cubicBezTo>
                    <a:pt x="282" y="767"/>
                    <a:pt x="282" y="686"/>
                    <a:pt x="363" y="565"/>
                  </a:cubicBezTo>
                  <a:cubicBezTo>
                    <a:pt x="403" y="484"/>
                    <a:pt x="444" y="404"/>
                    <a:pt x="524" y="363"/>
                  </a:cubicBezTo>
                  <a:cubicBezTo>
                    <a:pt x="565" y="323"/>
                    <a:pt x="645" y="283"/>
                    <a:pt x="766" y="242"/>
                  </a:cubicBezTo>
                  <a:lnTo>
                    <a:pt x="6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0"/>
            <p:cNvSpPr/>
            <p:nvPr/>
          </p:nvSpPr>
          <p:spPr>
            <a:xfrm>
              <a:off x="2848040" y="3682810"/>
              <a:ext cx="31680" cy="26481"/>
            </a:xfrm>
            <a:custGeom>
              <a:avLst/>
              <a:gdLst/>
              <a:ahLst/>
              <a:cxnLst/>
              <a:rect l="l" t="t" r="r" b="b"/>
              <a:pathLst>
                <a:path w="2462" h="2058" extrusionOk="0">
                  <a:moveTo>
                    <a:pt x="324" y="324"/>
                  </a:moveTo>
                  <a:lnTo>
                    <a:pt x="1493" y="606"/>
                  </a:lnTo>
                  <a:lnTo>
                    <a:pt x="1171" y="1170"/>
                  </a:lnTo>
                  <a:lnTo>
                    <a:pt x="324" y="324"/>
                  </a:lnTo>
                  <a:close/>
                  <a:moveTo>
                    <a:pt x="203" y="1"/>
                  </a:moveTo>
                  <a:lnTo>
                    <a:pt x="1" y="364"/>
                  </a:lnTo>
                  <a:lnTo>
                    <a:pt x="1574" y="2058"/>
                  </a:lnTo>
                  <a:lnTo>
                    <a:pt x="1735" y="1775"/>
                  </a:lnTo>
                  <a:lnTo>
                    <a:pt x="1332" y="1372"/>
                  </a:lnTo>
                  <a:lnTo>
                    <a:pt x="1735" y="646"/>
                  </a:lnTo>
                  <a:lnTo>
                    <a:pt x="2300" y="767"/>
                  </a:lnTo>
                  <a:lnTo>
                    <a:pt x="2461" y="485"/>
                  </a:lnTo>
                  <a:lnTo>
                    <a:pt x="2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0"/>
            <p:cNvSpPr/>
            <p:nvPr/>
          </p:nvSpPr>
          <p:spPr>
            <a:xfrm>
              <a:off x="2858423" y="3658940"/>
              <a:ext cx="29068" cy="27524"/>
            </a:xfrm>
            <a:custGeom>
              <a:avLst/>
              <a:gdLst/>
              <a:ahLst/>
              <a:cxnLst/>
              <a:rect l="l" t="t" r="r" b="b"/>
              <a:pathLst>
                <a:path w="2259" h="2139" extrusionOk="0">
                  <a:moveTo>
                    <a:pt x="686" y="1"/>
                  </a:moveTo>
                  <a:cubicBezTo>
                    <a:pt x="565" y="41"/>
                    <a:pt x="485" y="122"/>
                    <a:pt x="364" y="162"/>
                  </a:cubicBezTo>
                  <a:cubicBezTo>
                    <a:pt x="283" y="243"/>
                    <a:pt x="202" y="323"/>
                    <a:pt x="122" y="485"/>
                  </a:cubicBezTo>
                  <a:cubicBezTo>
                    <a:pt x="81" y="606"/>
                    <a:pt x="41" y="686"/>
                    <a:pt x="41" y="807"/>
                  </a:cubicBezTo>
                  <a:cubicBezTo>
                    <a:pt x="1" y="928"/>
                    <a:pt x="41" y="1049"/>
                    <a:pt x="81" y="1130"/>
                  </a:cubicBezTo>
                  <a:cubicBezTo>
                    <a:pt x="122" y="1251"/>
                    <a:pt x="202" y="1291"/>
                    <a:pt x="283" y="1372"/>
                  </a:cubicBezTo>
                  <a:cubicBezTo>
                    <a:pt x="377" y="1419"/>
                    <a:pt x="458" y="1439"/>
                    <a:pt x="541" y="1439"/>
                  </a:cubicBezTo>
                  <a:cubicBezTo>
                    <a:pt x="600" y="1439"/>
                    <a:pt x="660" y="1429"/>
                    <a:pt x="726" y="1412"/>
                  </a:cubicBezTo>
                  <a:cubicBezTo>
                    <a:pt x="847" y="1372"/>
                    <a:pt x="1009" y="1251"/>
                    <a:pt x="1170" y="1090"/>
                  </a:cubicBezTo>
                  <a:cubicBezTo>
                    <a:pt x="1291" y="1009"/>
                    <a:pt x="1372" y="969"/>
                    <a:pt x="1412" y="928"/>
                  </a:cubicBezTo>
                  <a:cubicBezTo>
                    <a:pt x="1493" y="888"/>
                    <a:pt x="1533" y="848"/>
                    <a:pt x="1614" y="848"/>
                  </a:cubicBezTo>
                  <a:cubicBezTo>
                    <a:pt x="1654" y="848"/>
                    <a:pt x="1735" y="848"/>
                    <a:pt x="1775" y="888"/>
                  </a:cubicBezTo>
                  <a:cubicBezTo>
                    <a:pt x="1896" y="969"/>
                    <a:pt x="1977" y="1049"/>
                    <a:pt x="1977" y="1170"/>
                  </a:cubicBezTo>
                  <a:cubicBezTo>
                    <a:pt x="1977" y="1291"/>
                    <a:pt x="1977" y="1372"/>
                    <a:pt x="1896" y="1493"/>
                  </a:cubicBezTo>
                  <a:cubicBezTo>
                    <a:pt x="1856" y="1614"/>
                    <a:pt x="1775" y="1695"/>
                    <a:pt x="1694" y="1735"/>
                  </a:cubicBezTo>
                  <a:cubicBezTo>
                    <a:pt x="1614" y="1816"/>
                    <a:pt x="1533" y="1856"/>
                    <a:pt x="1412" y="1896"/>
                  </a:cubicBezTo>
                  <a:lnTo>
                    <a:pt x="1493" y="2138"/>
                  </a:lnTo>
                  <a:cubicBezTo>
                    <a:pt x="1735" y="2058"/>
                    <a:pt x="1977" y="1896"/>
                    <a:pt x="2098" y="1614"/>
                  </a:cubicBezTo>
                  <a:cubicBezTo>
                    <a:pt x="2178" y="1493"/>
                    <a:pt x="2219" y="1372"/>
                    <a:pt x="2259" y="1211"/>
                  </a:cubicBezTo>
                  <a:cubicBezTo>
                    <a:pt x="2259" y="1090"/>
                    <a:pt x="2219" y="969"/>
                    <a:pt x="2178" y="888"/>
                  </a:cubicBezTo>
                  <a:cubicBezTo>
                    <a:pt x="2138" y="767"/>
                    <a:pt x="2057" y="686"/>
                    <a:pt x="1936" y="606"/>
                  </a:cubicBezTo>
                  <a:cubicBezTo>
                    <a:pt x="1815" y="565"/>
                    <a:pt x="1694" y="525"/>
                    <a:pt x="1614" y="525"/>
                  </a:cubicBezTo>
                  <a:cubicBezTo>
                    <a:pt x="1493" y="525"/>
                    <a:pt x="1412" y="565"/>
                    <a:pt x="1331" y="606"/>
                  </a:cubicBezTo>
                  <a:cubicBezTo>
                    <a:pt x="1210" y="686"/>
                    <a:pt x="1130" y="767"/>
                    <a:pt x="1009" y="848"/>
                  </a:cubicBezTo>
                  <a:cubicBezTo>
                    <a:pt x="928" y="969"/>
                    <a:pt x="847" y="1009"/>
                    <a:pt x="767" y="1049"/>
                  </a:cubicBezTo>
                  <a:cubicBezTo>
                    <a:pt x="726" y="1090"/>
                    <a:pt x="646" y="1130"/>
                    <a:pt x="606" y="1130"/>
                  </a:cubicBezTo>
                  <a:cubicBezTo>
                    <a:pt x="565" y="1130"/>
                    <a:pt x="485" y="1130"/>
                    <a:pt x="444" y="1090"/>
                  </a:cubicBezTo>
                  <a:cubicBezTo>
                    <a:pt x="364" y="1049"/>
                    <a:pt x="283" y="969"/>
                    <a:pt x="283" y="888"/>
                  </a:cubicBezTo>
                  <a:cubicBezTo>
                    <a:pt x="283" y="767"/>
                    <a:pt x="323" y="686"/>
                    <a:pt x="364" y="565"/>
                  </a:cubicBezTo>
                  <a:cubicBezTo>
                    <a:pt x="404" y="485"/>
                    <a:pt x="444" y="444"/>
                    <a:pt x="525" y="364"/>
                  </a:cubicBezTo>
                  <a:cubicBezTo>
                    <a:pt x="606" y="323"/>
                    <a:pt x="686" y="283"/>
                    <a:pt x="767" y="243"/>
                  </a:cubicBezTo>
                  <a:lnTo>
                    <a:pt x="6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0"/>
            <p:cNvSpPr/>
            <p:nvPr/>
          </p:nvSpPr>
          <p:spPr>
            <a:xfrm>
              <a:off x="2870878" y="3637141"/>
              <a:ext cx="29068" cy="25967"/>
            </a:xfrm>
            <a:custGeom>
              <a:avLst/>
              <a:gdLst/>
              <a:ahLst/>
              <a:cxnLst/>
              <a:rect l="l" t="t" r="r" b="b"/>
              <a:pathLst>
                <a:path w="2259" h="2018" extrusionOk="0">
                  <a:moveTo>
                    <a:pt x="646" y="1"/>
                  </a:moveTo>
                  <a:cubicBezTo>
                    <a:pt x="525" y="82"/>
                    <a:pt x="444" y="122"/>
                    <a:pt x="363" y="162"/>
                  </a:cubicBezTo>
                  <a:cubicBezTo>
                    <a:pt x="283" y="243"/>
                    <a:pt x="202" y="324"/>
                    <a:pt x="162" y="445"/>
                  </a:cubicBezTo>
                  <a:cubicBezTo>
                    <a:pt x="41" y="606"/>
                    <a:pt x="0" y="767"/>
                    <a:pt x="41" y="929"/>
                  </a:cubicBezTo>
                  <a:cubicBezTo>
                    <a:pt x="41" y="1090"/>
                    <a:pt x="81" y="1251"/>
                    <a:pt x="202" y="1412"/>
                  </a:cubicBezTo>
                  <a:cubicBezTo>
                    <a:pt x="323" y="1533"/>
                    <a:pt x="484" y="1695"/>
                    <a:pt x="686" y="1816"/>
                  </a:cubicBezTo>
                  <a:cubicBezTo>
                    <a:pt x="888" y="1937"/>
                    <a:pt x="1089" y="1977"/>
                    <a:pt x="1291" y="2017"/>
                  </a:cubicBezTo>
                  <a:cubicBezTo>
                    <a:pt x="1452" y="2017"/>
                    <a:pt x="1654" y="2017"/>
                    <a:pt x="1775" y="1937"/>
                  </a:cubicBezTo>
                  <a:cubicBezTo>
                    <a:pt x="1936" y="1856"/>
                    <a:pt x="2057" y="1735"/>
                    <a:pt x="2138" y="1574"/>
                  </a:cubicBezTo>
                  <a:cubicBezTo>
                    <a:pt x="2219" y="1453"/>
                    <a:pt x="2259" y="1332"/>
                    <a:pt x="2259" y="1211"/>
                  </a:cubicBezTo>
                  <a:cubicBezTo>
                    <a:pt x="2259" y="1090"/>
                    <a:pt x="2259" y="969"/>
                    <a:pt x="2219" y="888"/>
                  </a:cubicBezTo>
                  <a:lnTo>
                    <a:pt x="1977" y="929"/>
                  </a:lnTo>
                  <a:cubicBezTo>
                    <a:pt x="2017" y="1009"/>
                    <a:pt x="2017" y="1130"/>
                    <a:pt x="2017" y="1211"/>
                  </a:cubicBezTo>
                  <a:cubicBezTo>
                    <a:pt x="1977" y="1251"/>
                    <a:pt x="1977" y="1332"/>
                    <a:pt x="1936" y="1412"/>
                  </a:cubicBezTo>
                  <a:cubicBezTo>
                    <a:pt x="1815" y="1574"/>
                    <a:pt x="1694" y="1695"/>
                    <a:pt x="1533" y="1695"/>
                  </a:cubicBezTo>
                  <a:cubicBezTo>
                    <a:pt x="1497" y="1702"/>
                    <a:pt x="1460" y="1705"/>
                    <a:pt x="1422" y="1705"/>
                  </a:cubicBezTo>
                  <a:cubicBezTo>
                    <a:pt x="1246" y="1705"/>
                    <a:pt x="1046" y="1633"/>
                    <a:pt x="847" y="1533"/>
                  </a:cubicBezTo>
                  <a:cubicBezTo>
                    <a:pt x="565" y="1372"/>
                    <a:pt x="404" y="1211"/>
                    <a:pt x="323" y="1049"/>
                  </a:cubicBezTo>
                  <a:cubicBezTo>
                    <a:pt x="283" y="888"/>
                    <a:pt x="283" y="727"/>
                    <a:pt x="363" y="566"/>
                  </a:cubicBezTo>
                  <a:cubicBezTo>
                    <a:pt x="444" y="404"/>
                    <a:pt x="565" y="324"/>
                    <a:pt x="726" y="243"/>
                  </a:cubicBezTo>
                  <a:lnTo>
                    <a:pt x="6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0"/>
            <p:cNvSpPr/>
            <p:nvPr/>
          </p:nvSpPr>
          <p:spPr>
            <a:xfrm>
              <a:off x="2882290" y="3622612"/>
              <a:ext cx="31667" cy="26481"/>
            </a:xfrm>
            <a:custGeom>
              <a:avLst/>
              <a:gdLst/>
              <a:ahLst/>
              <a:cxnLst/>
              <a:rect l="l" t="t" r="r" b="b"/>
              <a:pathLst>
                <a:path w="2461" h="2058" extrusionOk="0">
                  <a:moveTo>
                    <a:pt x="323" y="323"/>
                  </a:moveTo>
                  <a:lnTo>
                    <a:pt x="1493" y="565"/>
                  </a:lnTo>
                  <a:lnTo>
                    <a:pt x="1130" y="1170"/>
                  </a:lnTo>
                  <a:lnTo>
                    <a:pt x="323" y="323"/>
                  </a:lnTo>
                  <a:close/>
                  <a:moveTo>
                    <a:pt x="202" y="1"/>
                  </a:moveTo>
                  <a:lnTo>
                    <a:pt x="1" y="364"/>
                  </a:lnTo>
                  <a:lnTo>
                    <a:pt x="1574" y="2058"/>
                  </a:lnTo>
                  <a:lnTo>
                    <a:pt x="1735" y="1775"/>
                  </a:lnTo>
                  <a:lnTo>
                    <a:pt x="1332" y="1372"/>
                  </a:lnTo>
                  <a:lnTo>
                    <a:pt x="1735" y="646"/>
                  </a:lnTo>
                  <a:lnTo>
                    <a:pt x="2299" y="767"/>
                  </a:lnTo>
                  <a:lnTo>
                    <a:pt x="2461" y="485"/>
                  </a:lnTo>
                  <a:lnTo>
                    <a:pt x="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0"/>
            <p:cNvSpPr/>
            <p:nvPr/>
          </p:nvSpPr>
          <p:spPr>
            <a:xfrm>
              <a:off x="2891117" y="3598021"/>
              <a:ext cx="34781" cy="27202"/>
            </a:xfrm>
            <a:custGeom>
              <a:avLst/>
              <a:gdLst/>
              <a:ahLst/>
              <a:cxnLst/>
              <a:rect l="l" t="t" r="r" b="b"/>
              <a:pathLst>
                <a:path w="2703" h="2114" extrusionOk="0">
                  <a:moveTo>
                    <a:pt x="902" y="312"/>
                  </a:moveTo>
                  <a:cubicBezTo>
                    <a:pt x="961" y="312"/>
                    <a:pt x="1018" y="332"/>
                    <a:pt x="1089" y="379"/>
                  </a:cubicBezTo>
                  <a:cubicBezTo>
                    <a:pt x="1210" y="420"/>
                    <a:pt x="1291" y="541"/>
                    <a:pt x="1331" y="621"/>
                  </a:cubicBezTo>
                  <a:cubicBezTo>
                    <a:pt x="1331" y="742"/>
                    <a:pt x="1291" y="863"/>
                    <a:pt x="1210" y="984"/>
                  </a:cubicBezTo>
                  <a:lnTo>
                    <a:pt x="1089" y="1266"/>
                  </a:lnTo>
                  <a:lnTo>
                    <a:pt x="363" y="863"/>
                  </a:lnTo>
                  <a:lnTo>
                    <a:pt x="525" y="621"/>
                  </a:lnTo>
                  <a:cubicBezTo>
                    <a:pt x="605" y="460"/>
                    <a:pt x="686" y="379"/>
                    <a:pt x="767" y="339"/>
                  </a:cubicBezTo>
                  <a:cubicBezTo>
                    <a:pt x="817" y="322"/>
                    <a:pt x="860" y="312"/>
                    <a:pt x="902" y="312"/>
                  </a:cubicBezTo>
                  <a:close/>
                  <a:moveTo>
                    <a:pt x="984" y="0"/>
                  </a:moveTo>
                  <a:cubicBezTo>
                    <a:pt x="912" y="0"/>
                    <a:pt x="839" y="20"/>
                    <a:pt x="767" y="57"/>
                  </a:cubicBezTo>
                  <a:cubicBezTo>
                    <a:pt x="605" y="97"/>
                    <a:pt x="444" y="258"/>
                    <a:pt x="283" y="500"/>
                  </a:cubicBezTo>
                  <a:lnTo>
                    <a:pt x="0" y="1024"/>
                  </a:lnTo>
                  <a:lnTo>
                    <a:pt x="1936" y="2113"/>
                  </a:lnTo>
                  <a:lnTo>
                    <a:pt x="2097" y="1831"/>
                  </a:lnTo>
                  <a:lnTo>
                    <a:pt x="1291" y="1387"/>
                  </a:lnTo>
                  <a:lnTo>
                    <a:pt x="1452" y="1065"/>
                  </a:lnTo>
                  <a:lnTo>
                    <a:pt x="2541" y="1065"/>
                  </a:lnTo>
                  <a:lnTo>
                    <a:pt x="2702" y="742"/>
                  </a:lnTo>
                  <a:lnTo>
                    <a:pt x="1533" y="783"/>
                  </a:lnTo>
                  <a:cubicBezTo>
                    <a:pt x="1573" y="621"/>
                    <a:pt x="1573" y="500"/>
                    <a:pt x="1533" y="379"/>
                  </a:cubicBezTo>
                  <a:cubicBezTo>
                    <a:pt x="1492" y="258"/>
                    <a:pt x="1412" y="178"/>
                    <a:pt x="1250" y="97"/>
                  </a:cubicBezTo>
                  <a:cubicBezTo>
                    <a:pt x="1162" y="30"/>
                    <a:pt x="1073" y="0"/>
                    <a:pt x="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0"/>
            <p:cNvSpPr txBox="1"/>
            <p:nvPr/>
          </p:nvSpPr>
          <p:spPr>
            <a:xfrm>
              <a:off x="1920555" y="3884419"/>
              <a:ext cx="314700" cy="29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
                  <a:solidFill>
                    <a:srgbClr val="FFFFFF"/>
                  </a:solidFill>
                  <a:latin typeface="Fira Sans Light"/>
                  <a:ea typeface="Fira Sans Light"/>
                  <a:cs typeface="Fira Sans Light"/>
                  <a:sym typeface="Fira Sans Light"/>
                </a:rPr>
                <a:t>SOUTH AFRICA</a:t>
              </a:r>
              <a:endParaRPr sz="400">
                <a:solidFill>
                  <a:srgbClr val="FFFFFF"/>
                </a:solidFill>
                <a:latin typeface="Fira Sans Light"/>
                <a:ea typeface="Fira Sans Light"/>
                <a:cs typeface="Fira Sans Light"/>
                <a:sym typeface="Fira Sans Light"/>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3083" name="Google Shape;3083;p21"/>
          <p:cNvSpPr txBox="1">
            <a:spLocks noGrp="1"/>
          </p:cNvSpPr>
          <p:nvPr>
            <p:ph type="title"/>
          </p:nvPr>
        </p:nvSpPr>
        <p:spPr>
          <a:xfrm>
            <a:off x="1731150" y="435725"/>
            <a:ext cx="5681700" cy="38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Monarchia Parlamentare</a:t>
            </a:r>
            <a:endParaRPr/>
          </a:p>
        </p:txBody>
      </p:sp>
      <p:sp>
        <p:nvSpPr>
          <p:cNvPr id="3084" name="Google Shape;3084;p21"/>
          <p:cNvSpPr txBox="1">
            <a:spLocks noGrp="1"/>
          </p:cNvSpPr>
          <p:nvPr>
            <p:ph type="body" idx="1"/>
          </p:nvPr>
        </p:nvSpPr>
        <p:spPr>
          <a:xfrm>
            <a:off x="3781325" y="1808913"/>
            <a:ext cx="4740300" cy="234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L’unico paese che ha la </a:t>
            </a:r>
            <a:r>
              <a:rPr lang="en" sz="1400" dirty="0" smtClean="0"/>
              <a:t>monarchia </a:t>
            </a:r>
            <a:r>
              <a:rPr lang="en" sz="1400" dirty="0"/>
              <a:t>p</a:t>
            </a:r>
            <a:r>
              <a:rPr lang="en" sz="1400" dirty="0" smtClean="0"/>
              <a:t>arlamentare </a:t>
            </a:r>
            <a:r>
              <a:rPr lang="en" sz="1400" dirty="0"/>
              <a:t>è Lesotho.</a:t>
            </a:r>
            <a:endParaRPr sz="1400" dirty="0"/>
          </a:p>
          <a:p>
            <a:pPr marL="0" lvl="0" indent="0" algn="l" rtl="0">
              <a:spcBef>
                <a:spcPts val="1600"/>
              </a:spcBef>
              <a:spcAft>
                <a:spcPts val="1600"/>
              </a:spcAft>
              <a:buNone/>
            </a:pPr>
            <a:r>
              <a:rPr lang="en" sz="1400" dirty="0">
                <a:solidFill>
                  <a:srgbClr val="202122"/>
                </a:solidFill>
                <a:highlight>
                  <a:srgbClr val="FFFFFF"/>
                </a:highlight>
              </a:rPr>
              <a:t>La monarchia parlamentare è una forma di </a:t>
            </a:r>
            <a:r>
              <a:rPr lang="en" sz="1400" dirty="0" smtClean="0">
                <a:solidFill>
                  <a:srgbClr val="202122"/>
                </a:solidFill>
                <a:highlight>
                  <a:srgbClr val="FFFFFF"/>
                </a:highlight>
              </a:rPr>
              <a:t>governo </a:t>
            </a:r>
            <a:r>
              <a:rPr lang="en" sz="1400" dirty="0">
                <a:solidFill>
                  <a:srgbClr val="202122"/>
                </a:solidFill>
                <a:highlight>
                  <a:srgbClr val="FFFFFF"/>
                </a:highlight>
              </a:rPr>
              <a:t>appartenente alle forme di democrazia rappresentativa, che prevede la prevalenza del </a:t>
            </a:r>
            <a:r>
              <a:rPr lang="en" sz="1400" dirty="0" smtClean="0">
                <a:solidFill>
                  <a:srgbClr val="202122"/>
                </a:solidFill>
                <a:highlight>
                  <a:srgbClr val="FFFFFF"/>
                </a:highlight>
              </a:rPr>
              <a:t>Parlamento </a:t>
            </a:r>
            <a:r>
              <a:rPr lang="en" sz="1400" dirty="0">
                <a:solidFill>
                  <a:srgbClr val="202122"/>
                </a:solidFill>
                <a:highlight>
                  <a:srgbClr val="FFFFFF"/>
                </a:highlight>
              </a:rPr>
              <a:t>rispetto al monarca, di solito relegato in un ruolo cerimoniale.</a:t>
            </a:r>
            <a:endParaRPr sz="1400" dirty="0"/>
          </a:p>
        </p:txBody>
      </p:sp>
      <p:pic>
        <p:nvPicPr>
          <p:cNvPr id="3085" name="Google Shape;3085;p21"/>
          <p:cNvPicPr preferRelativeResize="0"/>
          <p:nvPr/>
        </p:nvPicPr>
        <p:blipFill>
          <a:blip r:embed="rId3">
            <a:alphaModFix/>
          </a:blip>
          <a:stretch>
            <a:fillRect/>
          </a:stretch>
        </p:blipFill>
        <p:spPr>
          <a:xfrm>
            <a:off x="217775" y="969725"/>
            <a:ext cx="3349805" cy="4021375"/>
          </a:xfrm>
          <a:prstGeom prst="rect">
            <a:avLst/>
          </a:prstGeom>
          <a:noFill/>
          <a:ln>
            <a:noFill/>
          </a:ln>
        </p:spPr>
      </p:pic>
    </p:spTree>
  </p:cSld>
  <p:clrMapOvr>
    <a:masterClrMapping/>
  </p:clrMapOvr>
</p:sld>
</file>

<file path=ppt/theme/theme1.xml><?xml version="1.0" encoding="utf-8"?>
<a:theme xmlns:a="http://schemas.openxmlformats.org/drawingml/2006/main" name="Map of Africa Infographics by Slidesgo">
  <a:themeElements>
    <a:clrScheme name="Simple Light">
      <a:dk1>
        <a:srgbClr val="000000"/>
      </a:dk1>
      <a:lt1>
        <a:srgbClr val="FFFFFF"/>
      </a:lt1>
      <a:dk2>
        <a:srgbClr val="FDD54B"/>
      </a:dk2>
      <a:lt2>
        <a:srgbClr val="FB9600"/>
      </a:lt2>
      <a:accent1>
        <a:srgbClr val="CA6000"/>
      </a:accent1>
      <a:accent2>
        <a:srgbClr val="A00E16"/>
      </a:accent2>
      <a:accent3>
        <a:srgbClr val="2C6D03"/>
      </a:accent3>
      <a:accent4>
        <a:srgbClr val="088CA5"/>
      </a:accent4>
      <a:accent5>
        <a:srgbClr val="FDD54B"/>
      </a:accent5>
      <a:accent6>
        <a:srgbClr val="CA6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1172</Words>
  <Application>Microsoft Office PowerPoint</Application>
  <PresentationFormat>Presentazione su schermo (16:9)</PresentationFormat>
  <Paragraphs>55</Paragraphs>
  <Slides>10</Slides>
  <Notes>10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Fira Sans Light</vt:lpstr>
      <vt:lpstr>Fira Sans Extra Condensed</vt:lpstr>
      <vt:lpstr>Roboto</vt:lpstr>
      <vt:lpstr>Arial</vt:lpstr>
      <vt:lpstr>Map of Africa Infographics by Slidesgo</vt:lpstr>
      <vt:lpstr>Le varie forme di governo in Africa</vt:lpstr>
      <vt:lpstr> Quanti tipi di governo esistono in Africa?</vt:lpstr>
      <vt:lpstr>Repubblica presidenziale</vt:lpstr>
      <vt:lpstr>Presentazione standard di PowerPoint</vt:lpstr>
      <vt:lpstr>Repubblica Democratica</vt:lpstr>
      <vt:lpstr>Repubblica Parlamentare</vt:lpstr>
      <vt:lpstr>Repubblica Federale</vt:lpstr>
      <vt:lpstr>Monarchia Costituzionale</vt:lpstr>
      <vt:lpstr>Monarchia Parlamentare</vt:lpstr>
      <vt:lpstr>Monarchia assoluta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varie forme di governo in Africa</dc:title>
  <dc:creator>Hp</dc:creator>
  <cp:lastModifiedBy>Windows User</cp:lastModifiedBy>
  <cp:revision>4</cp:revision>
  <dcterms:modified xsi:type="dcterms:W3CDTF">2022-02-08T17:12:55Z</dcterms:modified>
</cp:coreProperties>
</file>