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 id="2147483673" r:id="rId2"/>
  </p:sldMasterIdLst>
  <p:notesMasterIdLst>
    <p:notesMasterId r:id="rId10"/>
  </p:notesMasterIdLst>
  <p:sldIdLst>
    <p:sldId id="256" r:id="rId3"/>
    <p:sldId id="257" r:id="rId4"/>
    <p:sldId id="258" r:id="rId5"/>
    <p:sldId id="259" r:id="rId6"/>
    <p:sldId id="260" r:id="rId7"/>
    <p:sldId id="261" r:id="rId8"/>
    <p:sldId id="262" r:id="rId9"/>
  </p:sldIdLst>
  <p:sldSz cx="9144000" cy="5143500" type="screen16x9"/>
  <p:notesSz cx="6858000" cy="9144000"/>
  <p:embeddedFontLst>
    <p:embeddedFont>
      <p:font typeface="Architects Daughter" panose="020B0604020202020204" charset="0"/>
      <p:regular r:id="rId11"/>
    </p:embeddedFont>
    <p:embeddedFont>
      <p:font typeface="Patrick Hand" panose="020B0604020202020204" charset="0"/>
      <p:regular r:id="rId12"/>
    </p:embeddedFont>
    <p:embeddedFont>
      <p:font typeface="Indie Flower" panose="020B0604020202020204" charset="0"/>
      <p:regular r:id="rId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72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3.fntdata"/><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font" Target="fonts/font2.fntdata"/><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font" Target="fonts/font1.fntdata"/><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9" name="Google Shape;11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 name="Google Shape;15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 name="Google Shape;11;p2"/>
          <p:cNvSpPr txBox="1">
            <a:spLocks noGrp="1"/>
          </p:cNvSpPr>
          <p:nvPr>
            <p:ph type="subTitle" idx="1"/>
          </p:nvPr>
        </p:nvSpPr>
        <p:spPr>
          <a:xfrm>
            <a:off x="311760" y="1152360"/>
            <a:ext cx="8520120" cy="341604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2"/>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13"/>
        <p:cNvGrpSpPr/>
        <p:nvPr/>
      </p:nvGrpSpPr>
      <p:grpSpPr>
        <a:xfrm>
          <a:off x="0" y="0"/>
          <a:ext cx="0" cy="0"/>
          <a:chOff x="0" y="0"/>
          <a:chExt cx="0" cy="0"/>
        </a:xfrm>
      </p:grpSpPr>
      <p:sp>
        <p:nvSpPr>
          <p:cNvPr id="14" name="Google Shape;14;p4"/>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4"/>
          <p:cNvSpPr txBox="1">
            <a:spLocks noGrp="1"/>
          </p:cNvSpPr>
          <p:nvPr>
            <p:ph type="body" idx="1"/>
          </p:nvPr>
        </p:nvSpPr>
        <p:spPr>
          <a:xfrm>
            <a:off x="311760" y="1152360"/>
            <a:ext cx="852012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16"/>
        <p:cNvGrpSpPr/>
        <p:nvPr/>
      </p:nvGrpSpPr>
      <p:grpSpPr>
        <a:xfrm>
          <a:off x="0" y="0"/>
          <a:ext cx="0" cy="0"/>
          <a:chOff x="0" y="0"/>
          <a:chExt cx="0" cy="0"/>
        </a:xfrm>
      </p:grpSpPr>
      <p:sp>
        <p:nvSpPr>
          <p:cNvPr id="17" name="Google Shape;17;p5"/>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5"/>
          <p:cNvSpPr txBox="1">
            <a:spLocks noGrp="1"/>
          </p:cNvSpPr>
          <p:nvPr>
            <p:ph type="body" idx="1"/>
          </p:nvPr>
        </p:nvSpPr>
        <p:spPr>
          <a:xfrm>
            <a:off x="311760" y="1152360"/>
            <a:ext cx="415764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9" name="Google Shape;19;p5"/>
          <p:cNvSpPr txBox="1">
            <a:spLocks noGrp="1"/>
          </p:cNvSpPr>
          <p:nvPr>
            <p:ph type="body" idx="2"/>
          </p:nvPr>
        </p:nvSpPr>
        <p:spPr>
          <a:xfrm>
            <a:off x="4677840" y="1152360"/>
            <a:ext cx="415764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22"/>
        <p:cNvGrpSpPr/>
        <p:nvPr/>
      </p:nvGrpSpPr>
      <p:grpSpPr>
        <a:xfrm>
          <a:off x="0" y="0"/>
          <a:ext cx="0" cy="0"/>
          <a:chOff x="0" y="0"/>
          <a:chExt cx="0" cy="0"/>
        </a:xfrm>
      </p:grpSpPr>
      <p:sp>
        <p:nvSpPr>
          <p:cNvPr id="23" name="Google Shape;23;p7"/>
          <p:cNvSpPr txBox="1">
            <a:spLocks noGrp="1"/>
          </p:cNvSpPr>
          <p:nvPr>
            <p:ph type="subTitle" idx="1"/>
          </p:nvPr>
        </p:nvSpPr>
        <p:spPr>
          <a:xfrm>
            <a:off x="311760" y="444960"/>
            <a:ext cx="8520120" cy="265464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24"/>
        <p:cNvGrpSpPr/>
        <p:nvPr/>
      </p:nvGrpSpPr>
      <p:grpSpPr>
        <a:xfrm>
          <a:off x="0" y="0"/>
          <a:ext cx="0" cy="0"/>
          <a:chOff x="0" y="0"/>
          <a:chExt cx="0" cy="0"/>
        </a:xfrm>
      </p:grpSpPr>
      <p:sp>
        <p:nvSpPr>
          <p:cNvPr id="25" name="Google Shape;25;p8"/>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8"/>
          <p:cNvSpPr txBox="1">
            <a:spLocks noGrp="1"/>
          </p:cNvSpPr>
          <p:nvPr>
            <p:ph type="body" idx="1"/>
          </p:nvPr>
        </p:nvSpPr>
        <p:spPr>
          <a:xfrm>
            <a:off x="31176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7" name="Google Shape;27;p8"/>
          <p:cNvSpPr txBox="1">
            <a:spLocks noGrp="1"/>
          </p:cNvSpPr>
          <p:nvPr>
            <p:ph type="body" idx="2"/>
          </p:nvPr>
        </p:nvSpPr>
        <p:spPr>
          <a:xfrm>
            <a:off x="4677840" y="1152360"/>
            <a:ext cx="415764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8" name="Google Shape;28;p8"/>
          <p:cNvSpPr txBox="1">
            <a:spLocks noGrp="1"/>
          </p:cNvSpPr>
          <p:nvPr>
            <p:ph type="body" idx="3"/>
          </p:nvPr>
        </p:nvSpPr>
        <p:spPr>
          <a:xfrm>
            <a:off x="311760" y="293688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29"/>
        <p:cNvGrpSpPr/>
        <p:nvPr/>
      </p:nvGrpSpPr>
      <p:grpSpPr>
        <a:xfrm>
          <a:off x="0" y="0"/>
          <a:ext cx="0" cy="0"/>
          <a:chOff x="0" y="0"/>
          <a:chExt cx="0" cy="0"/>
        </a:xfrm>
      </p:grpSpPr>
      <p:sp>
        <p:nvSpPr>
          <p:cNvPr id="30" name="Google Shape;30;p9"/>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body" idx="1"/>
          </p:nvPr>
        </p:nvSpPr>
        <p:spPr>
          <a:xfrm>
            <a:off x="311760" y="1152360"/>
            <a:ext cx="415764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2" name="Google Shape;32;p9"/>
          <p:cNvSpPr txBox="1">
            <a:spLocks noGrp="1"/>
          </p:cNvSpPr>
          <p:nvPr>
            <p:ph type="body" idx="2"/>
          </p:nvPr>
        </p:nvSpPr>
        <p:spPr>
          <a:xfrm>
            <a:off x="467784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3" name="Google Shape;33;p9"/>
          <p:cNvSpPr txBox="1">
            <a:spLocks noGrp="1"/>
          </p:cNvSpPr>
          <p:nvPr>
            <p:ph type="body" idx="3"/>
          </p:nvPr>
        </p:nvSpPr>
        <p:spPr>
          <a:xfrm>
            <a:off x="4677840" y="293688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34"/>
        <p:cNvGrpSpPr/>
        <p:nvPr/>
      </p:nvGrpSpPr>
      <p:grpSpPr>
        <a:xfrm>
          <a:off x="0" y="0"/>
          <a:ext cx="0" cy="0"/>
          <a:chOff x="0" y="0"/>
          <a:chExt cx="0" cy="0"/>
        </a:xfrm>
      </p:grpSpPr>
      <p:sp>
        <p:nvSpPr>
          <p:cNvPr id="35" name="Google Shape;35;p10"/>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0"/>
          <p:cNvSpPr txBox="1">
            <a:spLocks noGrp="1"/>
          </p:cNvSpPr>
          <p:nvPr>
            <p:ph type="body" idx="1"/>
          </p:nvPr>
        </p:nvSpPr>
        <p:spPr>
          <a:xfrm>
            <a:off x="31176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7" name="Google Shape;37;p10"/>
          <p:cNvSpPr txBox="1">
            <a:spLocks noGrp="1"/>
          </p:cNvSpPr>
          <p:nvPr>
            <p:ph type="body" idx="2"/>
          </p:nvPr>
        </p:nvSpPr>
        <p:spPr>
          <a:xfrm>
            <a:off x="467784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8" name="Google Shape;38;p10"/>
          <p:cNvSpPr txBox="1">
            <a:spLocks noGrp="1"/>
          </p:cNvSpPr>
          <p:nvPr>
            <p:ph type="body" idx="3"/>
          </p:nvPr>
        </p:nvSpPr>
        <p:spPr>
          <a:xfrm>
            <a:off x="311760" y="2936880"/>
            <a:ext cx="852012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39"/>
        <p:cNvGrpSpPr/>
        <p:nvPr/>
      </p:nvGrpSpPr>
      <p:grpSpPr>
        <a:xfrm>
          <a:off x="0" y="0"/>
          <a:ext cx="0" cy="0"/>
          <a:chOff x="0" y="0"/>
          <a:chExt cx="0" cy="0"/>
        </a:xfrm>
      </p:grpSpPr>
      <p:sp>
        <p:nvSpPr>
          <p:cNvPr id="40" name="Google Shape;40;p11"/>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1"/>
          <p:cNvSpPr txBox="1">
            <a:spLocks noGrp="1"/>
          </p:cNvSpPr>
          <p:nvPr>
            <p:ph type="body" idx="1"/>
          </p:nvPr>
        </p:nvSpPr>
        <p:spPr>
          <a:xfrm>
            <a:off x="311760" y="1152360"/>
            <a:ext cx="852012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2" name="Google Shape;42;p11"/>
          <p:cNvSpPr txBox="1">
            <a:spLocks noGrp="1"/>
          </p:cNvSpPr>
          <p:nvPr>
            <p:ph type="body" idx="2"/>
          </p:nvPr>
        </p:nvSpPr>
        <p:spPr>
          <a:xfrm>
            <a:off x="311760" y="2936880"/>
            <a:ext cx="852012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43"/>
        <p:cNvGrpSpPr/>
        <p:nvPr/>
      </p:nvGrpSpPr>
      <p:grpSpPr>
        <a:xfrm>
          <a:off x="0" y="0"/>
          <a:ext cx="0" cy="0"/>
          <a:chOff x="0" y="0"/>
          <a:chExt cx="0" cy="0"/>
        </a:xfrm>
      </p:grpSpPr>
      <p:sp>
        <p:nvSpPr>
          <p:cNvPr id="44" name="Google Shape;44;p12"/>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12"/>
          <p:cNvSpPr txBox="1">
            <a:spLocks noGrp="1"/>
          </p:cNvSpPr>
          <p:nvPr>
            <p:ph type="body" idx="1"/>
          </p:nvPr>
        </p:nvSpPr>
        <p:spPr>
          <a:xfrm>
            <a:off x="31176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6" name="Google Shape;46;p12"/>
          <p:cNvSpPr txBox="1">
            <a:spLocks noGrp="1"/>
          </p:cNvSpPr>
          <p:nvPr>
            <p:ph type="body" idx="2"/>
          </p:nvPr>
        </p:nvSpPr>
        <p:spPr>
          <a:xfrm>
            <a:off x="467784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7" name="Google Shape;47;p12"/>
          <p:cNvSpPr txBox="1">
            <a:spLocks noGrp="1"/>
          </p:cNvSpPr>
          <p:nvPr>
            <p:ph type="body" idx="3"/>
          </p:nvPr>
        </p:nvSpPr>
        <p:spPr>
          <a:xfrm>
            <a:off x="311760" y="293688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8" name="Google Shape;48;p12"/>
          <p:cNvSpPr txBox="1">
            <a:spLocks noGrp="1"/>
          </p:cNvSpPr>
          <p:nvPr>
            <p:ph type="body" idx="4"/>
          </p:nvPr>
        </p:nvSpPr>
        <p:spPr>
          <a:xfrm>
            <a:off x="4677840" y="293688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49"/>
        <p:cNvGrpSpPr/>
        <p:nvPr/>
      </p:nvGrpSpPr>
      <p:grpSpPr>
        <a:xfrm>
          <a:off x="0" y="0"/>
          <a:ext cx="0" cy="0"/>
          <a:chOff x="0" y="0"/>
          <a:chExt cx="0" cy="0"/>
        </a:xfrm>
      </p:grpSpPr>
      <p:sp>
        <p:nvSpPr>
          <p:cNvPr id="50" name="Google Shape;50;p13"/>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3"/>
          <p:cNvSpPr txBox="1">
            <a:spLocks noGrp="1"/>
          </p:cNvSpPr>
          <p:nvPr>
            <p:ph type="body" idx="1"/>
          </p:nvPr>
        </p:nvSpPr>
        <p:spPr>
          <a:xfrm>
            <a:off x="311760" y="115236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2" name="Google Shape;52;p13"/>
          <p:cNvSpPr txBox="1">
            <a:spLocks noGrp="1"/>
          </p:cNvSpPr>
          <p:nvPr>
            <p:ph type="body" idx="2"/>
          </p:nvPr>
        </p:nvSpPr>
        <p:spPr>
          <a:xfrm>
            <a:off x="3192480" y="115236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3" name="Google Shape;53;p13"/>
          <p:cNvSpPr txBox="1">
            <a:spLocks noGrp="1"/>
          </p:cNvSpPr>
          <p:nvPr>
            <p:ph type="body" idx="3"/>
          </p:nvPr>
        </p:nvSpPr>
        <p:spPr>
          <a:xfrm>
            <a:off x="6073200" y="115236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4" name="Google Shape;54;p13"/>
          <p:cNvSpPr txBox="1">
            <a:spLocks noGrp="1"/>
          </p:cNvSpPr>
          <p:nvPr>
            <p:ph type="body" idx="4"/>
          </p:nvPr>
        </p:nvSpPr>
        <p:spPr>
          <a:xfrm>
            <a:off x="311760" y="293688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5" name="Google Shape;55;p13"/>
          <p:cNvSpPr txBox="1">
            <a:spLocks noGrp="1"/>
          </p:cNvSpPr>
          <p:nvPr>
            <p:ph type="body" idx="5"/>
          </p:nvPr>
        </p:nvSpPr>
        <p:spPr>
          <a:xfrm>
            <a:off x="3192480" y="293688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6" name="Google Shape;56;p13"/>
          <p:cNvSpPr txBox="1">
            <a:spLocks noGrp="1"/>
          </p:cNvSpPr>
          <p:nvPr>
            <p:ph type="body" idx="6"/>
          </p:nvPr>
        </p:nvSpPr>
        <p:spPr>
          <a:xfrm>
            <a:off x="6073200" y="293688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5"/>
          <p:cNvSpPr txBox="1">
            <a:spLocks noGrp="1"/>
          </p:cNvSpPr>
          <p:nvPr>
            <p:ph type="body" idx="1"/>
          </p:nvPr>
        </p:nvSpPr>
        <p:spPr>
          <a:xfrm>
            <a:off x="311760" y="1152360"/>
            <a:ext cx="852012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64"/>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7"/>
          <p:cNvSpPr txBox="1">
            <a:spLocks noGrp="1"/>
          </p:cNvSpPr>
          <p:nvPr>
            <p:ph type="subTitle" idx="1"/>
          </p:nvPr>
        </p:nvSpPr>
        <p:spPr>
          <a:xfrm>
            <a:off x="311760" y="1152360"/>
            <a:ext cx="8520120" cy="341604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68"/>
        <p:cNvGrpSpPr/>
        <p:nvPr/>
      </p:nvGrpSpPr>
      <p:grpSpPr>
        <a:xfrm>
          <a:off x="0" y="0"/>
          <a:ext cx="0" cy="0"/>
          <a:chOff x="0" y="0"/>
          <a:chExt cx="0" cy="0"/>
        </a:xfrm>
      </p:grpSpPr>
      <p:sp>
        <p:nvSpPr>
          <p:cNvPr id="69" name="Google Shape;69;p18"/>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8"/>
          <p:cNvSpPr txBox="1">
            <a:spLocks noGrp="1"/>
          </p:cNvSpPr>
          <p:nvPr>
            <p:ph type="body" idx="1"/>
          </p:nvPr>
        </p:nvSpPr>
        <p:spPr>
          <a:xfrm>
            <a:off x="311760" y="1152360"/>
            <a:ext cx="415764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71" name="Google Shape;71;p18"/>
          <p:cNvSpPr txBox="1">
            <a:spLocks noGrp="1"/>
          </p:cNvSpPr>
          <p:nvPr>
            <p:ph type="body" idx="2"/>
          </p:nvPr>
        </p:nvSpPr>
        <p:spPr>
          <a:xfrm>
            <a:off x="4677840" y="1152360"/>
            <a:ext cx="415764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2"/>
        <p:cNvGrpSpPr/>
        <p:nvPr/>
      </p:nvGrpSpPr>
      <p:grpSpPr>
        <a:xfrm>
          <a:off x="0" y="0"/>
          <a:ext cx="0" cy="0"/>
          <a:chOff x="0" y="0"/>
          <a:chExt cx="0" cy="0"/>
        </a:xfrm>
      </p:grpSpPr>
      <p:sp>
        <p:nvSpPr>
          <p:cNvPr id="73" name="Google Shape;73;p19"/>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74"/>
        <p:cNvGrpSpPr/>
        <p:nvPr/>
      </p:nvGrpSpPr>
      <p:grpSpPr>
        <a:xfrm>
          <a:off x="0" y="0"/>
          <a:ext cx="0" cy="0"/>
          <a:chOff x="0" y="0"/>
          <a:chExt cx="0" cy="0"/>
        </a:xfrm>
      </p:grpSpPr>
      <p:sp>
        <p:nvSpPr>
          <p:cNvPr id="75" name="Google Shape;75;p20"/>
          <p:cNvSpPr txBox="1">
            <a:spLocks noGrp="1"/>
          </p:cNvSpPr>
          <p:nvPr>
            <p:ph type="subTitle" idx="1"/>
          </p:nvPr>
        </p:nvSpPr>
        <p:spPr>
          <a:xfrm>
            <a:off x="311760" y="444960"/>
            <a:ext cx="8520120" cy="265464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76"/>
        <p:cNvGrpSpPr/>
        <p:nvPr/>
      </p:nvGrpSpPr>
      <p:grpSpPr>
        <a:xfrm>
          <a:off x="0" y="0"/>
          <a:ext cx="0" cy="0"/>
          <a:chOff x="0" y="0"/>
          <a:chExt cx="0" cy="0"/>
        </a:xfrm>
      </p:grpSpPr>
      <p:sp>
        <p:nvSpPr>
          <p:cNvPr id="77" name="Google Shape;77;p21"/>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1"/>
          <p:cNvSpPr txBox="1">
            <a:spLocks noGrp="1"/>
          </p:cNvSpPr>
          <p:nvPr>
            <p:ph type="body" idx="1"/>
          </p:nvPr>
        </p:nvSpPr>
        <p:spPr>
          <a:xfrm>
            <a:off x="31176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79" name="Google Shape;79;p21"/>
          <p:cNvSpPr txBox="1">
            <a:spLocks noGrp="1"/>
          </p:cNvSpPr>
          <p:nvPr>
            <p:ph type="body" idx="2"/>
          </p:nvPr>
        </p:nvSpPr>
        <p:spPr>
          <a:xfrm>
            <a:off x="4677840" y="1152360"/>
            <a:ext cx="415764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80" name="Google Shape;80;p21"/>
          <p:cNvSpPr txBox="1">
            <a:spLocks noGrp="1"/>
          </p:cNvSpPr>
          <p:nvPr>
            <p:ph type="body" idx="3"/>
          </p:nvPr>
        </p:nvSpPr>
        <p:spPr>
          <a:xfrm>
            <a:off x="311760" y="293688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81"/>
        <p:cNvGrpSpPr/>
        <p:nvPr/>
      </p:nvGrpSpPr>
      <p:grpSpPr>
        <a:xfrm>
          <a:off x="0" y="0"/>
          <a:ext cx="0" cy="0"/>
          <a:chOff x="0" y="0"/>
          <a:chExt cx="0" cy="0"/>
        </a:xfrm>
      </p:grpSpPr>
      <p:sp>
        <p:nvSpPr>
          <p:cNvPr id="82" name="Google Shape;82;p22"/>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2"/>
          <p:cNvSpPr txBox="1">
            <a:spLocks noGrp="1"/>
          </p:cNvSpPr>
          <p:nvPr>
            <p:ph type="body" idx="1"/>
          </p:nvPr>
        </p:nvSpPr>
        <p:spPr>
          <a:xfrm>
            <a:off x="311760" y="1152360"/>
            <a:ext cx="4157640" cy="34160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84" name="Google Shape;84;p22"/>
          <p:cNvSpPr txBox="1">
            <a:spLocks noGrp="1"/>
          </p:cNvSpPr>
          <p:nvPr>
            <p:ph type="body" idx="2"/>
          </p:nvPr>
        </p:nvSpPr>
        <p:spPr>
          <a:xfrm>
            <a:off x="467784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85" name="Google Shape;85;p22"/>
          <p:cNvSpPr txBox="1">
            <a:spLocks noGrp="1"/>
          </p:cNvSpPr>
          <p:nvPr>
            <p:ph type="body" idx="3"/>
          </p:nvPr>
        </p:nvSpPr>
        <p:spPr>
          <a:xfrm>
            <a:off x="4677840" y="293688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86"/>
        <p:cNvGrpSpPr/>
        <p:nvPr/>
      </p:nvGrpSpPr>
      <p:grpSpPr>
        <a:xfrm>
          <a:off x="0" y="0"/>
          <a:ext cx="0" cy="0"/>
          <a:chOff x="0" y="0"/>
          <a:chExt cx="0" cy="0"/>
        </a:xfrm>
      </p:grpSpPr>
      <p:sp>
        <p:nvSpPr>
          <p:cNvPr id="87" name="Google Shape;87;p23"/>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3"/>
          <p:cNvSpPr txBox="1">
            <a:spLocks noGrp="1"/>
          </p:cNvSpPr>
          <p:nvPr>
            <p:ph type="body" idx="1"/>
          </p:nvPr>
        </p:nvSpPr>
        <p:spPr>
          <a:xfrm>
            <a:off x="31176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89" name="Google Shape;89;p23"/>
          <p:cNvSpPr txBox="1">
            <a:spLocks noGrp="1"/>
          </p:cNvSpPr>
          <p:nvPr>
            <p:ph type="body" idx="2"/>
          </p:nvPr>
        </p:nvSpPr>
        <p:spPr>
          <a:xfrm>
            <a:off x="467784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0" name="Google Shape;90;p23"/>
          <p:cNvSpPr txBox="1">
            <a:spLocks noGrp="1"/>
          </p:cNvSpPr>
          <p:nvPr>
            <p:ph type="body" idx="3"/>
          </p:nvPr>
        </p:nvSpPr>
        <p:spPr>
          <a:xfrm>
            <a:off x="311760" y="2936880"/>
            <a:ext cx="852012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91"/>
        <p:cNvGrpSpPr/>
        <p:nvPr/>
      </p:nvGrpSpPr>
      <p:grpSpPr>
        <a:xfrm>
          <a:off x="0" y="0"/>
          <a:ext cx="0" cy="0"/>
          <a:chOff x="0" y="0"/>
          <a:chExt cx="0" cy="0"/>
        </a:xfrm>
      </p:grpSpPr>
      <p:sp>
        <p:nvSpPr>
          <p:cNvPr id="92" name="Google Shape;92;p24"/>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24"/>
          <p:cNvSpPr txBox="1">
            <a:spLocks noGrp="1"/>
          </p:cNvSpPr>
          <p:nvPr>
            <p:ph type="body" idx="1"/>
          </p:nvPr>
        </p:nvSpPr>
        <p:spPr>
          <a:xfrm>
            <a:off x="311760" y="1152360"/>
            <a:ext cx="852012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4" name="Google Shape;94;p24"/>
          <p:cNvSpPr txBox="1">
            <a:spLocks noGrp="1"/>
          </p:cNvSpPr>
          <p:nvPr>
            <p:ph type="body" idx="2"/>
          </p:nvPr>
        </p:nvSpPr>
        <p:spPr>
          <a:xfrm>
            <a:off x="311760" y="2936880"/>
            <a:ext cx="852012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95"/>
        <p:cNvGrpSpPr/>
        <p:nvPr/>
      </p:nvGrpSpPr>
      <p:grpSpPr>
        <a:xfrm>
          <a:off x="0" y="0"/>
          <a:ext cx="0" cy="0"/>
          <a:chOff x="0" y="0"/>
          <a:chExt cx="0" cy="0"/>
        </a:xfrm>
      </p:grpSpPr>
      <p:sp>
        <p:nvSpPr>
          <p:cNvPr id="96" name="Google Shape;96;p25"/>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25"/>
          <p:cNvSpPr txBox="1">
            <a:spLocks noGrp="1"/>
          </p:cNvSpPr>
          <p:nvPr>
            <p:ph type="body" idx="1"/>
          </p:nvPr>
        </p:nvSpPr>
        <p:spPr>
          <a:xfrm>
            <a:off x="31176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8" name="Google Shape;98;p25"/>
          <p:cNvSpPr txBox="1">
            <a:spLocks noGrp="1"/>
          </p:cNvSpPr>
          <p:nvPr>
            <p:ph type="body" idx="2"/>
          </p:nvPr>
        </p:nvSpPr>
        <p:spPr>
          <a:xfrm>
            <a:off x="4677840" y="115236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9" name="Google Shape;99;p25"/>
          <p:cNvSpPr txBox="1">
            <a:spLocks noGrp="1"/>
          </p:cNvSpPr>
          <p:nvPr>
            <p:ph type="body" idx="3"/>
          </p:nvPr>
        </p:nvSpPr>
        <p:spPr>
          <a:xfrm>
            <a:off x="311760" y="293688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0" name="Google Shape;100;p25"/>
          <p:cNvSpPr txBox="1">
            <a:spLocks noGrp="1"/>
          </p:cNvSpPr>
          <p:nvPr>
            <p:ph type="body" idx="4"/>
          </p:nvPr>
        </p:nvSpPr>
        <p:spPr>
          <a:xfrm>
            <a:off x="4677840" y="2936880"/>
            <a:ext cx="415764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101"/>
        <p:cNvGrpSpPr/>
        <p:nvPr/>
      </p:nvGrpSpPr>
      <p:grpSpPr>
        <a:xfrm>
          <a:off x="0" y="0"/>
          <a:ext cx="0" cy="0"/>
          <a:chOff x="0" y="0"/>
          <a:chExt cx="0" cy="0"/>
        </a:xfrm>
      </p:grpSpPr>
      <p:sp>
        <p:nvSpPr>
          <p:cNvPr id="102" name="Google Shape;102;p26"/>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26"/>
          <p:cNvSpPr txBox="1">
            <a:spLocks noGrp="1"/>
          </p:cNvSpPr>
          <p:nvPr>
            <p:ph type="body" idx="1"/>
          </p:nvPr>
        </p:nvSpPr>
        <p:spPr>
          <a:xfrm>
            <a:off x="311760" y="115236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4" name="Google Shape;104;p26"/>
          <p:cNvSpPr txBox="1">
            <a:spLocks noGrp="1"/>
          </p:cNvSpPr>
          <p:nvPr>
            <p:ph type="body" idx="2"/>
          </p:nvPr>
        </p:nvSpPr>
        <p:spPr>
          <a:xfrm>
            <a:off x="3192480" y="115236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5" name="Google Shape;105;p26"/>
          <p:cNvSpPr txBox="1">
            <a:spLocks noGrp="1"/>
          </p:cNvSpPr>
          <p:nvPr>
            <p:ph type="body" idx="3"/>
          </p:nvPr>
        </p:nvSpPr>
        <p:spPr>
          <a:xfrm>
            <a:off x="6073200" y="115236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6" name="Google Shape;106;p26"/>
          <p:cNvSpPr txBox="1">
            <a:spLocks noGrp="1"/>
          </p:cNvSpPr>
          <p:nvPr>
            <p:ph type="body" idx="4"/>
          </p:nvPr>
        </p:nvSpPr>
        <p:spPr>
          <a:xfrm>
            <a:off x="311760" y="293688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7" name="Google Shape;107;p26"/>
          <p:cNvSpPr txBox="1">
            <a:spLocks noGrp="1"/>
          </p:cNvSpPr>
          <p:nvPr>
            <p:ph type="body" idx="5"/>
          </p:nvPr>
        </p:nvSpPr>
        <p:spPr>
          <a:xfrm>
            <a:off x="3192480" y="293688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8" name="Google Shape;108;p26"/>
          <p:cNvSpPr txBox="1">
            <a:spLocks noGrp="1"/>
          </p:cNvSpPr>
          <p:nvPr>
            <p:ph type="body" idx="6"/>
          </p:nvPr>
        </p:nvSpPr>
        <p:spPr>
          <a:xfrm>
            <a:off x="6073200" y="2936880"/>
            <a:ext cx="2743200" cy="162936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60" y="744480"/>
            <a:ext cx="8520120" cy="205236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7" name="Google Shape;7;p1"/>
          <p:cNvSpPr txBox="1">
            <a:spLocks noGrp="1"/>
          </p:cNvSpPr>
          <p:nvPr>
            <p:ph type="sldNum" idx="12"/>
          </p:nvPr>
        </p:nvSpPr>
        <p:spPr>
          <a:xfrm>
            <a:off x="8472600" y="4663080"/>
            <a:ext cx="548280" cy="39312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buNone/>
              <a:defRPr sz="1000" b="0" i="0" u="none" strike="noStrike" cap="none">
                <a:solidFill>
                  <a:srgbClr val="595959"/>
                </a:solidFill>
                <a:latin typeface="Arial"/>
                <a:ea typeface="Arial"/>
                <a:cs typeface="Arial"/>
                <a:sym typeface="Arial"/>
              </a:defRPr>
            </a:lvl1pPr>
            <a:lvl2pPr marL="0" marR="0" lvl="1" indent="0" algn="r" rtl="0">
              <a:lnSpc>
                <a:spcPct val="100000"/>
              </a:lnSpc>
              <a:spcBef>
                <a:spcPts val="0"/>
              </a:spcBef>
              <a:buNone/>
              <a:defRPr sz="1000" b="0" i="0" u="none" strike="noStrike" cap="none">
                <a:solidFill>
                  <a:srgbClr val="595959"/>
                </a:solidFill>
                <a:latin typeface="Arial"/>
                <a:ea typeface="Arial"/>
                <a:cs typeface="Arial"/>
                <a:sym typeface="Arial"/>
              </a:defRPr>
            </a:lvl2pPr>
            <a:lvl3pPr marL="0" marR="0" lvl="2" indent="0" algn="r" rtl="0">
              <a:lnSpc>
                <a:spcPct val="100000"/>
              </a:lnSpc>
              <a:spcBef>
                <a:spcPts val="0"/>
              </a:spcBef>
              <a:buNone/>
              <a:defRPr sz="1000" b="0" i="0" u="none" strike="noStrike" cap="none">
                <a:solidFill>
                  <a:srgbClr val="595959"/>
                </a:solidFill>
                <a:latin typeface="Arial"/>
                <a:ea typeface="Arial"/>
                <a:cs typeface="Arial"/>
                <a:sym typeface="Arial"/>
              </a:defRPr>
            </a:lvl3pPr>
            <a:lvl4pPr marL="0" marR="0" lvl="3" indent="0" algn="r" rtl="0">
              <a:lnSpc>
                <a:spcPct val="100000"/>
              </a:lnSpc>
              <a:spcBef>
                <a:spcPts val="0"/>
              </a:spcBef>
              <a:buNone/>
              <a:defRPr sz="1000" b="0" i="0" u="none" strike="noStrike" cap="none">
                <a:solidFill>
                  <a:srgbClr val="595959"/>
                </a:solidFill>
                <a:latin typeface="Arial"/>
                <a:ea typeface="Arial"/>
                <a:cs typeface="Arial"/>
                <a:sym typeface="Arial"/>
              </a:defRPr>
            </a:lvl4pPr>
            <a:lvl5pPr marL="0" marR="0" lvl="4" indent="0" algn="r" rtl="0">
              <a:lnSpc>
                <a:spcPct val="100000"/>
              </a:lnSpc>
              <a:spcBef>
                <a:spcPts val="0"/>
              </a:spcBef>
              <a:buNone/>
              <a:defRPr sz="1000" b="0" i="0" u="none" strike="noStrike" cap="none">
                <a:solidFill>
                  <a:srgbClr val="595959"/>
                </a:solidFill>
                <a:latin typeface="Arial"/>
                <a:ea typeface="Arial"/>
                <a:cs typeface="Arial"/>
                <a:sym typeface="Arial"/>
              </a:defRPr>
            </a:lvl5pPr>
            <a:lvl6pPr marL="0" marR="0" lvl="5" indent="0" algn="r" rtl="0">
              <a:lnSpc>
                <a:spcPct val="100000"/>
              </a:lnSpc>
              <a:spcBef>
                <a:spcPts val="0"/>
              </a:spcBef>
              <a:buNone/>
              <a:defRPr sz="1000" b="0" i="0" u="none" strike="noStrike" cap="none">
                <a:solidFill>
                  <a:srgbClr val="595959"/>
                </a:solidFill>
                <a:latin typeface="Arial"/>
                <a:ea typeface="Arial"/>
                <a:cs typeface="Arial"/>
                <a:sym typeface="Arial"/>
              </a:defRPr>
            </a:lvl6pPr>
            <a:lvl7pPr marL="0" marR="0" lvl="6" indent="0" algn="r" rtl="0">
              <a:lnSpc>
                <a:spcPct val="100000"/>
              </a:lnSpc>
              <a:spcBef>
                <a:spcPts val="0"/>
              </a:spcBef>
              <a:buNone/>
              <a:defRPr sz="1000" b="0" i="0" u="none" strike="noStrike" cap="none">
                <a:solidFill>
                  <a:srgbClr val="595959"/>
                </a:solidFill>
                <a:latin typeface="Arial"/>
                <a:ea typeface="Arial"/>
                <a:cs typeface="Arial"/>
                <a:sym typeface="Arial"/>
              </a:defRPr>
            </a:lvl7pPr>
            <a:lvl8pPr marL="0" marR="0" lvl="7" indent="0" algn="r" rtl="0">
              <a:lnSpc>
                <a:spcPct val="100000"/>
              </a:lnSpc>
              <a:spcBef>
                <a:spcPts val="0"/>
              </a:spcBef>
              <a:buNone/>
              <a:defRPr sz="1000" b="0" i="0" u="none" strike="noStrike" cap="none">
                <a:solidFill>
                  <a:srgbClr val="595959"/>
                </a:solidFill>
                <a:latin typeface="Arial"/>
                <a:ea typeface="Arial"/>
                <a:cs typeface="Arial"/>
                <a:sym typeface="Arial"/>
              </a:defRPr>
            </a:lvl8pPr>
            <a:lvl9pPr marL="0" marR="0" lvl="8" indent="0" algn="r" rtl="0">
              <a:lnSpc>
                <a:spcPct val="100000"/>
              </a:lnSpc>
              <a:spcBef>
                <a:spcPts val="0"/>
              </a:spcBef>
              <a:buNone/>
              <a:defRPr sz="10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solidFill>
                <a:srgbClr val="000000"/>
              </a:solidFill>
              <a:latin typeface="Times New Roman"/>
              <a:ea typeface="Times New Roman"/>
              <a:cs typeface="Times New Roman"/>
              <a:sym typeface="Times New Roman"/>
            </a:endParaRPr>
          </a:p>
        </p:txBody>
      </p:sp>
      <p:sp>
        <p:nvSpPr>
          <p:cNvPr id="8" name="Google Shape;8;p1"/>
          <p:cNvSpPr txBox="1">
            <a:spLocks noGrp="1"/>
          </p:cNvSpPr>
          <p:nvPr>
            <p:ph type="body" idx="1"/>
          </p:nvPr>
        </p:nvSpPr>
        <p:spPr>
          <a:xfrm>
            <a:off x="457200" y="1203480"/>
            <a:ext cx="8229240" cy="2982960"/>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7"/>
        <p:cNvGrpSpPr/>
        <p:nvPr/>
      </p:nvGrpSpPr>
      <p:grpSpPr>
        <a:xfrm>
          <a:off x="0" y="0"/>
          <a:ext cx="0" cy="0"/>
          <a:chOff x="0" y="0"/>
          <a:chExt cx="0" cy="0"/>
        </a:xfrm>
      </p:grpSpPr>
      <p:sp>
        <p:nvSpPr>
          <p:cNvPr id="58" name="Google Shape;58;p14"/>
          <p:cNvSpPr txBox="1">
            <a:spLocks noGrp="1"/>
          </p:cNvSpPr>
          <p:nvPr>
            <p:ph type="title"/>
          </p:nvPr>
        </p:nvSpPr>
        <p:spPr>
          <a:xfrm>
            <a:off x="311760" y="444960"/>
            <a:ext cx="8520120" cy="572400"/>
          </a:xfrm>
          <a:prstGeom prst="rect">
            <a:avLst/>
          </a:prstGeom>
          <a:noFill/>
          <a:ln>
            <a:noFill/>
          </a:ln>
        </p:spPr>
        <p:txBody>
          <a:bodyPr spcFirstLastPara="1" wrap="square" lIns="0" tIns="0" rIns="0" bIns="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59" name="Google Shape;59;p14"/>
          <p:cNvSpPr txBox="1">
            <a:spLocks noGrp="1"/>
          </p:cNvSpPr>
          <p:nvPr>
            <p:ph type="body" idx="1"/>
          </p:nvPr>
        </p:nvSpPr>
        <p:spPr>
          <a:xfrm>
            <a:off x="311760" y="1152360"/>
            <a:ext cx="8520120" cy="3416040"/>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60" name="Google Shape;60;p14"/>
          <p:cNvSpPr txBox="1">
            <a:spLocks noGrp="1"/>
          </p:cNvSpPr>
          <p:nvPr>
            <p:ph type="sldNum" idx="12"/>
          </p:nvPr>
        </p:nvSpPr>
        <p:spPr>
          <a:xfrm>
            <a:off x="8472600" y="4663080"/>
            <a:ext cx="548280" cy="39312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buNone/>
              <a:defRPr sz="1000" b="0" i="0" u="none" strike="noStrike" cap="none">
                <a:solidFill>
                  <a:srgbClr val="595959"/>
                </a:solidFill>
                <a:latin typeface="Arial"/>
                <a:ea typeface="Arial"/>
                <a:cs typeface="Arial"/>
                <a:sym typeface="Arial"/>
              </a:defRPr>
            </a:lvl1pPr>
            <a:lvl2pPr marL="0" marR="0" lvl="1" indent="0" algn="r" rtl="0">
              <a:lnSpc>
                <a:spcPct val="100000"/>
              </a:lnSpc>
              <a:spcBef>
                <a:spcPts val="0"/>
              </a:spcBef>
              <a:buNone/>
              <a:defRPr sz="1000" b="0" i="0" u="none" strike="noStrike" cap="none">
                <a:solidFill>
                  <a:srgbClr val="595959"/>
                </a:solidFill>
                <a:latin typeface="Arial"/>
                <a:ea typeface="Arial"/>
                <a:cs typeface="Arial"/>
                <a:sym typeface="Arial"/>
              </a:defRPr>
            </a:lvl2pPr>
            <a:lvl3pPr marL="0" marR="0" lvl="2" indent="0" algn="r" rtl="0">
              <a:lnSpc>
                <a:spcPct val="100000"/>
              </a:lnSpc>
              <a:spcBef>
                <a:spcPts val="0"/>
              </a:spcBef>
              <a:buNone/>
              <a:defRPr sz="1000" b="0" i="0" u="none" strike="noStrike" cap="none">
                <a:solidFill>
                  <a:srgbClr val="595959"/>
                </a:solidFill>
                <a:latin typeface="Arial"/>
                <a:ea typeface="Arial"/>
                <a:cs typeface="Arial"/>
                <a:sym typeface="Arial"/>
              </a:defRPr>
            </a:lvl3pPr>
            <a:lvl4pPr marL="0" marR="0" lvl="3" indent="0" algn="r" rtl="0">
              <a:lnSpc>
                <a:spcPct val="100000"/>
              </a:lnSpc>
              <a:spcBef>
                <a:spcPts val="0"/>
              </a:spcBef>
              <a:buNone/>
              <a:defRPr sz="1000" b="0" i="0" u="none" strike="noStrike" cap="none">
                <a:solidFill>
                  <a:srgbClr val="595959"/>
                </a:solidFill>
                <a:latin typeface="Arial"/>
                <a:ea typeface="Arial"/>
                <a:cs typeface="Arial"/>
                <a:sym typeface="Arial"/>
              </a:defRPr>
            </a:lvl4pPr>
            <a:lvl5pPr marL="0" marR="0" lvl="4" indent="0" algn="r" rtl="0">
              <a:lnSpc>
                <a:spcPct val="100000"/>
              </a:lnSpc>
              <a:spcBef>
                <a:spcPts val="0"/>
              </a:spcBef>
              <a:buNone/>
              <a:defRPr sz="1000" b="0" i="0" u="none" strike="noStrike" cap="none">
                <a:solidFill>
                  <a:srgbClr val="595959"/>
                </a:solidFill>
                <a:latin typeface="Arial"/>
                <a:ea typeface="Arial"/>
                <a:cs typeface="Arial"/>
                <a:sym typeface="Arial"/>
              </a:defRPr>
            </a:lvl5pPr>
            <a:lvl6pPr marL="0" marR="0" lvl="5" indent="0" algn="r" rtl="0">
              <a:lnSpc>
                <a:spcPct val="100000"/>
              </a:lnSpc>
              <a:spcBef>
                <a:spcPts val="0"/>
              </a:spcBef>
              <a:buNone/>
              <a:defRPr sz="1000" b="0" i="0" u="none" strike="noStrike" cap="none">
                <a:solidFill>
                  <a:srgbClr val="595959"/>
                </a:solidFill>
                <a:latin typeface="Arial"/>
                <a:ea typeface="Arial"/>
                <a:cs typeface="Arial"/>
                <a:sym typeface="Arial"/>
              </a:defRPr>
            </a:lvl6pPr>
            <a:lvl7pPr marL="0" marR="0" lvl="6" indent="0" algn="r" rtl="0">
              <a:lnSpc>
                <a:spcPct val="100000"/>
              </a:lnSpc>
              <a:spcBef>
                <a:spcPts val="0"/>
              </a:spcBef>
              <a:buNone/>
              <a:defRPr sz="1000" b="0" i="0" u="none" strike="noStrike" cap="none">
                <a:solidFill>
                  <a:srgbClr val="595959"/>
                </a:solidFill>
                <a:latin typeface="Arial"/>
                <a:ea typeface="Arial"/>
                <a:cs typeface="Arial"/>
                <a:sym typeface="Arial"/>
              </a:defRPr>
            </a:lvl7pPr>
            <a:lvl8pPr marL="0" marR="0" lvl="7" indent="0" algn="r" rtl="0">
              <a:lnSpc>
                <a:spcPct val="100000"/>
              </a:lnSpc>
              <a:spcBef>
                <a:spcPts val="0"/>
              </a:spcBef>
              <a:buNone/>
              <a:defRPr sz="1000" b="0" i="0" u="none" strike="noStrike" cap="none">
                <a:solidFill>
                  <a:srgbClr val="595959"/>
                </a:solidFill>
                <a:latin typeface="Arial"/>
                <a:ea typeface="Arial"/>
                <a:cs typeface="Arial"/>
                <a:sym typeface="Arial"/>
              </a:defRPr>
            </a:lvl8pPr>
            <a:lvl9pPr marL="0" marR="0" lvl="8" indent="0" algn="r" rtl="0">
              <a:lnSpc>
                <a:spcPct val="100000"/>
              </a:lnSpc>
              <a:spcBef>
                <a:spcPts val="0"/>
              </a:spcBef>
              <a:buNone/>
              <a:defRPr sz="1000" b="0" i="0" u="none" strike="noStrike" cap="none">
                <a:solidFill>
                  <a:srgbClr val="59595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hyperlink" Target="https://youtu.be/RCqNzPPfrYQ"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2"/>
        <p:cNvGrpSpPr/>
        <p:nvPr/>
      </p:nvGrpSpPr>
      <p:grpSpPr>
        <a:xfrm>
          <a:off x="0" y="0"/>
          <a:ext cx="0" cy="0"/>
          <a:chOff x="0" y="0"/>
          <a:chExt cx="0" cy="0"/>
        </a:xfrm>
      </p:grpSpPr>
      <p:sp>
        <p:nvSpPr>
          <p:cNvPr id="113" name="Google Shape;113;p27"/>
          <p:cNvSpPr txBox="1"/>
          <p:nvPr/>
        </p:nvSpPr>
        <p:spPr>
          <a:xfrm>
            <a:off x="165960" y="110520"/>
            <a:ext cx="1658880" cy="86112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None/>
            </a:pPr>
            <a:r>
              <a:rPr lang="en-US" sz="5980" b="1" i="0" u="none" strike="noStrike" cap="none">
                <a:solidFill>
                  <a:srgbClr val="FFFFFF"/>
                </a:solidFill>
                <a:latin typeface="Indie Flower"/>
                <a:ea typeface="Indie Flower"/>
                <a:cs typeface="Indie Flower"/>
                <a:sym typeface="Indie Flower"/>
              </a:rPr>
              <a:t>Tick</a:t>
            </a:r>
            <a:r>
              <a:rPr lang="en-US" sz="5980" b="0" i="0" u="none" strike="noStrike" cap="none">
                <a:solidFill>
                  <a:srgbClr val="FFFFFF"/>
                </a:solidFill>
                <a:latin typeface="Indie Flower"/>
                <a:ea typeface="Indie Flower"/>
                <a:cs typeface="Indie Flower"/>
                <a:sym typeface="Indie Flower"/>
              </a:rPr>
              <a:t>,</a:t>
            </a:r>
            <a:endParaRPr sz="5980" b="0" i="0" u="none" strike="noStrike" cap="none">
              <a:solidFill>
                <a:srgbClr val="000000"/>
              </a:solidFill>
              <a:latin typeface="Arial"/>
              <a:ea typeface="Arial"/>
              <a:cs typeface="Arial"/>
              <a:sym typeface="Arial"/>
            </a:endParaRPr>
          </a:p>
        </p:txBody>
      </p:sp>
      <p:sp>
        <p:nvSpPr>
          <p:cNvPr id="114" name="Google Shape;114;p27"/>
          <p:cNvSpPr txBox="1"/>
          <p:nvPr/>
        </p:nvSpPr>
        <p:spPr>
          <a:xfrm>
            <a:off x="3733200" y="4586040"/>
            <a:ext cx="5410440" cy="792360"/>
          </a:xfrm>
          <a:prstGeom prst="rect">
            <a:avLst/>
          </a:prstGeom>
          <a:noFill/>
          <a:ln>
            <a:noFill/>
          </a:ln>
        </p:spPr>
        <p:txBody>
          <a:bodyPr spcFirstLastPara="1" wrap="square" lIns="91425" tIns="91425" rIns="91425" bIns="91425" anchor="t" anchorCtr="0">
            <a:normAutofit/>
          </a:bodyPr>
          <a:lstStyle/>
          <a:p>
            <a:pPr marL="0" marR="0" lvl="0" indent="0" algn="r" rtl="0">
              <a:lnSpc>
                <a:spcPct val="100000"/>
              </a:lnSpc>
              <a:spcBef>
                <a:spcPts val="0"/>
              </a:spcBef>
              <a:spcAft>
                <a:spcPts val="0"/>
              </a:spcAft>
              <a:buNone/>
            </a:pPr>
            <a:r>
              <a:rPr lang="en-US" sz="2800" b="0" i="0" u="none" strike="noStrike" cap="none">
                <a:solidFill>
                  <a:srgbClr val="EEEEEE"/>
                </a:solidFill>
                <a:latin typeface="Patrick Hand"/>
                <a:ea typeface="Patrick Hand"/>
                <a:cs typeface="Patrick Hand"/>
                <a:sym typeface="Patrick Hand"/>
              </a:rPr>
              <a:t>Power Point di Martina Santaroni 4BL</a:t>
            </a:r>
            <a:endParaRPr sz="2800" b="0" i="0" u="none" strike="noStrike" cap="none">
              <a:latin typeface="Arial"/>
              <a:ea typeface="Arial"/>
              <a:cs typeface="Arial"/>
              <a:sym typeface="Arial"/>
            </a:endParaRPr>
          </a:p>
        </p:txBody>
      </p:sp>
      <p:sp>
        <p:nvSpPr>
          <p:cNvPr id="115" name="Google Shape;115;p27"/>
          <p:cNvSpPr/>
          <p:nvPr/>
        </p:nvSpPr>
        <p:spPr>
          <a:xfrm>
            <a:off x="1659240" y="861480"/>
            <a:ext cx="2661480" cy="111276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6100" b="1" i="0" u="none" strike="noStrike" cap="none">
                <a:solidFill>
                  <a:srgbClr val="FFFFFF"/>
                </a:solidFill>
                <a:latin typeface="Indie Flower"/>
                <a:ea typeface="Indie Flower"/>
                <a:cs typeface="Indie Flower"/>
                <a:sym typeface="Indie Flower"/>
              </a:rPr>
              <a:t>TICK</a:t>
            </a:r>
            <a:r>
              <a:rPr lang="en-US" sz="6100" b="0" i="0" u="none" strike="noStrike" cap="none">
                <a:solidFill>
                  <a:srgbClr val="FFFFFF"/>
                </a:solidFill>
                <a:latin typeface="Indie Flower"/>
                <a:ea typeface="Indie Flower"/>
                <a:cs typeface="Indie Flower"/>
                <a:sym typeface="Indie Flower"/>
              </a:rPr>
              <a:t>…</a:t>
            </a:r>
            <a:endParaRPr sz="6100" b="0" i="0" u="none" strike="noStrike" cap="none">
              <a:latin typeface="Arial"/>
              <a:ea typeface="Arial"/>
              <a:cs typeface="Arial"/>
              <a:sym typeface="Arial"/>
            </a:endParaRPr>
          </a:p>
        </p:txBody>
      </p:sp>
      <p:sp>
        <p:nvSpPr>
          <p:cNvPr id="116" name="Google Shape;116;p27"/>
          <p:cNvSpPr/>
          <p:nvPr/>
        </p:nvSpPr>
        <p:spPr>
          <a:xfrm>
            <a:off x="248760" y="1925280"/>
            <a:ext cx="3124440" cy="237708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7200" b="1" i="0" u="none" strike="noStrike" cap="none">
                <a:solidFill>
                  <a:srgbClr val="FFFFFF"/>
                </a:solidFill>
                <a:latin typeface="Indie Flower"/>
                <a:ea typeface="Indie Flower"/>
                <a:cs typeface="Indie Flower"/>
                <a:sym typeface="Indie Flower"/>
              </a:rPr>
              <a:t>BOOM</a:t>
            </a:r>
            <a:r>
              <a:rPr lang="en-US" sz="7200" b="0" i="0" u="none" strike="noStrike" cap="none">
                <a:solidFill>
                  <a:srgbClr val="FFFFFF"/>
                </a:solidFill>
                <a:latin typeface="Indie Flower"/>
                <a:ea typeface="Indie Flower"/>
                <a:cs typeface="Indie Flower"/>
                <a:sym typeface="Indie Flower"/>
              </a:rPr>
              <a:t>!</a:t>
            </a:r>
            <a:endParaRPr sz="7200" b="0" i="0" u="none" strike="noStrike" cap="none">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B2A38"/>
        </a:solidFill>
        <a:effectLst/>
      </p:bgPr>
    </p:bg>
    <p:spTree>
      <p:nvGrpSpPr>
        <p:cNvPr id="1" name="Shape 120"/>
        <p:cNvGrpSpPr/>
        <p:nvPr/>
      </p:nvGrpSpPr>
      <p:grpSpPr>
        <a:xfrm>
          <a:off x="0" y="0"/>
          <a:ext cx="0" cy="0"/>
          <a:chOff x="0" y="0"/>
          <a:chExt cx="0" cy="0"/>
        </a:xfrm>
      </p:grpSpPr>
      <p:sp>
        <p:nvSpPr>
          <p:cNvPr id="121" name="Google Shape;121;p28"/>
          <p:cNvSpPr txBox="1"/>
          <p:nvPr/>
        </p:nvSpPr>
        <p:spPr>
          <a:xfrm>
            <a:off x="815040" y="152280"/>
            <a:ext cx="2901240" cy="572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2820" b="1" i="0" u="none" strike="noStrike" cap="none">
                <a:solidFill>
                  <a:srgbClr val="EEEEEE"/>
                </a:solidFill>
                <a:latin typeface="Indie Flower"/>
                <a:ea typeface="Indie Flower"/>
                <a:cs typeface="Indie Flower"/>
                <a:sym typeface="Indie Flower"/>
              </a:rPr>
              <a:t>Jonathan Larson</a:t>
            </a:r>
            <a:r>
              <a:rPr lang="en-US" sz="2820" b="1" i="0" u="none" strike="noStrike" cap="none">
                <a:solidFill>
                  <a:srgbClr val="000000"/>
                </a:solidFill>
                <a:latin typeface="Indie Flower"/>
                <a:ea typeface="Indie Flower"/>
                <a:cs typeface="Indie Flower"/>
                <a:sym typeface="Indie Flower"/>
              </a:rPr>
              <a:t> </a:t>
            </a:r>
            <a:endParaRPr sz="2820" b="0" i="0" u="none" strike="noStrike" cap="none">
              <a:solidFill>
                <a:srgbClr val="000000"/>
              </a:solidFill>
              <a:latin typeface="Arial"/>
              <a:ea typeface="Arial"/>
              <a:cs typeface="Arial"/>
              <a:sym typeface="Arial"/>
            </a:endParaRPr>
          </a:p>
        </p:txBody>
      </p:sp>
      <p:sp>
        <p:nvSpPr>
          <p:cNvPr id="122" name="Google Shape;122;p28"/>
          <p:cNvSpPr txBox="1"/>
          <p:nvPr/>
        </p:nvSpPr>
        <p:spPr>
          <a:xfrm>
            <a:off x="95760" y="725040"/>
            <a:ext cx="4339800" cy="4329360"/>
          </a:xfrm>
          <a:prstGeom prst="rect">
            <a:avLst/>
          </a:prstGeom>
          <a:noFill/>
          <a:ln>
            <a:noFill/>
          </a:ln>
        </p:spPr>
        <p:txBody>
          <a:bodyPr spcFirstLastPara="1" wrap="square" lIns="91425" tIns="91425" rIns="91425" bIns="91425" anchor="t" anchorCtr="0">
            <a:normAutofit fontScale="85000" lnSpcReduction="10000"/>
          </a:bodyPr>
          <a:lstStyle/>
          <a:p>
            <a:pPr marL="0" marR="0" lvl="0" indent="0" algn="ctr" rtl="0">
              <a:lnSpc>
                <a:spcPct val="115000"/>
              </a:lnSpc>
              <a:spcBef>
                <a:spcPts val="0"/>
              </a:spcBef>
              <a:spcAft>
                <a:spcPts val="0"/>
              </a:spcAft>
              <a:buNone/>
            </a:pPr>
            <a:r>
              <a:rPr lang="en-US" sz="1800" b="0" i="0" u="none" strike="noStrike" cap="none">
                <a:solidFill>
                  <a:srgbClr val="EEEEEE"/>
                </a:solidFill>
                <a:latin typeface="Patrick Hand"/>
                <a:ea typeface="Patrick Hand"/>
                <a:cs typeface="Patrick Hand"/>
                <a:sym typeface="Patrick Hand"/>
              </a:rPr>
              <a:t>J</a:t>
            </a:r>
            <a:r>
              <a:rPr lang="en-US" sz="1800" b="0" i="0" u="none" strike="noStrike" cap="none">
                <a:solidFill>
                  <a:srgbClr val="EEEEEE"/>
                </a:solidFill>
                <a:latin typeface="Architects Daughter"/>
                <a:ea typeface="Architects Daughter"/>
                <a:cs typeface="Architects Daughter"/>
                <a:sym typeface="Architects Daughter"/>
              </a:rPr>
              <a:t>onathan cresce circondato dalla musica, suona diversi strumenti e si esibisce già dai tempi del liceo. Dopo la laurea vivrà in un loft di Lower Manhattan. I suoi amici sono come lui, appassionati d’arte e di musica. Il suo migliore amico lascia la carriera da attore per lavorare in un’agenzia pubblicitaria. Si costruirà la sua carriera a piccoli passi, lavorando al Moondance Diner di SoHo, dove conosce Jesse L. Martin, il suo apprendista. Dopo il fallimento del suo progetto </a:t>
            </a:r>
            <a:r>
              <a:rPr lang="en-US" sz="1800" b="1" i="0" u="none" strike="noStrike" cap="none">
                <a:solidFill>
                  <a:srgbClr val="EEEEEE"/>
                </a:solidFill>
                <a:latin typeface="Indie Flower"/>
                <a:ea typeface="Indie Flower"/>
                <a:cs typeface="Indie Flower"/>
                <a:sym typeface="Indie Flower"/>
              </a:rPr>
              <a:t>“Superbia”</a:t>
            </a:r>
            <a:r>
              <a:rPr lang="en-US" sz="1800" b="0" i="0" u="none" strike="noStrike" cap="none">
                <a:solidFill>
                  <a:srgbClr val="EEEEEE"/>
                </a:solidFill>
                <a:latin typeface="Architects Daughter"/>
                <a:ea typeface="Architects Daughter"/>
                <a:cs typeface="Architects Daughter"/>
                <a:sym typeface="Architects Daughter"/>
              </a:rPr>
              <a:t>, esordirà con </a:t>
            </a:r>
            <a:r>
              <a:rPr lang="en-US" sz="1800" b="1" i="0" u="none" strike="noStrike" cap="none">
                <a:solidFill>
                  <a:srgbClr val="EEEEEE"/>
                </a:solidFill>
                <a:latin typeface="Indie Flower"/>
                <a:ea typeface="Indie Flower"/>
                <a:cs typeface="Indie Flower"/>
                <a:sym typeface="Indie Flower"/>
              </a:rPr>
              <a:t>“Rent”,</a:t>
            </a:r>
            <a:r>
              <a:rPr lang="en-US" sz="1800" b="0" i="0" u="none" strike="noStrike" cap="none">
                <a:solidFill>
                  <a:srgbClr val="EEEEEE"/>
                </a:solidFill>
                <a:latin typeface="Architects Daughter"/>
                <a:ea typeface="Architects Daughter"/>
                <a:cs typeface="Architects Daughter"/>
                <a:sym typeface="Architects Daughter"/>
              </a:rPr>
              <a:t> che andrà in scena per 12 anni di fila, ma Jonathan non vivrà abbastanza per vederlo. Infatti, il giorno stesso della prima dello spettacolo, Jonathan muore per un aneurisma dell'aorta, all’età di 35 anni. </a:t>
            </a:r>
            <a:endParaRPr sz="1800" b="0" i="0" u="none" strike="noStrike" cap="none">
              <a:solidFill>
                <a:srgbClr val="000000"/>
              </a:solidFill>
              <a:latin typeface="Arial"/>
              <a:ea typeface="Arial"/>
              <a:cs typeface="Arial"/>
              <a:sym typeface="Arial"/>
            </a:endParaRPr>
          </a:p>
        </p:txBody>
      </p:sp>
      <p:pic>
        <p:nvPicPr>
          <p:cNvPr id="123" name="Google Shape;123;p28"/>
          <p:cNvPicPr preferRelativeResize="0"/>
          <p:nvPr/>
        </p:nvPicPr>
        <p:blipFill rotWithShape="1">
          <a:blip r:embed="rId3">
            <a:alphaModFix/>
          </a:blip>
          <a:srcRect/>
          <a:stretch/>
        </p:blipFill>
        <p:spPr>
          <a:xfrm>
            <a:off x="4492440" y="152280"/>
            <a:ext cx="4498920" cy="2352240"/>
          </a:xfrm>
          <a:prstGeom prst="rect">
            <a:avLst/>
          </a:prstGeom>
          <a:noFill/>
          <a:ln>
            <a:noFill/>
          </a:ln>
        </p:spPr>
      </p:pic>
      <p:pic>
        <p:nvPicPr>
          <p:cNvPr id="124" name="Google Shape;124;p28"/>
          <p:cNvPicPr preferRelativeResize="0"/>
          <p:nvPr/>
        </p:nvPicPr>
        <p:blipFill rotWithShape="1">
          <a:blip r:embed="rId4">
            <a:alphaModFix/>
          </a:blip>
          <a:srcRect/>
          <a:stretch/>
        </p:blipFill>
        <p:spPr>
          <a:xfrm>
            <a:off x="4492440" y="2657520"/>
            <a:ext cx="1949760" cy="2333160"/>
          </a:xfrm>
          <a:prstGeom prst="rect">
            <a:avLst/>
          </a:prstGeom>
          <a:noFill/>
          <a:ln>
            <a:noFill/>
          </a:ln>
        </p:spPr>
      </p:pic>
      <p:pic>
        <p:nvPicPr>
          <p:cNvPr id="125" name="Google Shape;125;p28"/>
          <p:cNvPicPr preferRelativeResize="0"/>
          <p:nvPr/>
        </p:nvPicPr>
        <p:blipFill rotWithShape="1">
          <a:blip r:embed="rId5">
            <a:alphaModFix/>
          </a:blip>
          <a:srcRect/>
          <a:stretch/>
        </p:blipFill>
        <p:spPr>
          <a:xfrm>
            <a:off x="6594840" y="2657520"/>
            <a:ext cx="2333160" cy="233316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B2A38"/>
        </a:solidFill>
        <a:effectLst/>
      </p:bgPr>
    </p:bg>
    <p:spTree>
      <p:nvGrpSpPr>
        <p:cNvPr id="1" name="Shape 129"/>
        <p:cNvGrpSpPr/>
        <p:nvPr/>
      </p:nvGrpSpPr>
      <p:grpSpPr>
        <a:xfrm>
          <a:off x="0" y="0"/>
          <a:ext cx="0" cy="0"/>
          <a:chOff x="0" y="0"/>
          <a:chExt cx="0" cy="0"/>
        </a:xfrm>
      </p:grpSpPr>
      <p:sp>
        <p:nvSpPr>
          <p:cNvPr id="130" name="Google Shape;130;p29"/>
          <p:cNvSpPr txBox="1"/>
          <p:nvPr/>
        </p:nvSpPr>
        <p:spPr>
          <a:xfrm>
            <a:off x="-104078" y="80640"/>
            <a:ext cx="8520120" cy="572400"/>
          </a:xfrm>
          <a:prstGeom prst="rect">
            <a:avLst/>
          </a:prstGeom>
          <a:noFill/>
          <a:ln>
            <a:noFill/>
          </a:ln>
        </p:spPr>
        <p:txBody>
          <a:bodyPr spcFirstLastPara="1" wrap="square" lIns="91425" tIns="91425" rIns="91425" bIns="91425" anchor="t" anchorCtr="0">
            <a:normAutofit/>
          </a:bodyPr>
          <a:lstStyle/>
          <a:p>
            <a:pPr marL="0" marR="0" lvl="0" indent="0" algn="l" rtl="0">
              <a:lnSpc>
                <a:spcPct val="100000"/>
              </a:lnSpc>
              <a:spcBef>
                <a:spcPts val="0"/>
              </a:spcBef>
              <a:spcAft>
                <a:spcPts val="0"/>
              </a:spcAft>
              <a:buNone/>
            </a:pPr>
            <a:r>
              <a:rPr lang="en-US" sz="2400" b="1" i="0" u="none" strike="noStrike" cap="none" dirty="0">
                <a:solidFill>
                  <a:srgbClr val="EEEEEE"/>
                </a:solidFill>
                <a:latin typeface="Indie Flower"/>
                <a:ea typeface="Indie Flower"/>
                <a:cs typeface="Indie Flower"/>
                <a:sym typeface="Indie Flower"/>
              </a:rPr>
              <a:t>SUPERBIA: Il musical </a:t>
            </a:r>
            <a:r>
              <a:rPr lang="en-US" sz="2400" b="1" i="0" u="none" strike="noStrike" cap="none" dirty="0" err="1">
                <a:solidFill>
                  <a:srgbClr val="EEEEEE"/>
                </a:solidFill>
                <a:latin typeface="Indie Flower"/>
                <a:ea typeface="Indie Flower"/>
                <a:cs typeface="Indie Flower"/>
                <a:sym typeface="Indie Flower"/>
              </a:rPr>
              <a:t>mai</a:t>
            </a:r>
            <a:r>
              <a:rPr lang="en-US" sz="2400" b="1" i="0" u="none" strike="noStrike" cap="none" dirty="0">
                <a:solidFill>
                  <a:srgbClr val="EEEEEE"/>
                </a:solidFill>
                <a:latin typeface="Indie Flower"/>
                <a:ea typeface="Indie Flower"/>
                <a:cs typeface="Indie Flower"/>
                <a:sym typeface="Indie Flower"/>
              </a:rPr>
              <a:t> </a:t>
            </a:r>
            <a:r>
              <a:rPr lang="en-US" sz="2400" b="1" i="0" u="none" strike="noStrike" cap="none" dirty="0" err="1">
                <a:solidFill>
                  <a:srgbClr val="EEEEEE"/>
                </a:solidFill>
                <a:latin typeface="Indie Flower"/>
                <a:ea typeface="Indie Flower"/>
                <a:cs typeface="Indie Flower"/>
                <a:sym typeface="Indie Flower"/>
              </a:rPr>
              <a:t>portato</a:t>
            </a:r>
            <a:r>
              <a:rPr lang="en-US" sz="2400" b="1" i="0" u="none" strike="noStrike" cap="none" dirty="0">
                <a:solidFill>
                  <a:srgbClr val="EEEEEE"/>
                </a:solidFill>
                <a:latin typeface="Indie Flower"/>
                <a:ea typeface="Indie Flower"/>
                <a:cs typeface="Indie Flower"/>
                <a:sym typeface="Indie Flower"/>
              </a:rPr>
              <a:t> in scena </a:t>
            </a:r>
            <a:endParaRPr sz="2400" b="0" i="0" u="none" strike="noStrike" cap="none" dirty="0">
              <a:solidFill>
                <a:srgbClr val="000000"/>
              </a:solidFill>
              <a:sym typeface="Arial"/>
            </a:endParaRPr>
          </a:p>
        </p:txBody>
      </p:sp>
      <p:sp>
        <p:nvSpPr>
          <p:cNvPr id="131" name="Google Shape;131;p29"/>
          <p:cNvSpPr txBox="1"/>
          <p:nvPr/>
        </p:nvSpPr>
        <p:spPr>
          <a:xfrm>
            <a:off x="4651920" y="2386080"/>
            <a:ext cx="4491720" cy="3129120"/>
          </a:xfrm>
          <a:prstGeom prst="rect">
            <a:avLst/>
          </a:prstGeom>
          <a:noFill/>
          <a:ln>
            <a:noFill/>
          </a:ln>
        </p:spPr>
        <p:txBody>
          <a:bodyPr spcFirstLastPara="1" wrap="square" lIns="91425" tIns="91425" rIns="91425" bIns="91425" anchor="t" anchorCtr="0">
            <a:normAutofit fontScale="85000" lnSpcReduction="10000"/>
          </a:bodyPr>
          <a:lstStyle/>
          <a:p>
            <a:pPr marL="0" marR="0" lvl="0" indent="0" algn="r" rtl="0">
              <a:lnSpc>
                <a:spcPct val="115000"/>
              </a:lnSpc>
              <a:spcBef>
                <a:spcPts val="0"/>
              </a:spcBef>
              <a:spcAft>
                <a:spcPts val="0"/>
              </a:spcAft>
              <a:buNone/>
            </a:pPr>
            <a:r>
              <a:rPr lang="en-US" sz="1700" b="0" i="0" u="none" strike="noStrike" cap="none">
                <a:solidFill>
                  <a:srgbClr val="EEEEEE"/>
                </a:solidFill>
                <a:latin typeface="Architects Daughter"/>
                <a:ea typeface="Architects Daughter"/>
                <a:cs typeface="Architects Daughter"/>
                <a:sym typeface="Architects Daughter"/>
              </a:rPr>
              <a:t>Nel film </a:t>
            </a:r>
            <a:r>
              <a:rPr lang="en-US" sz="1700" b="1" i="0" u="none" strike="noStrike" cap="none">
                <a:solidFill>
                  <a:srgbClr val="EEEEEE"/>
                </a:solidFill>
                <a:latin typeface="Indie Flower"/>
                <a:ea typeface="Indie Flower"/>
                <a:cs typeface="Indie Flower"/>
                <a:sym typeface="Indie Flower"/>
              </a:rPr>
              <a:t>“Tick, tick… boom” </a:t>
            </a:r>
            <a:r>
              <a:rPr lang="en-US" sz="1700" b="0" i="0" u="none" strike="noStrike" cap="none">
                <a:solidFill>
                  <a:srgbClr val="EEEEEE"/>
                </a:solidFill>
                <a:latin typeface="Architects Daughter"/>
                <a:ea typeface="Architects Daughter"/>
                <a:cs typeface="Architects Daughter"/>
                <a:sym typeface="Architects Daughter"/>
              </a:rPr>
              <a:t>viene raccontato tutto il lavoro che ha portato Jonathan a produrre la sua personale idea musical, dal nome “Superbia”, per poi passare a raccontare i suoi successi. Si tratta di  uno spettacolo ambientato nel futuro, su una Terra dove la civiltà filma la propria esistenza come in un programma televisivo. Ma produrre un'opera del genere si rivela molto difficile: il progetto, infatti, dopo quasi 10 anni di lavoro, non verrà mai approvato. Superbia, però, resta una critica al consumismo e all’egoismo del mondo futuro.</a:t>
            </a:r>
            <a:endParaRPr sz="1700" b="0" i="0" u="none" strike="noStrike" cap="none">
              <a:solidFill>
                <a:srgbClr val="000000"/>
              </a:solidFill>
              <a:latin typeface="Arial"/>
              <a:ea typeface="Arial"/>
              <a:cs typeface="Arial"/>
              <a:sym typeface="Arial"/>
            </a:endParaRPr>
          </a:p>
          <a:p>
            <a:pPr marL="0" marR="0" lvl="0" indent="0" algn="l" rtl="0">
              <a:lnSpc>
                <a:spcPct val="115000"/>
              </a:lnSpc>
              <a:spcBef>
                <a:spcPts val="1100"/>
              </a:spcBef>
              <a:spcAft>
                <a:spcPts val="0"/>
              </a:spcAft>
              <a:buNone/>
            </a:pPr>
            <a:endParaRPr sz="1700" b="0" i="0" u="none" strike="noStrike" cap="none">
              <a:solidFill>
                <a:srgbClr val="000000"/>
              </a:solidFill>
              <a:latin typeface="Arial"/>
              <a:ea typeface="Arial"/>
              <a:cs typeface="Arial"/>
              <a:sym typeface="Arial"/>
            </a:endParaRPr>
          </a:p>
        </p:txBody>
      </p:sp>
      <p:pic>
        <p:nvPicPr>
          <p:cNvPr id="132" name="Google Shape;132;p29"/>
          <p:cNvPicPr preferRelativeResize="0"/>
          <p:nvPr/>
        </p:nvPicPr>
        <p:blipFill rotWithShape="1">
          <a:blip r:embed="rId3">
            <a:alphaModFix/>
          </a:blip>
          <a:srcRect l="19659" t="13015" r="21868" b="10462"/>
          <a:stretch/>
        </p:blipFill>
        <p:spPr>
          <a:xfrm>
            <a:off x="5946840" y="239760"/>
            <a:ext cx="3105000" cy="2145600"/>
          </a:xfrm>
          <a:prstGeom prst="rect">
            <a:avLst/>
          </a:prstGeom>
          <a:noFill/>
          <a:ln>
            <a:noFill/>
          </a:ln>
        </p:spPr>
      </p:pic>
      <p:pic>
        <p:nvPicPr>
          <p:cNvPr id="133" name="Google Shape;133;p29"/>
          <p:cNvPicPr preferRelativeResize="0"/>
          <p:nvPr/>
        </p:nvPicPr>
        <p:blipFill rotWithShape="1">
          <a:blip r:embed="rId4">
            <a:alphaModFix/>
          </a:blip>
          <a:srcRect l="11113" t="12189" r="24347" b="11573"/>
          <a:stretch/>
        </p:blipFill>
        <p:spPr>
          <a:xfrm>
            <a:off x="167760" y="572760"/>
            <a:ext cx="3656520" cy="2316240"/>
          </a:xfrm>
          <a:prstGeom prst="rect">
            <a:avLst/>
          </a:prstGeom>
          <a:noFill/>
          <a:ln>
            <a:noFill/>
          </a:ln>
        </p:spPr>
      </p:pic>
      <p:pic>
        <p:nvPicPr>
          <p:cNvPr id="134" name="Google Shape;134;p29"/>
          <p:cNvPicPr preferRelativeResize="0"/>
          <p:nvPr/>
        </p:nvPicPr>
        <p:blipFill rotWithShape="1">
          <a:blip r:embed="rId5">
            <a:alphaModFix/>
          </a:blip>
          <a:srcRect l="6576" t="12902" r="23980" b="27491"/>
          <a:stretch/>
        </p:blipFill>
        <p:spPr>
          <a:xfrm>
            <a:off x="1078920" y="3081240"/>
            <a:ext cx="3572640" cy="194184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B2A38"/>
        </a:solidFill>
        <a:effectLst/>
      </p:bgPr>
    </p:bg>
    <p:spTree>
      <p:nvGrpSpPr>
        <p:cNvPr id="1" name="Shape 138"/>
        <p:cNvGrpSpPr/>
        <p:nvPr/>
      </p:nvGrpSpPr>
      <p:grpSpPr>
        <a:xfrm>
          <a:off x="0" y="0"/>
          <a:ext cx="0" cy="0"/>
          <a:chOff x="0" y="0"/>
          <a:chExt cx="0" cy="0"/>
        </a:xfrm>
      </p:grpSpPr>
      <p:sp>
        <p:nvSpPr>
          <p:cNvPr id="139" name="Google Shape;139;p30"/>
          <p:cNvSpPr txBox="1"/>
          <p:nvPr/>
        </p:nvSpPr>
        <p:spPr>
          <a:xfrm>
            <a:off x="4364280" y="4570920"/>
            <a:ext cx="4779720" cy="5724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US" sz="2820" b="1" i="0" u="none" strike="noStrike" cap="none">
                <a:solidFill>
                  <a:srgbClr val="EEEEEE"/>
                </a:solidFill>
                <a:latin typeface="Indie Flower"/>
                <a:ea typeface="Indie Flower"/>
                <a:cs typeface="Indie Flower"/>
                <a:sym typeface="Indie Flower"/>
              </a:rPr>
              <a:t>TicK,Tick</a:t>
            </a:r>
            <a:r>
              <a:rPr lang="en-US" sz="2820" b="0" i="0" u="none" strike="noStrike" cap="none">
                <a:solidFill>
                  <a:srgbClr val="EEEEEE"/>
                </a:solidFill>
                <a:latin typeface="Indie Flower"/>
                <a:ea typeface="Indie Flower"/>
                <a:cs typeface="Indie Flower"/>
                <a:sym typeface="Indie Flower"/>
              </a:rPr>
              <a:t>…</a:t>
            </a:r>
            <a:r>
              <a:rPr lang="en-US" sz="2820" b="1" i="0" u="none" strike="noStrike" cap="none">
                <a:solidFill>
                  <a:srgbClr val="EEEEEE"/>
                </a:solidFill>
                <a:latin typeface="Indie Flower"/>
                <a:ea typeface="Indie Flower"/>
                <a:cs typeface="Indie Flower"/>
                <a:sym typeface="Indie Flower"/>
              </a:rPr>
              <a:t>BOOM! </a:t>
            </a:r>
            <a:endParaRPr sz="2820" b="0" i="0" u="none" strike="noStrike" cap="none">
              <a:solidFill>
                <a:srgbClr val="000000"/>
              </a:solidFill>
              <a:latin typeface="Arial"/>
              <a:ea typeface="Arial"/>
              <a:cs typeface="Arial"/>
              <a:sym typeface="Arial"/>
            </a:endParaRPr>
          </a:p>
        </p:txBody>
      </p:sp>
      <p:sp>
        <p:nvSpPr>
          <p:cNvPr id="140" name="Google Shape;140;p30"/>
          <p:cNvSpPr txBox="1"/>
          <p:nvPr/>
        </p:nvSpPr>
        <p:spPr>
          <a:xfrm>
            <a:off x="0" y="108000"/>
            <a:ext cx="9143640" cy="3116880"/>
          </a:xfrm>
          <a:prstGeom prst="rect">
            <a:avLst/>
          </a:prstGeom>
          <a:noFill/>
          <a:ln>
            <a:noFill/>
          </a:ln>
        </p:spPr>
        <p:txBody>
          <a:bodyPr spcFirstLastPara="1" wrap="square" lIns="91425" tIns="91425" rIns="91425" bIns="91425" anchor="t" anchorCtr="0">
            <a:normAutofit/>
          </a:bodyPr>
          <a:lstStyle/>
          <a:p>
            <a:pPr marL="0" marR="0" lvl="0" indent="0" algn="ctr" rtl="0">
              <a:lnSpc>
                <a:spcPct val="115000"/>
              </a:lnSpc>
              <a:spcBef>
                <a:spcPts val="0"/>
              </a:spcBef>
              <a:spcAft>
                <a:spcPts val="0"/>
              </a:spcAft>
              <a:buNone/>
            </a:pPr>
            <a:r>
              <a:rPr lang="en-US" sz="1500" b="0" i="0" u="none" strike="noStrike" cap="none">
                <a:solidFill>
                  <a:srgbClr val="EEEEEE"/>
                </a:solidFill>
                <a:latin typeface="Architects Daughter"/>
                <a:ea typeface="Architects Daughter"/>
                <a:cs typeface="Architects Daughter"/>
                <a:sym typeface="Architects Daughter"/>
              </a:rPr>
              <a:t>Il film di Lin-Manuel Miranda testimonia la lotta contro il tempo, infatti per tutta la durata del film Jonathan vedrà tutti i suoi amici più cari ammalarsi. Si può osservare, quindi, la sua frustrazione, perché non può fare niente per fermare il tempo. Infatti ricerca perennemente la perfezione, prima che sia troppo tardi anche per lui. </a:t>
            </a:r>
            <a:r>
              <a:rPr lang="en-US" sz="1500" b="1" i="0" u="none" strike="noStrike" cap="none">
                <a:solidFill>
                  <a:srgbClr val="EEEEEE"/>
                </a:solidFill>
                <a:latin typeface="Indie Flower"/>
                <a:ea typeface="Indie Flower"/>
                <a:cs typeface="Indie Flower"/>
                <a:sym typeface="Indie Flower"/>
              </a:rPr>
              <a:t>SondHeim</a:t>
            </a:r>
            <a:r>
              <a:rPr lang="en-US" sz="1500" b="0" i="0" u="none" strike="noStrike" cap="none">
                <a:solidFill>
                  <a:srgbClr val="EEEEEE"/>
                </a:solidFill>
                <a:latin typeface="Architects Daughter"/>
                <a:ea typeface="Architects Daughter"/>
                <a:cs typeface="Architects Daughter"/>
                <a:sym typeface="Architects Daughter"/>
              </a:rPr>
              <a:t>, ideatore di musical come “West side story” e “Into the woods”, sarà l'unico che lo supporterà. Jonathan comprende quanto il pubblico abbia bisogno di realtà, ed è ciò che dimostrerà in questo one man show, nel quale racconta sé stesso e la sua sofferenza. Il film, infatti, sarà un alternarsi di scene dello spettacolo e di scene tratte dalla sua vita. </a:t>
            </a:r>
            <a:endParaRPr sz="1500" b="0" i="0" u="none" strike="noStrike" cap="none">
              <a:solidFill>
                <a:srgbClr val="000000"/>
              </a:solidFill>
              <a:latin typeface="Arial"/>
              <a:ea typeface="Arial"/>
              <a:cs typeface="Arial"/>
              <a:sym typeface="Arial"/>
            </a:endParaRPr>
          </a:p>
        </p:txBody>
      </p:sp>
      <p:pic>
        <p:nvPicPr>
          <p:cNvPr id="141" name="Google Shape;141;p30"/>
          <p:cNvPicPr preferRelativeResize="0"/>
          <p:nvPr/>
        </p:nvPicPr>
        <p:blipFill rotWithShape="1">
          <a:blip r:embed="rId3">
            <a:alphaModFix/>
          </a:blip>
          <a:srcRect l="19993" t="14318" r="33770" b="13247"/>
          <a:stretch/>
        </p:blipFill>
        <p:spPr>
          <a:xfrm>
            <a:off x="6510240" y="2361960"/>
            <a:ext cx="2325600" cy="2145960"/>
          </a:xfrm>
          <a:prstGeom prst="rect">
            <a:avLst/>
          </a:prstGeom>
          <a:noFill/>
          <a:ln>
            <a:noFill/>
          </a:ln>
        </p:spPr>
      </p:pic>
      <p:pic>
        <p:nvPicPr>
          <p:cNvPr id="142" name="Google Shape;142;p30"/>
          <p:cNvPicPr preferRelativeResize="0"/>
          <p:nvPr/>
        </p:nvPicPr>
        <p:blipFill rotWithShape="1">
          <a:blip r:embed="rId4">
            <a:alphaModFix/>
          </a:blip>
          <a:srcRect l="18891" t="12843" r="21000" b="9876"/>
          <a:stretch/>
        </p:blipFill>
        <p:spPr>
          <a:xfrm>
            <a:off x="139680" y="2361960"/>
            <a:ext cx="2493360" cy="1785960"/>
          </a:xfrm>
          <a:prstGeom prst="rect">
            <a:avLst/>
          </a:prstGeom>
          <a:noFill/>
          <a:ln>
            <a:noFill/>
          </a:ln>
        </p:spPr>
      </p:pic>
      <p:pic>
        <p:nvPicPr>
          <p:cNvPr id="143" name="Google Shape;143;p30"/>
          <p:cNvPicPr preferRelativeResize="0"/>
          <p:nvPr/>
        </p:nvPicPr>
        <p:blipFill rotWithShape="1">
          <a:blip r:embed="rId5">
            <a:alphaModFix/>
          </a:blip>
          <a:srcRect l="11049" t="13148" r="24173" b="8257"/>
          <a:stretch/>
        </p:blipFill>
        <p:spPr>
          <a:xfrm>
            <a:off x="2981160" y="2361960"/>
            <a:ext cx="3181320" cy="214596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B2A38"/>
        </a:solidFill>
        <a:effectLst/>
      </p:bgPr>
    </p:bg>
    <p:spTree>
      <p:nvGrpSpPr>
        <p:cNvPr id="1" name="Shape 147"/>
        <p:cNvGrpSpPr/>
        <p:nvPr/>
      </p:nvGrpSpPr>
      <p:grpSpPr>
        <a:xfrm>
          <a:off x="0" y="0"/>
          <a:ext cx="0" cy="0"/>
          <a:chOff x="0" y="0"/>
          <a:chExt cx="0" cy="0"/>
        </a:xfrm>
      </p:grpSpPr>
      <p:sp>
        <p:nvSpPr>
          <p:cNvPr id="148" name="Google Shape;148;p31"/>
          <p:cNvSpPr txBox="1"/>
          <p:nvPr/>
        </p:nvSpPr>
        <p:spPr>
          <a:xfrm>
            <a:off x="0" y="0"/>
            <a:ext cx="8520120" cy="572400"/>
          </a:xfrm>
          <a:prstGeom prst="rect">
            <a:avLst/>
          </a:prstGeom>
          <a:noFill/>
          <a:ln>
            <a:noFill/>
          </a:ln>
        </p:spPr>
        <p:txBody>
          <a:bodyPr spcFirstLastPara="1" wrap="square" lIns="91425" tIns="91425" rIns="91425" bIns="91425" anchor="t" anchorCtr="0">
            <a:normAutofit lnSpcReduction="10000"/>
          </a:bodyPr>
          <a:lstStyle/>
          <a:p>
            <a:pPr marL="0" marR="0" lvl="0" indent="0" algn="l" rtl="0">
              <a:lnSpc>
                <a:spcPct val="100000"/>
              </a:lnSpc>
              <a:spcBef>
                <a:spcPts val="0"/>
              </a:spcBef>
              <a:spcAft>
                <a:spcPts val="0"/>
              </a:spcAft>
              <a:buNone/>
            </a:pPr>
            <a:r>
              <a:rPr lang="en-US" sz="2800" b="1" i="0" u="none" strike="noStrike" cap="none">
                <a:solidFill>
                  <a:srgbClr val="FFFFFF"/>
                </a:solidFill>
                <a:latin typeface="Indie Flower"/>
                <a:ea typeface="Indie Flower"/>
                <a:cs typeface="Indie Flower"/>
                <a:sym typeface="Indie Flower"/>
              </a:rPr>
              <a:t>L’attore principale: Andrew Garfield </a:t>
            </a:r>
            <a:endParaRPr sz="2800" b="0" i="0" u="none" strike="noStrike" cap="none">
              <a:solidFill>
                <a:srgbClr val="000000"/>
              </a:solidFill>
              <a:latin typeface="Arial"/>
              <a:ea typeface="Arial"/>
              <a:cs typeface="Arial"/>
              <a:sym typeface="Arial"/>
            </a:endParaRPr>
          </a:p>
        </p:txBody>
      </p:sp>
      <p:sp>
        <p:nvSpPr>
          <p:cNvPr id="149" name="Google Shape;149;p31"/>
          <p:cNvSpPr txBox="1"/>
          <p:nvPr/>
        </p:nvSpPr>
        <p:spPr>
          <a:xfrm>
            <a:off x="0" y="572760"/>
            <a:ext cx="4615920" cy="1872720"/>
          </a:xfrm>
          <a:prstGeom prst="rect">
            <a:avLst/>
          </a:prstGeom>
          <a:noFill/>
          <a:ln>
            <a:noFill/>
          </a:ln>
        </p:spPr>
        <p:txBody>
          <a:bodyPr spcFirstLastPara="1" wrap="square" lIns="91425" tIns="91425" rIns="91425" bIns="91425" anchor="t" anchorCtr="0">
            <a:normAutofit fontScale="85000" lnSpcReduction="20000"/>
          </a:bodyPr>
          <a:lstStyle/>
          <a:p>
            <a:pPr marL="0" marR="0" lvl="0" indent="0" algn="l" rtl="0">
              <a:lnSpc>
                <a:spcPct val="115000"/>
              </a:lnSpc>
              <a:spcBef>
                <a:spcPts val="0"/>
              </a:spcBef>
              <a:spcAft>
                <a:spcPts val="0"/>
              </a:spcAft>
              <a:buNone/>
            </a:pPr>
            <a:r>
              <a:rPr lang="en-US" sz="1800" b="0" i="0" u="none" strike="noStrike" cap="none">
                <a:solidFill>
                  <a:srgbClr val="FFFFFF"/>
                </a:solidFill>
                <a:latin typeface="Architects Daughter"/>
                <a:ea typeface="Architects Daughter"/>
                <a:cs typeface="Architects Daughter"/>
                <a:sym typeface="Architects Daughter"/>
              </a:rPr>
              <a:t>Uno tra gli attori principali è Andrew Garfield, conosciuto principalmente per il suo ruolo in “The amazing Spider-man 1 e 2”. Dopo il successo ottenuto, torna alla ribalta grazie a questo film. </a:t>
            </a:r>
            <a:endParaRPr sz="1800" b="0" i="0" u="none" strike="noStrike" cap="none">
              <a:solidFill>
                <a:srgbClr val="000000"/>
              </a:solidFill>
              <a:latin typeface="Arial"/>
              <a:ea typeface="Arial"/>
              <a:cs typeface="Arial"/>
              <a:sym typeface="Arial"/>
            </a:endParaRPr>
          </a:p>
          <a:p>
            <a:pPr marL="0" marR="0" lvl="0" indent="0" algn="l" rtl="0">
              <a:lnSpc>
                <a:spcPct val="115000"/>
              </a:lnSpc>
              <a:spcBef>
                <a:spcPts val="1199"/>
              </a:spcBef>
              <a:spcAft>
                <a:spcPts val="0"/>
              </a:spcAft>
              <a:buNone/>
            </a:pPr>
            <a:r>
              <a:rPr lang="en-US" sz="1800" b="0" i="0" u="none" strike="noStrike" cap="none">
                <a:solidFill>
                  <a:srgbClr val="FFFFFF"/>
                </a:solidFill>
                <a:latin typeface="Architects Daughter"/>
                <a:ea typeface="Architects Daughter"/>
                <a:cs typeface="Architects Daughter"/>
                <a:sym typeface="Architects Daughter"/>
              </a:rPr>
              <a:t>Inoltre l’attore non sapeva cantare, né suonare il piano ed imparò a fare tutto ciò solo per questo ruolo.</a:t>
            </a:r>
            <a:endParaRPr sz="1800" b="0" i="0" u="none" strike="noStrike" cap="none">
              <a:solidFill>
                <a:srgbClr val="000000"/>
              </a:solidFill>
              <a:latin typeface="Arial"/>
              <a:ea typeface="Arial"/>
              <a:cs typeface="Arial"/>
              <a:sym typeface="Arial"/>
            </a:endParaRPr>
          </a:p>
        </p:txBody>
      </p:sp>
      <p:pic>
        <p:nvPicPr>
          <p:cNvPr id="150" name="Google Shape;150;p31"/>
          <p:cNvPicPr preferRelativeResize="0"/>
          <p:nvPr/>
        </p:nvPicPr>
        <p:blipFill rotWithShape="1">
          <a:blip r:embed="rId3">
            <a:alphaModFix/>
          </a:blip>
          <a:srcRect/>
          <a:stretch/>
        </p:blipFill>
        <p:spPr>
          <a:xfrm>
            <a:off x="4768560" y="389520"/>
            <a:ext cx="4265640" cy="4265640"/>
          </a:xfrm>
          <a:prstGeom prst="rect">
            <a:avLst/>
          </a:prstGeom>
          <a:noFill/>
          <a:ln>
            <a:noFill/>
          </a:ln>
        </p:spPr>
      </p:pic>
      <p:pic>
        <p:nvPicPr>
          <p:cNvPr id="151" name="Google Shape;151;p31"/>
          <p:cNvPicPr preferRelativeResize="0"/>
          <p:nvPr/>
        </p:nvPicPr>
        <p:blipFill rotWithShape="1">
          <a:blip r:embed="rId4">
            <a:alphaModFix/>
          </a:blip>
          <a:srcRect/>
          <a:stretch/>
        </p:blipFill>
        <p:spPr>
          <a:xfrm>
            <a:off x="72000" y="2350080"/>
            <a:ext cx="2109960" cy="2673360"/>
          </a:xfrm>
          <a:prstGeom prst="rect">
            <a:avLst/>
          </a:prstGeom>
          <a:noFill/>
          <a:ln>
            <a:noFill/>
          </a:ln>
        </p:spPr>
      </p:pic>
      <p:pic>
        <p:nvPicPr>
          <p:cNvPr id="152" name="Google Shape;152;p31"/>
          <p:cNvPicPr preferRelativeResize="0"/>
          <p:nvPr/>
        </p:nvPicPr>
        <p:blipFill rotWithShape="1">
          <a:blip r:embed="rId5">
            <a:alphaModFix/>
          </a:blip>
          <a:srcRect/>
          <a:stretch/>
        </p:blipFill>
        <p:spPr>
          <a:xfrm>
            <a:off x="2334600" y="2545920"/>
            <a:ext cx="2281320" cy="228132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B2A38"/>
        </a:solidFill>
        <a:effectLst/>
      </p:bgPr>
    </p:bg>
    <p:spTree>
      <p:nvGrpSpPr>
        <p:cNvPr id="1" name="Shape 156"/>
        <p:cNvGrpSpPr/>
        <p:nvPr/>
      </p:nvGrpSpPr>
      <p:grpSpPr>
        <a:xfrm>
          <a:off x="0" y="0"/>
          <a:ext cx="0" cy="0"/>
          <a:chOff x="0" y="0"/>
          <a:chExt cx="0" cy="0"/>
        </a:xfrm>
      </p:grpSpPr>
      <p:sp>
        <p:nvSpPr>
          <p:cNvPr id="157" name="Google Shape;157;p32"/>
          <p:cNvSpPr txBox="1"/>
          <p:nvPr/>
        </p:nvSpPr>
        <p:spPr>
          <a:xfrm>
            <a:off x="0" y="0"/>
            <a:ext cx="8520120" cy="572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2720" b="1" i="0" u="none" strike="noStrike" cap="none">
                <a:solidFill>
                  <a:srgbClr val="EEEEEE"/>
                </a:solidFill>
                <a:latin typeface="Indie Flower"/>
                <a:ea typeface="Indie Flower"/>
                <a:cs typeface="Indie Flower"/>
                <a:sym typeface="Indie Flower"/>
              </a:rPr>
              <a:t>Colonna sonora </a:t>
            </a:r>
            <a:endParaRPr sz="2720" b="0" i="0" u="none" strike="noStrike" cap="none">
              <a:solidFill>
                <a:srgbClr val="000000"/>
              </a:solidFill>
              <a:latin typeface="Arial"/>
              <a:ea typeface="Arial"/>
              <a:cs typeface="Arial"/>
              <a:sym typeface="Arial"/>
            </a:endParaRPr>
          </a:p>
        </p:txBody>
      </p:sp>
      <p:sp>
        <p:nvSpPr>
          <p:cNvPr id="158" name="Google Shape;158;p32"/>
          <p:cNvSpPr txBox="1"/>
          <p:nvPr/>
        </p:nvSpPr>
        <p:spPr>
          <a:xfrm>
            <a:off x="0" y="512640"/>
            <a:ext cx="4503960" cy="4570560"/>
          </a:xfrm>
          <a:prstGeom prst="rect">
            <a:avLst/>
          </a:prstGeom>
          <a:noFill/>
          <a:ln>
            <a:noFill/>
          </a:ln>
        </p:spPr>
        <p:txBody>
          <a:bodyPr spcFirstLastPara="1" wrap="square" lIns="91425" tIns="91425" rIns="91425" bIns="91425" anchor="t" anchorCtr="0">
            <a:noAutofit/>
          </a:bodyPr>
          <a:lstStyle/>
          <a:p>
            <a:pPr marL="0" marR="0" lvl="0" indent="0" algn="l" rtl="0">
              <a:lnSpc>
                <a:spcPct val="95000"/>
              </a:lnSpc>
              <a:spcBef>
                <a:spcPts val="0"/>
              </a:spcBef>
              <a:spcAft>
                <a:spcPts val="0"/>
              </a:spcAft>
              <a:buNone/>
            </a:pPr>
            <a:r>
              <a:rPr lang="en-US" sz="1629" b="0" i="0" u="none" strike="noStrike" cap="none">
                <a:solidFill>
                  <a:srgbClr val="EEEEEE"/>
                </a:solidFill>
                <a:latin typeface="Architects Daughter"/>
                <a:ea typeface="Architects Daughter"/>
                <a:cs typeface="Architects Daughter"/>
                <a:sym typeface="Architects Daughter"/>
              </a:rPr>
              <a:t>In un musical non può di certo mancare la musica, che in questo caso ricopre un ruolo fondamentale dall’inizio alla fine del film. Le canzoni presentate sono 13: </a:t>
            </a:r>
            <a:endParaRPr sz="1629" b="0" i="0" u="none" strike="noStrike" cap="none">
              <a:solidFill>
                <a:srgbClr val="000000"/>
              </a:solidFill>
              <a:latin typeface="Arial"/>
              <a:ea typeface="Arial"/>
              <a:cs typeface="Arial"/>
              <a:sym typeface="Arial"/>
            </a:endParaRPr>
          </a:p>
          <a:p>
            <a:pPr marL="457200" marR="0" lvl="0" indent="-331560" algn="l" rtl="0">
              <a:lnSpc>
                <a:spcPct val="95000"/>
              </a:lnSpc>
              <a:spcBef>
                <a:spcPts val="1199"/>
              </a:spcBef>
              <a:spcAft>
                <a:spcPts val="0"/>
              </a:spcAft>
              <a:buClr>
                <a:srgbClr val="EEEEEE"/>
              </a:buClr>
              <a:buSzPts val="1629"/>
              <a:buFont typeface="Architects Daughter"/>
              <a:buChar char="●"/>
            </a:pPr>
            <a:r>
              <a:rPr lang="en-US" sz="1629" b="0" i="0" u="none" strike="noStrike" cap="none">
                <a:solidFill>
                  <a:srgbClr val="EEEEEE"/>
                </a:solidFill>
                <a:latin typeface="Architects Daughter"/>
                <a:ea typeface="Architects Daughter"/>
                <a:cs typeface="Architects Daughter"/>
                <a:sym typeface="Architects Daughter"/>
              </a:rPr>
              <a:t>30/90</a:t>
            </a:r>
            <a:endParaRPr sz="1629" b="0" i="0" u="none" strike="noStrike" cap="none">
              <a:solidFill>
                <a:srgbClr val="000000"/>
              </a:solidFill>
              <a:latin typeface="Arial"/>
              <a:ea typeface="Arial"/>
              <a:cs typeface="Arial"/>
              <a:sym typeface="Arial"/>
            </a:endParaRPr>
          </a:p>
          <a:p>
            <a:pPr marL="457200" marR="0" lvl="0" indent="-331560" algn="l" rtl="0">
              <a:lnSpc>
                <a:spcPct val="95000"/>
              </a:lnSpc>
              <a:spcBef>
                <a:spcPts val="0"/>
              </a:spcBef>
              <a:spcAft>
                <a:spcPts val="0"/>
              </a:spcAft>
              <a:buClr>
                <a:srgbClr val="EEEEEE"/>
              </a:buClr>
              <a:buSzPts val="1629"/>
              <a:buFont typeface="Architects Daughter"/>
              <a:buChar char="●"/>
            </a:pPr>
            <a:r>
              <a:rPr lang="en-US" sz="1629" b="0" i="0" u="none" strike="noStrike" cap="none">
                <a:solidFill>
                  <a:srgbClr val="EEEEEE"/>
                </a:solidFill>
                <a:latin typeface="Architects Daughter"/>
                <a:ea typeface="Architects Daughter"/>
                <a:cs typeface="Architects Daughter"/>
                <a:sym typeface="Architects Daughter"/>
              </a:rPr>
              <a:t>Boho days</a:t>
            </a:r>
            <a:endParaRPr sz="1629" b="0" i="0" u="none" strike="noStrike" cap="none">
              <a:solidFill>
                <a:srgbClr val="000000"/>
              </a:solidFill>
              <a:latin typeface="Arial"/>
              <a:ea typeface="Arial"/>
              <a:cs typeface="Arial"/>
              <a:sym typeface="Arial"/>
            </a:endParaRPr>
          </a:p>
          <a:p>
            <a:pPr marL="457200" marR="0" lvl="0" indent="-331560" algn="l" rtl="0">
              <a:lnSpc>
                <a:spcPct val="95000"/>
              </a:lnSpc>
              <a:spcBef>
                <a:spcPts val="0"/>
              </a:spcBef>
              <a:spcAft>
                <a:spcPts val="0"/>
              </a:spcAft>
              <a:buClr>
                <a:srgbClr val="EEEEEE"/>
              </a:buClr>
              <a:buSzPts val="1629"/>
              <a:buFont typeface="Architects Daughter"/>
              <a:buChar char="●"/>
            </a:pPr>
            <a:r>
              <a:rPr lang="en-US" sz="1629" b="0" i="0" u="none" strike="noStrike" cap="none">
                <a:solidFill>
                  <a:srgbClr val="EEEEEE"/>
                </a:solidFill>
                <a:latin typeface="Architects Daughter"/>
                <a:ea typeface="Architects Daughter"/>
                <a:cs typeface="Architects Daughter"/>
                <a:sym typeface="Architects Daughter"/>
              </a:rPr>
              <a:t>Green green dress</a:t>
            </a:r>
            <a:endParaRPr sz="1629" b="0" i="0" u="none" strike="noStrike" cap="none">
              <a:solidFill>
                <a:srgbClr val="000000"/>
              </a:solidFill>
              <a:latin typeface="Arial"/>
              <a:ea typeface="Arial"/>
              <a:cs typeface="Arial"/>
              <a:sym typeface="Arial"/>
            </a:endParaRPr>
          </a:p>
          <a:p>
            <a:pPr marL="457200" marR="0" lvl="0" indent="-331560" algn="l" rtl="0">
              <a:lnSpc>
                <a:spcPct val="95000"/>
              </a:lnSpc>
              <a:spcBef>
                <a:spcPts val="0"/>
              </a:spcBef>
              <a:spcAft>
                <a:spcPts val="0"/>
              </a:spcAft>
              <a:buClr>
                <a:srgbClr val="EEEEEE"/>
              </a:buClr>
              <a:buSzPts val="1629"/>
              <a:buFont typeface="Architects Daughter"/>
              <a:buChar char="●"/>
            </a:pPr>
            <a:r>
              <a:rPr lang="en-US" sz="1629" b="0" i="0" u="none" strike="noStrike" cap="none">
                <a:solidFill>
                  <a:srgbClr val="EEEEEE"/>
                </a:solidFill>
                <a:latin typeface="Architects Daughter"/>
                <a:ea typeface="Architects Daughter"/>
                <a:cs typeface="Architects Daughter"/>
                <a:sym typeface="Architects Daughter"/>
              </a:rPr>
              <a:t>No more</a:t>
            </a:r>
            <a:endParaRPr sz="1629" b="0" i="0" u="none" strike="noStrike" cap="none">
              <a:solidFill>
                <a:srgbClr val="000000"/>
              </a:solidFill>
              <a:latin typeface="Arial"/>
              <a:ea typeface="Arial"/>
              <a:cs typeface="Arial"/>
              <a:sym typeface="Arial"/>
            </a:endParaRPr>
          </a:p>
          <a:p>
            <a:pPr marL="457200" marR="0" lvl="0" indent="-331560" algn="l" rtl="0">
              <a:lnSpc>
                <a:spcPct val="109000"/>
              </a:lnSpc>
              <a:spcBef>
                <a:spcPts val="0"/>
              </a:spcBef>
              <a:spcAft>
                <a:spcPts val="0"/>
              </a:spcAft>
              <a:buClr>
                <a:srgbClr val="EEEEEE"/>
              </a:buClr>
              <a:buSzPts val="1629"/>
              <a:buFont typeface="Architects Daughter"/>
              <a:buChar char="●"/>
            </a:pPr>
            <a:r>
              <a:rPr lang="en-US" sz="1629" b="0" i="0" u="none" strike="noStrike" cap="none">
                <a:solidFill>
                  <a:srgbClr val="EEEEEE"/>
                </a:solidFill>
                <a:latin typeface="Architects Daughter"/>
                <a:ea typeface="Architects Daughter"/>
                <a:cs typeface="Architects Daughter"/>
                <a:sym typeface="Architects Daughter"/>
              </a:rPr>
              <a:t>Johnny Can't Decide</a:t>
            </a:r>
            <a:endParaRPr sz="1629" b="0" i="0" u="none" strike="noStrike" cap="none">
              <a:solidFill>
                <a:srgbClr val="000000"/>
              </a:solidFill>
              <a:latin typeface="Arial"/>
              <a:ea typeface="Arial"/>
              <a:cs typeface="Arial"/>
              <a:sym typeface="Arial"/>
            </a:endParaRPr>
          </a:p>
          <a:p>
            <a:pPr marL="457200" marR="0" lvl="0" indent="-331560" algn="l" rtl="0">
              <a:lnSpc>
                <a:spcPct val="109000"/>
              </a:lnSpc>
              <a:spcBef>
                <a:spcPts val="0"/>
              </a:spcBef>
              <a:spcAft>
                <a:spcPts val="0"/>
              </a:spcAft>
              <a:buClr>
                <a:srgbClr val="EEEEEE"/>
              </a:buClr>
              <a:buSzPts val="1629"/>
              <a:buFont typeface="Architects Daughter"/>
              <a:buChar char="●"/>
            </a:pPr>
            <a:r>
              <a:rPr lang="en-US" sz="1629" b="0" i="0" u="none" strike="noStrike" cap="none">
                <a:solidFill>
                  <a:srgbClr val="EEEEEE"/>
                </a:solidFill>
                <a:latin typeface="Architects Daughter"/>
                <a:ea typeface="Architects Daughter"/>
                <a:cs typeface="Architects Daughter"/>
                <a:sym typeface="Architects Daughter"/>
              </a:rPr>
              <a:t>Sunday</a:t>
            </a:r>
            <a:endParaRPr sz="1629" b="0" i="0" u="none" strike="noStrike" cap="none">
              <a:solidFill>
                <a:srgbClr val="000000"/>
              </a:solidFill>
              <a:latin typeface="Arial"/>
              <a:ea typeface="Arial"/>
              <a:cs typeface="Arial"/>
              <a:sym typeface="Arial"/>
            </a:endParaRPr>
          </a:p>
          <a:p>
            <a:pPr marL="457200" marR="0" lvl="0" indent="-331560" algn="l" rtl="0">
              <a:lnSpc>
                <a:spcPct val="109000"/>
              </a:lnSpc>
              <a:spcBef>
                <a:spcPts val="0"/>
              </a:spcBef>
              <a:spcAft>
                <a:spcPts val="0"/>
              </a:spcAft>
              <a:buClr>
                <a:srgbClr val="EEEEEE"/>
              </a:buClr>
              <a:buSzPts val="1629"/>
              <a:buFont typeface="Architects Daughter"/>
              <a:buChar char="●"/>
            </a:pPr>
            <a:r>
              <a:rPr lang="en-US" sz="1629" b="0" i="0" u="none" strike="noStrike" cap="none">
                <a:solidFill>
                  <a:srgbClr val="EEEEEE"/>
                </a:solidFill>
                <a:latin typeface="Architects Daughter"/>
                <a:ea typeface="Architects Daughter"/>
                <a:cs typeface="Architects Daughter"/>
                <a:sym typeface="Architects Daughter"/>
              </a:rPr>
              <a:t>Play game</a:t>
            </a:r>
            <a:endParaRPr sz="1629" b="0" i="0" u="none" strike="noStrike" cap="none">
              <a:solidFill>
                <a:srgbClr val="000000"/>
              </a:solidFill>
              <a:latin typeface="Arial"/>
              <a:ea typeface="Arial"/>
              <a:cs typeface="Arial"/>
              <a:sym typeface="Arial"/>
            </a:endParaRPr>
          </a:p>
          <a:p>
            <a:pPr marL="457200" marR="0" lvl="0" indent="-331560" algn="l" rtl="0">
              <a:lnSpc>
                <a:spcPct val="109000"/>
              </a:lnSpc>
              <a:spcBef>
                <a:spcPts val="0"/>
              </a:spcBef>
              <a:spcAft>
                <a:spcPts val="0"/>
              </a:spcAft>
              <a:buClr>
                <a:srgbClr val="EEEEEE"/>
              </a:buClr>
              <a:buSzPts val="1629"/>
              <a:buFont typeface="Architects Daughter"/>
              <a:buChar char="●"/>
            </a:pPr>
            <a:r>
              <a:rPr lang="en-US" sz="1629" b="0" i="0" u="none" strike="noStrike" cap="none">
                <a:solidFill>
                  <a:srgbClr val="EEEEEE"/>
                </a:solidFill>
                <a:latin typeface="Architects Daughter"/>
                <a:ea typeface="Architects Daughter"/>
                <a:cs typeface="Architects Daughter"/>
                <a:sym typeface="Architects Daughter"/>
              </a:rPr>
              <a:t>Therapy</a:t>
            </a:r>
            <a:endParaRPr sz="1629" b="0" i="0" u="none" strike="noStrike" cap="none">
              <a:solidFill>
                <a:srgbClr val="000000"/>
              </a:solidFill>
              <a:latin typeface="Arial"/>
              <a:ea typeface="Arial"/>
              <a:cs typeface="Arial"/>
              <a:sym typeface="Arial"/>
            </a:endParaRPr>
          </a:p>
          <a:p>
            <a:pPr marL="457200" marR="0" lvl="0" indent="-331560" algn="l" rtl="0">
              <a:lnSpc>
                <a:spcPct val="109000"/>
              </a:lnSpc>
              <a:spcBef>
                <a:spcPts val="0"/>
              </a:spcBef>
              <a:spcAft>
                <a:spcPts val="0"/>
              </a:spcAft>
              <a:buClr>
                <a:srgbClr val="EEEEEE"/>
              </a:buClr>
              <a:buSzPts val="1629"/>
              <a:buFont typeface="Architects Daughter"/>
              <a:buChar char="●"/>
            </a:pPr>
            <a:r>
              <a:rPr lang="en-US" sz="1629" b="0" i="0" u="none" strike="noStrike" cap="none">
                <a:solidFill>
                  <a:srgbClr val="EEEEEE"/>
                </a:solidFill>
                <a:latin typeface="Architects Daughter"/>
                <a:ea typeface="Architects Daughter"/>
                <a:cs typeface="Architects Daughter"/>
                <a:sym typeface="Architects Daughter"/>
              </a:rPr>
              <a:t>Swimming</a:t>
            </a:r>
            <a:endParaRPr sz="1629" b="0" i="0" u="none" strike="noStrike" cap="none">
              <a:solidFill>
                <a:srgbClr val="000000"/>
              </a:solidFill>
              <a:latin typeface="Arial"/>
              <a:ea typeface="Arial"/>
              <a:cs typeface="Arial"/>
              <a:sym typeface="Arial"/>
            </a:endParaRPr>
          </a:p>
          <a:p>
            <a:pPr marL="457200" marR="0" lvl="0" indent="-331560" algn="l" rtl="0">
              <a:lnSpc>
                <a:spcPct val="109000"/>
              </a:lnSpc>
              <a:spcBef>
                <a:spcPts val="0"/>
              </a:spcBef>
              <a:spcAft>
                <a:spcPts val="0"/>
              </a:spcAft>
              <a:buClr>
                <a:srgbClr val="EEEEEE"/>
              </a:buClr>
              <a:buSzPts val="1629"/>
              <a:buFont typeface="Architects Daughter"/>
              <a:buChar char="●"/>
            </a:pPr>
            <a:r>
              <a:rPr lang="en-US" sz="1629" b="0" i="0" u="none" strike="noStrike" cap="none">
                <a:solidFill>
                  <a:srgbClr val="EEEEEE"/>
                </a:solidFill>
                <a:latin typeface="Architects Daughter"/>
                <a:ea typeface="Architects Daughter"/>
                <a:cs typeface="Architects Daughter"/>
                <a:sym typeface="Architects Daughter"/>
              </a:rPr>
              <a:t>Come to your senses</a:t>
            </a:r>
            <a:endParaRPr sz="1629" b="0" i="0" u="none" strike="noStrike" cap="none">
              <a:solidFill>
                <a:srgbClr val="000000"/>
              </a:solidFill>
              <a:latin typeface="Arial"/>
              <a:ea typeface="Arial"/>
              <a:cs typeface="Arial"/>
              <a:sym typeface="Arial"/>
            </a:endParaRPr>
          </a:p>
          <a:p>
            <a:pPr marL="457200" marR="0" lvl="0" indent="-331560" algn="l" rtl="0">
              <a:lnSpc>
                <a:spcPct val="109000"/>
              </a:lnSpc>
              <a:spcBef>
                <a:spcPts val="0"/>
              </a:spcBef>
              <a:spcAft>
                <a:spcPts val="0"/>
              </a:spcAft>
              <a:buClr>
                <a:srgbClr val="EEEEEE"/>
              </a:buClr>
              <a:buSzPts val="1629"/>
              <a:buFont typeface="Architects Daughter"/>
              <a:buChar char="●"/>
            </a:pPr>
            <a:r>
              <a:rPr lang="en-US" sz="1629" b="0" i="0" u="none" strike="noStrike" cap="none">
                <a:solidFill>
                  <a:srgbClr val="EEEEEE"/>
                </a:solidFill>
                <a:latin typeface="Architects Daughter"/>
                <a:ea typeface="Architects Daughter"/>
                <a:cs typeface="Architects Daughter"/>
                <a:sym typeface="Architects Daughter"/>
              </a:rPr>
              <a:t>Real life</a:t>
            </a:r>
            <a:endParaRPr sz="1629" b="0" i="0" u="none" strike="noStrike" cap="none">
              <a:solidFill>
                <a:srgbClr val="000000"/>
              </a:solidFill>
              <a:latin typeface="Arial"/>
              <a:ea typeface="Arial"/>
              <a:cs typeface="Arial"/>
              <a:sym typeface="Arial"/>
            </a:endParaRPr>
          </a:p>
          <a:p>
            <a:pPr marL="457200" marR="0" lvl="0" indent="-331560" algn="l" rtl="0">
              <a:lnSpc>
                <a:spcPct val="109000"/>
              </a:lnSpc>
              <a:spcBef>
                <a:spcPts val="0"/>
              </a:spcBef>
              <a:spcAft>
                <a:spcPts val="0"/>
              </a:spcAft>
              <a:buClr>
                <a:srgbClr val="EEEEEE"/>
              </a:buClr>
              <a:buSzPts val="1629"/>
              <a:buFont typeface="Architects Daughter"/>
              <a:buChar char="●"/>
            </a:pPr>
            <a:r>
              <a:rPr lang="en-US" sz="1629" b="0" i="0" u="none" strike="noStrike" cap="none">
                <a:solidFill>
                  <a:srgbClr val="EEEEEE"/>
                </a:solidFill>
                <a:latin typeface="Architects Daughter"/>
                <a:ea typeface="Architects Daughter"/>
                <a:cs typeface="Architects Daughter"/>
                <a:sym typeface="Architects Daughter"/>
              </a:rPr>
              <a:t>Why</a:t>
            </a:r>
            <a:endParaRPr sz="1629" b="0" i="0" u="none" strike="noStrike" cap="none">
              <a:solidFill>
                <a:srgbClr val="000000"/>
              </a:solidFill>
              <a:latin typeface="Arial"/>
              <a:ea typeface="Arial"/>
              <a:cs typeface="Arial"/>
              <a:sym typeface="Arial"/>
            </a:endParaRPr>
          </a:p>
          <a:p>
            <a:pPr marL="457200" marR="0" lvl="0" indent="-331560" algn="l" rtl="0">
              <a:lnSpc>
                <a:spcPct val="109000"/>
              </a:lnSpc>
              <a:spcBef>
                <a:spcPts val="0"/>
              </a:spcBef>
              <a:spcAft>
                <a:spcPts val="0"/>
              </a:spcAft>
              <a:buClr>
                <a:srgbClr val="EEEEEE"/>
              </a:buClr>
              <a:buSzPts val="1629"/>
              <a:buFont typeface="Architects Daughter"/>
              <a:buChar char="●"/>
            </a:pPr>
            <a:r>
              <a:rPr lang="en-US" sz="1629" b="0" i="0" u="none" strike="noStrike" cap="none">
                <a:solidFill>
                  <a:srgbClr val="EEEEEE"/>
                </a:solidFill>
                <a:latin typeface="Architects Daughter"/>
                <a:ea typeface="Architects Daughter"/>
                <a:cs typeface="Architects Daughter"/>
                <a:sym typeface="Architects Daughter"/>
              </a:rPr>
              <a:t>Louder than words</a:t>
            </a:r>
            <a:endParaRPr sz="1629" b="0" i="0" u="none" strike="noStrike" cap="none">
              <a:solidFill>
                <a:srgbClr val="000000"/>
              </a:solidFill>
              <a:latin typeface="Arial"/>
              <a:ea typeface="Arial"/>
              <a:cs typeface="Arial"/>
              <a:sym typeface="Arial"/>
            </a:endParaRPr>
          </a:p>
          <a:p>
            <a:pPr marL="0" marR="0" lvl="0" indent="0" algn="l" rtl="0">
              <a:lnSpc>
                <a:spcPct val="95000"/>
              </a:lnSpc>
              <a:spcBef>
                <a:spcPts val="1100"/>
              </a:spcBef>
              <a:spcAft>
                <a:spcPts val="0"/>
              </a:spcAft>
              <a:buNone/>
            </a:pPr>
            <a:endParaRPr sz="1629" b="0" i="0" u="none" strike="noStrike" cap="none">
              <a:solidFill>
                <a:srgbClr val="000000"/>
              </a:solidFill>
              <a:latin typeface="Arial"/>
              <a:ea typeface="Arial"/>
              <a:cs typeface="Arial"/>
              <a:sym typeface="Arial"/>
            </a:endParaRPr>
          </a:p>
        </p:txBody>
      </p:sp>
      <p:sp>
        <p:nvSpPr>
          <p:cNvPr id="159" name="Google Shape;159;p32"/>
          <p:cNvSpPr/>
          <p:nvPr/>
        </p:nvSpPr>
        <p:spPr>
          <a:xfrm>
            <a:off x="4504320" y="2988720"/>
            <a:ext cx="4639320" cy="188676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None/>
            </a:pPr>
            <a:r>
              <a:rPr lang="en-US" sz="1600" b="0" i="0" u="none" strike="noStrike" cap="none">
                <a:solidFill>
                  <a:srgbClr val="EEEEEE"/>
                </a:solidFill>
                <a:latin typeface="Architects Daughter"/>
                <a:ea typeface="Architects Daughter"/>
                <a:cs typeface="Architects Daughter"/>
                <a:sym typeface="Architects Daughter"/>
              </a:rPr>
              <a:t>Una delle canzoni più significative è sicuramente “Why”, cantata quando Jonathan, dopo aver appreso la notizia che il suo migliore amico era positivo all’HIV, capisce di dover affrontare questo momento insieme a lui e gliela dedica.  </a:t>
            </a:r>
            <a:endParaRPr sz="1600" b="0" i="0" u="none" strike="noStrike" cap="none">
              <a:latin typeface="Arial"/>
              <a:ea typeface="Arial"/>
              <a:cs typeface="Arial"/>
              <a:sym typeface="Arial"/>
            </a:endParaRPr>
          </a:p>
          <a:p>
            <a:pPr marL="0" marR="0" lvl="0" indent="0" algn="r" rtl="0">
              <a:lnSpc>
                <a:spcPct val="100000"/>
              </a:lnSpc>
              <a:spcBef>
                <a:spcPts val="0"/>
              </a:spcBef>
              <a:spcAft>
                <a:spcPts val="0"/>
              </a:spcAft>
              <a:buNone/>
            </a:pPr>
            <a:endParaRPr sz="1600" b="0" i="0" u="none" strike="noStrike" cap="none">
              <a:latin typeface="Arial"/>
              <a:ea typeface="Arial"/>
              <a:cs typeface="Arial"/>
              <a:sym typeface="Arial"/>
            </a:endParaRPr>
          </a:p>
          <a:p>
            <a:pPr marL="0" marR="0" lvl="0" indent="0" algn="r" rtl="0">
              <a:lnSpc>
                <a:spcPct val="100000"/>
              </a:lnSpc>
              <a:spcBef>
                <a:spcPts val="0"/>
              </a:spcBef>
              <a:spcAft>
                <a:spcPts val="0"/>
              </a:spcAft>
              <a:buNone/>
            </a:pPr>
            <a:r>
              <a:rPr lang="en-US" sz="1600" b="1" i="1" u="none" strike="noStrike" cap="none">
                <a:solidFill>
                  <a:srgbClr val="EEEEEE"/>
                </a:solidFill>
                <a:latin typeface="Indie Flower"/>
                <a:ea typeface="Indie Flower"/>
                <a:cs typeface="Indie Flower"/>
                <a:sym typeface="Indie Flower"/>
              </a:rPr>
              <a:t>Testo e traduzione: </a:t>
            </a:r>
            <a:r>
              <a:rPr lang="en-US" sz="1600" b="1" i="1" u="sng" strike="noStrike" cap="none">
                <a:solidFill>
                  <a:schemeClr val="hlink"/>
                </a:solidFill>
                <a:latin typeface="Indie Flower"/>
                <a:ea typeface="Indie Flower"/>
                <a:cs typeface="Indie Flower"/>
                <a:sym typeface="Indie Flower"/>
                <a:hlinkClick r:id="rId3"/>
              </a:rPr>
              <a:t>https://youtu.be/RCqNzPPfrYQ</a:t>
            </a:r>
            <a:endParaRPr sz="1600" b="0" i="0" u="none" strike="noStrike" cap="none">
              <a:latin typeface="Arial"/>
              <a:ea typeface="Arial"/>
              <a:cs typeface="Arial"/>
              <a:sym typeface="Arial"/>
            </a:endParaRPr>
          </a:p>
        </p:txBody>
      </p:sp>
      <p:pic>
        <p:nvPicPr>
          <p:cNvPr id="160" name="Google Shape;160;p32"/>
          <p:cNvPicPr preferRelativeResize="0"/>
          <p:nvPr/>
        </p:nvPicPr>
        <p:blipFill rotWithShape="1">
          <a:blip r:embed="rId4">
            <a:alphaModFix/>
          </a:blip>
          <a:srcRect l="8496" t="13242" r="25730" b="11844"/>
          <a:stretch/>
        </p:blipFill>
        <p:spPr>
          <a:xfrm>
            <a:off x="4504320" y="155880"/>
            <a:ext cx="4503960" cy="283248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B2A38"/>
        </a:solidFill>
        <a:effectLst/>
      </p:bgPr>
    </p:bg>
    <p:spTree>
      <p:nvGrpSpPr>
        <p:cNvPr id="1" name="Shape 164"/>
        <p:cNvGrpSpPr/>
        <p:nvPr/>
      </p:nvGrpSpPr>
      <p:grpSpPr>
        <a:xfrm>
          <a:off x="0" y="0"/>
          <a:ext cx="0" cy="0"/>
          <a:chOff x="0" y="0"/>
          <a:chExt cx="0" cy="0"/>
        </a:xfrm>
      </p:grpSpPr>
      <p:sp>
        <p:nvSpPr>
          <p:cNvPr id="165" name="Google Shape;165;p33"/>
          <p:cNvSpPr txBox="1"/>
          <p:nvPr/>
        </p:nvSpPr>
        <p:spPr>
          <a:xfrm>
            <a:off x="0" y="0"/>
            <a:ext cx="9143640" cy="572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None/>
            </a:pPr>
            <a:r>
              <a:rPr lang="en-US" sz="2720" b="1" i="0" u="none" strike="noStrike" cap="none">
                <a:solidFill>
                  <a:srgbClr val="EEEEEE"/>
                </a:solidFill>
                <a:latin typeface="Indie Flower"/>
                <a:ea typeface="Indie Flower"/>
                <a:cs typeface="Indie Flower"/>
                <a:sym typeface="Indie Flower"/>
              </a:rPr>
              <a:t>RENT: Il capolavoro di Jonathan Larson</a:t>
            </a:r>
            <a:endParaRPr sz="2720" b="0" i="0" u="none" strike="noStrike" cap="none">
              <a:solidFill>
                <a:srgbClr val="000000"/>
              </a:solidFill>
              <a:latin typeface="Arial"/>
              <a:ea typeface="Arial"/>
              <a:cs typeface="Arial"/>
              <a:sym typeface="Arial"/>
            </a:endParaRPr>
          </a:p>
        </p:txBody>
      </p:sp>
      <p:sp>
        <p:nvSpPr>
          <p:cNvPr id="166" name="Google Shape;166;p33"/>
          <p:cNvSpPr txBox="1"/>
          <p:nvPr/>
        </p:nvSpPr>
        <p:spPr>
          <a:xfrm>
            <a:off x="5563080" y="0"/>
            <a:ext cx="3532320" cy="5143320"/>
          </a:xfrm>
          <a:prstGeom prst="rect">
            <a:avLst/>
          </a:prstGeom>
          <a:noFill/>
          <a:ln>
            <a:noFill/>
          </a:ln>
        </p:spPr>
        <p:txBody>
          <a:bodyPr spcFirstLastPara="1" wrap="square" lIns="91425" tIns="91425" rIns="91425" bIns="91425" anchor="t" anchorCtr="0">
            <a:normAutofit fontScale="92500" lnSpcReduction="10000"/>
          </a:bodyPr>
          <a:lstStyle/>
          <a:p>
            <a:pPr marL="0" marR="0" lvl="0" indent="0" algn="l" rtl="0">
              <a:lnSpc>
                <a:spcPct val="115000"/>
              </a:lnSpc>
              <a:spcBef>
                <a:spcPts val="0"/>
              </a:spcBef>
              <a:spcAft>
                <a:spcPts val="0"/>
              </a:spcAft>
              <a:buNone/>
            </a:pPr>
            <a:endParaRPr sz="1400" b="0" i="0" u="none" strike="noStrike" cap="none" dirty="0">
              <a:solidFill>
                <a:srgbClr val="000000"/>
              </a:solidFill>
              <a:latin typeface="Arial"/>
              <a:ea typeface="Arial"/>
              <a:cs typeface="Arial"/>
              <a:sym typeface="Arial"/>
            </a:endParaRPr>
          </a:p>
          <a:p>
            <a:pPr marL="0" marR="0" lvl="0" indent="0" algn="r" rtl="0">
              <a:lnSpc>
                <a:spcPct val="115000"/>
              </a:lnSpc>
              <a:spcBef>
                <a:spcPts val="1500"/>
              </a:spcBef>
              <a:spcAft>
                <a:spcPts val="0"/>
              </a:spcAft>
              <a:buNone/>
            </a:pPr>
            <a:r>
              <a:rPr lang="en-US" sz="1500" b="0" i="0" u="none" strike="noStrike" cap="none" dirty="0">
                <a:solidFill>
                  <a:srgbClr val="EEEEEE"/>
                </a:solidFill>
                <a:latin typeface="Architects Daughter"/>
                <a:ea typeface="Architects Daughter"/>
                <a:cs typeface="Architects Daughter"/>
                <a:sym typeface="Architects Daughter"/>
              </a:rPr>
              <a:t>Rent </a:t>
            </a:r>
            <a:r>
              <a:rPr lang="en-US" sz="1500" b="0" i="0" u="none" strike="noStrike" cap="none" dirty="0" err="1">
                <a:solidFill>
                  <a:srgbClr val="EEEEEE"/>
                </a:solidFill>
                <a:latin typeface="Architects Daughter"/>
                <a:ea typeface="Architects Daughter"/>
                <a:cs typeface="Architects Daughter"/>
                <a:sym typeface="Architects Daughter"/>
              </a:rPr>
              <a:t>arriverà</a:t>
            </a:r>
            <a:r>
              <a:rPr lang="en-US" sz="1500" b="0" i="0" u="none" strike="noStrike" cap="none" dirty="0">
                <a:solidFill>
                  <a:srgbClr val="EEEEEE"/>
                </a:solidFill>
                <a:latin typeface="Architects Daughter"/>
                <a:ea typeface="Architects Daughter"/>
                <a:cs typeface="Architects Daughter"/>
                <a:sym typeface="Architects Daughter"/>
              </a:rPr>
              <a:t> solo </a:t>
            </a:r>
            <a:r>
              <a:rPr lang="en-US" sz="1500" b="0" i="0" u="none" strike="noStrike" cap="none" dirty="0" err="1">
                <a:solidFill>
                  <a:srgbClr val="EEEEEE"/>
                </a:solidFill>
                <a:latin typeface="Architects Daughter"/>
                <a:ea typeface="Architects Daughter"/>
                <a:cs typeface="Architects Daughter"/>
                <a:sym typeface="Architects Daughter"/>
              </a:rPr>
              <a:t>nel</a:t>
            </a:r>
            <a:r>
              <a:rPr lang="en-US" sz="1500" b="0" i="0" u="none" strike="noStrike" cap="none" dirty="0">
                <a:solidFill>
                  <a:srgbClr val="EEEEEE"/>
                </a:solidFill>
                <a:latin typeface="Architects Daughter"/>
                <a:ea typeface="Architects Daughter"/>
                <a:cs typeface="Architects Daughter"/>
                <a:sym typeface="Architects Daughter"/>
              </a:rPr>
              <a:t> 1993, con </a:t>
            </a:r>
            <a:r>
              <a:rPr lang="en-US" sz="1500" b="0" i="0" u="none" strike="noStrike" cap="none" dirty="0" err="1">
                <a:solidFill>
                  <a:srgbClr val="EEEEEE"/>
                </a:solidFill>
                <a:latin typeface="Architects Daughter"/>
                <a:ea typeface="Architects Daughter"/>
                <a:cs typeface="Architects Daughter"/>
                <a:sym typeface="Architects Daughter"/>
              </a:rPr>
              <a:t>attori</a:t>
            </a:r>
            <a:r>
              <a:rPr lang="en-US" sz="1500" b="0" i="0" u="none" strike="noStrike" cap="none" dirty="0">
                <a:solidFill>
                  <a:srgbClr val="EEEEEE"/>
                </a:solidFill>
                <a:latin typeface="Architects Daughter"/>
                <a:ea typeface="Architects Daughter"/>
                <a:cs typeface="Architects Daughter"/>
                <a:sym typeface="Architects Daughter"/>
              </a:rPr>
              <a:t> come </a:t>
            </a:r>
            <a:r>
              <a:rPr lang="en-US" sz="1500" b="0" i="0" u="none" strike="noStrike" cap="none" dirty="0" err="1">
                <a:solidFill>
                  <a:srgbClr val="EEEEEE"/>
                </a:solidFill>
                <a:latin typeface="Architects Daughter"/>
                <a:ea typeface="Architects Daughter"/>
                <a:cs typeface="Architects Daughter"/>
                <a:sym typeface="Architects Daughter"/>
              </a:rPr>
              <a:t>Idina</a:t>
            </a:r>
            <a:r>
              <a:rPr lang="en-US" sz="1500" b="0" i="0" u="none" strike="noStrike" cap="none" dirty="0">
                <a:solidFill>
                  <a:srgbClr val="EEEEEE"/>
                </a:solidFill>
                <a:latin typeface="Architects Daughter"/>
                <a:ea typeface="Architects Daughter"/>
                <a:cs typeface="Architects Daughter"/>
                <a:sym typeface="Architects Daughter"/>
              </a:rPr>
              <a:t> </a:t>
            </a:r>
            <a:r>
              <a:rPr lang="en-US" sz="1500" b="0" i="0" u="none" strike="noStrike" cap="none" dirty="0" err="1">
                <a:solidFill>
                  <a:srgbClr val="EEEEEE"/>
                </a:solidFill>
                <a:latin typeface="Architects Daughter"/>
                <a:ea typeface="Architects Daughter"/>
                <a:cs typeface="Architects Daughter"/>
                <a:sym typeface="Architects Daughter"/>
              </a:rPr>
              <a:t>Menzel</a:t>
            </a:r>
            <a:r>
              <a:rPr lang="en-US" sz="1500" b="0" i="0" u="none" strike="noStrike" cap="none" dirty="0">
                <a:solidFill>
                  <a:srgbClr val="EEEEEE"/>
                </a:solidFill>
                <a:latin typeface="Architects Daughter"/>
                <a:ea typeface="Architects Daughter"/>
                <a:cs typeface="Architects Daughter"/>
                <a:sym typeface="Architects Daughter"/>
              </a:rPr>
              <a:t>, Anthony Rapp, Adam Pascal e </a:t>
            </a:r>
            <a:r>
              <a:rPr lang="en-US" sz="1500" b="0" i="0" u="none" strike="noStrike" cap="none" dirty="0" err="1">
                <a:solidFill>
                  <a:srgbClr val="EEEEEE"/>
                </a:solidFill>
                <a:latin typeface="Architects Daughter"/>
                <a:ea typeface="Architects Daughter"/>
                <a:cs typeface="Architects Daughter"/>
                <a:sym typeface="Architects Daughter"/>
              </a:rPr>
              <a:t>Taye</a:t>
            </a:r>
            <a:r>
              <a:rPr lang="en-US" sz="1500" b="0" i="0" u="none" strike="noStrike" cap="none" dirty="0">
                <a:solidFill>
                  <a:srgbClr val="EEEEEE"/>
                </a:solidFill>
                <a:latin typeface="Architects Daughter"/>
                <a:ea typeface="Architects Daughter"/>
                <a:cs typeface="Architects Daughter"/>
                <a:sym typeface="Architects Daughter"/>
              </a:rPr>
              <a:t> Diggs e </a:t>
            </a:r>
            <a:r>
              <a:rPr lang="en-US" sz="1500" b="0" i="0" u="none" strike="noStrike" cap="none" dirty="0" err="1">
                <a:solidFill>
                  <a:srgbClr val="EEEEEE"/>
                </a:solidFill>
                <a:latin typeface="Architects Daughter"/>
                <a:ea typeface="Architects Daughter"/>
                <a:cs typeface="Architects Daughter"/>
                <a:sym typeface="Architects Daughter"/>
              </a:rPr>
              <a:t>vincerà</a:t>
            </a:r>
            <a:r>
              <a:rPr lang="en-US" sz="1500" b="0" i="0" u="none" strike="noStrike" cap="none" dirty="0">
                <a:solidFill>
                  <a:srgbClr val="EEEEEE"/>
                </a:solidFill>
                <a:latin typeface="Architects Daughter"/>
                <a:ea typeface="Architects Daughter"/>
                <a:cs typeface="Architects Daughter"/>
                <a:sym typeface="Architects Daughter"/>
              </a:rPr>
              <a:t> il Tony Award, </a:t>
            </a:r>
            <a:r>
              <a:rPr lang="en-US" sz="1500" b="0" i="0" u="none" strike="noStrike" cap="none" dirty="0" err="1">
                <a:solidFill>
                  <a:srgbClr val="EEEEEE"/>
                </a:solidFill>
                <a:latin typeface="Architects Daughter"/>
                <a:ea typeface="Architects Daughter"/>
                <a:cs typeface="Architects Daughter"/>
                <a:sym typeface="Architects Daughter"/>
              </a:rPr>
              <a:t>diventando</a:t>
            </a:r>
            <a:r>
              <a:rPr lang="en-US" sz="1500" b="0" i="0" u="none" strike="noStrike" cap="none" dirty="0">
                <a:solidFill>
                  <a:srgbClr val="EEEEEE"/>
                </a:solidFill>
                <a:latin typeface="Architects Daughter"/>
                <a:ea typeface="Architects Daughter"/>
                <a:cs typeface="Architects Daughter"/>
                <a:sym typeface="Architects Daughter"/>
              </a:rPr>
              <a:t> </a:t>
            </a:r>
            <a:r>
              <a:rPr lang="en-US" sz="1500" b="0" i="0" u="none" strike="noStrike" cap="none" dirty="0" err="1">
                <a:solidFill>
                  <a:srgbClr val="EEEEEE"/>
                </a:solidFill>
                <a:latin typeface="Architects Daughter"/>
                <a:ea typeface="Architects Daughter"/>
                <a:cs typeface="Architects Daughter"/>
                <a:sym typeface="Architects Daughter"/>
              </a:rPr>
              <a:t>successivamente</a:t>
            </a:r>
            <a:r>
              <a:rPr lang="en-US" sz="1500" b="0" i="0" u="none" strike="noStrike" cap="none" dirty="0">
                <a:solidFill>
                  <a:srgbClr val="EEEEEE"/>
                </a:solidFill>
                <a:latin typeface="Architects Daughter"/>
                <a:ea typeface="Architects Daughter"/>
                <a:cs typeface="Architects Daughter"/>
                <a:sym typeface="Architects Daughter"/>
              </a:rPr>
              <a:t> </a:t>
            </a:r>
            <a:r>
              <a:rPr lang="en-US" sz="1500" b="0" i="0" u="none" strike="noStrike" cap="none" dirty="0" err="1">
                <a:solidFill>
                  <a:srgbClr val="EEEEEE"/>
                </a:solidFill>
                <a:latin typeface="Architects Daughter"/>
                <a:ea typeface="Architects Daughter"/>
                <a:cs typeface="Architects Daughter"/>
                <a:sym typeface="Architects Daughter"/>
              </a:rPr>
              <a:t>anche</a:t>
            </a:r>
            <a:r>
              <a:rPr lang="en-US" sz="1500" b="0" i="0" u="none" strike="noStrike" cap="none" dirty="0">
                <a:solidFill>
                  <a:srgbClr val="EEEEEE"/>
                </a:solidFill>
                <a:latin typeface="Architects Daughter"/>
                <a:ea typeface="Architects Daughter"/>
                <a:cs typeface="Architects Daughter"/>
                <a:sym typeface="Architects Daughter"/>
              </a:rPr>
              <a:t> un film. </a:t>
            </a:r>
            <a:r>
              <a:rPr lang="en-US" sz="1500" b="0" i="0" u="none" strike="noStrike" cap="none" dirty="0" err="1">
                <a:solidFill>
                  <a:srgbClr val="EEEEEE"/>
                </a:solidFill>
                <a:latin typeface="Architects Daughter"/>
                <a:ea typeface="Architects Daughter"/>
                <a:cs typeface="Architects Daughter"/>
                <a:sym typeface="Architects Daughter"/>
              </a:rPr>
              <a:t>Attraverso</a:t>
            </a:r>
            <a:r>
              <a:rPr lang="en-US" sz="1500" b="0" i="0" u="none" strike="noStrike" cap="none" dirty="0">
                <a:solidFill>
                  <a:srgbClr val="EEEEEE"/>
                </a:solidFill>
                <a:latin typeface="Architects Daughter"/>
                <a:ea typeface="Architects Daughter"/>
                <a:cs typeface="Architects Daughter"/>
                <a:sym typeface="Architects Daughter"/>
              </a:rPr>
              <a:t> diverse canzoni, Jonathan ha </a:t>
            </a:r>
            <a:r>
              <a:rPr lang="en-US" sz="1500" b="0" i="0" u="none" strike="noStrike" cap="none" dirty="0" err="1">
                <a:solidFill>
                  <a:srgbClr val="EEEEEE"/>
                </a:solidFill>
                <a:latin typeface="Architects Daughter"/>
                <a:ea typeface="Architects Daughter"/>
                <a:cs typeface="Architects Daughter"/>
                <a:sym typeface="Architects Daughter"/>
              </a:rPr>
              <a:t>affrontato</a:t>
            </a:r>
            <a:r>
              <a:rPr lang="en-US" sz="1500" b="0" i="0" u="none" strike="noStrike" cap="none" dirty="0">
                <a:solidFill>
                  <a:srgbClr val="EEEEEE"/>
                </a:solidFill>
                <a:latin typeface="Architects Daughter"/>
                <a:ea typeface="Architects Daughter"/>
                <a:cs typeface="Architects Daughter"/>
                <a:sym typeface="Architects Daughter"/>
              </a:rPr>
              <a:t> </a:t>
            </a:r>
            <a:r>
              <a:rPr lang="en-US" sz="1500" b="0" i="0" u="none" strike="noStrike" cap="none" dirty="0" err="1">
                <a:solidFill>
                  <a:srgbClr val="EEEEEE"/>
                </a:solidFill>
                <a:latin typeface="Architects Daughter"/>
                <a:ea typeface="Architects Daughter"/>
                <a:cs typeface="Architects Daughter"/>
                <a:sym typeface="Architects Daughter"/>
              </a:rPr>
              <a:t>temi</a:t>
            </a:r>
            <a:r>
              <a:rPr lang="en-US" sz="1500" b="0" i="0" u="none" strike="noStrike" cap="none" dirty="0">
                <a:solidFill>
                  <a:srgbClr val="EEEEEE"/>
                </a:solidFill>
                <a:latin typeface="Architects Daughter"/>
                <a:ea typeface="Architects Daughter"/>
                <a:cs typeface="Architects Daughter"/>
                <a:sym typeface="Architects Daughter"/>
              </a:rPr>
              <a:t> come </a:t>
            </a:r>
            <a:r>
              <a:rPr lang="en-US" sz="1500" b="0" i="0" u="none" strike="noStrike" cap="none" dirty="0" err="1">
                <a:solidFill>
                  <a:srgbClr val="EEEEEE"/>
                </a:solidFill>
                <a:latin typeface="Architects Daughter"/>
                <a:ea typeface="Architects Daughter"/>
                <a:cs typeface="Architects Daughter"/>
                <a:sym typeface="Architects Daughter"/>
              </a:rPr>
              <a:t>l'AIDS</a:t>
            </a:r>
            <a:r>
              <a:rPr lang="en-US" sz="1500" b="0" i="0" u="none" strike="noStrike" cap="none" dirty="0">
                <a:solidFill>
                  <a:srgbClr val="EEEEEE"/>
                </a:solidFill>
                <a:latin typeface="Architects Daughter"/>
                <a:ea typeface="Architects Daughter"/>
                <a:cs typeface="Architects Daughter"/>
                <a:sym typeface="Architects Daughter"/>
              </a:rPr>
              <a:t>, </a:t>
            </a:r>
            <a:r>
              <a:rPr lang="en-US" sz="1500" b="0" i="0" u="none" strike="noStrike" cap="none" dirty="0" err="1">
                <a:solidFill>
                  <a:srgbClr val="EEEEEE"/>
                </a:solidFill>
                <a:latin typeface="Architects Daughter"/>
                <a:ea typeface="Architects Daughter"/>
                <a:cs typeface="Architects Daughter"/>
                <a:sym typeface="Architects Daughter"/>
              </a:rPr>
              <a:t>l’emarginazione</a:t>
            </a:r>
            <a:r>
              <a:rPr lang="en-US" sz="1500" b="0" i="0" u="none" strike="noStrike" cap="none" dirty="0">
                <a:solidFill>
                  <a:srgbClr val="EEEEEE"/>
                </a:solidFill>
                <a:latin typeface="Architects Daughter"/>
                <a:ea typeface="Architects Daughter"/>
                <a:cs typeface="Architects Daughter"/>
                <a:sym typeface="Architects Daughter"/>
              </a:rPr>
              <a:t> e </a:t>
            </a:r>
            <a:r>
              <a:rPr lang="en-US" sz="1500" b="0" i="0" u="none" strike="noStrike" cap="none" dirty="0" err="1">
                <a:solidFill>
                  <a:srgbClr val="EEEEEE"/>
                </a:solidFill>
                <a:latin typeface="Architects Daughter"/>
                <a:ea typeface="Architects Daughter"/>
                <a:cs typeface="Architects Daughter"/>
                <a:sym typeface="Architects Daughter"/>
              </a:rPr>
              <a:t>l’omofobia</a:t>
            </a:r>
            <a:r>
              <a:rPr lang="en-US" sz="1500" b="0" i="0" u="none" strike="noStrike" cap="none" dirty="0">
                <a:solidFill>
                  <a:srgbClr val="EEEEEE"/>
                </a:solidFill>
                <a:latin typeface="Architects Daughter"/>
                <a:ea typeface="Architects Daughter"/>
                <a:cs typeface="Architects Daughter"/>
                <a:sym typeface="Architects Daughter"/>
              </a:rPr>
              <a:t>.</a:t>
            </a:r>
            <a:endParaRPr sz="1500" b="0" i="0" u="none" strike="noStrike" cap="none" dirty="0">
              <a:solidFill>
                <a:srgbClr val="000000"/>
              </a:solidFill>
              <a:sym typeface="Arial"/>
            </a:endParaRPr>
          </a:p>
          <a:p>
            <a:pPr marL="0" marR="0" lvl="0" indent="0" algn="r" rtl="0">
              <a:lnSpc>
                <a:spcPct val="115000"/>
              </a:lnSpc>
              <a:spcBef>
                <a:spcPts val="1500"/>
              </a:spcBef>
              <a:spcAft>
                <a:spcPts val="0"/>
              </a:spcAft>
              <a:buNone/>
            </a:pPr>
            <a:r>
              <a:rPr lang="en-US" sz="1500" b="0" i="0" u="none" strike="noStrike" cap="none" dirty="0">
                <a:solidFill>
                  <a:srgbClr val="EEEEEE"/>
                </a:solidFill>
                <a:latin typeface="Architects Daughter"/>
                <a:ea typeface="Architects Daughter"/>
                <a:cs typeface="Architects Daughter"/>
                <a:sym typeface="Architects Daughter"/>
              </a:rPr>
              <a:t>Dopo la </a:t>
            </a:r>
            <a:r>
              <a:rPr lang="en-US" sz="1500" b="0" i="0" u="none" strike="noStrike" cap="none" dirty="0" err="1">
                <a:solidFill>
                  <a:srgbClr val="EEEEEE"/>
                </a:solidFill>
                <a:latin typeface="Architects Daughter"/>
                <a:ea typeface="Architects Daughter"/>
                <a:cs typeface="Architects Daughter"/>
                <a:sym typeface="Architects Daughter"/>
              </a:rPr>
              <a:t>morte</a:t>
            </a:r>
            <a:r>
              <a:rPr lang="en-US" sz="1500" b="0" i="0" u="none" strike="noStrike" cap="none" dirty="0">
                <a:solidFill>
                  <a:srgbClr val="EEEEEE"/>
                </a:solidFill>
                <a:latin typeface="Architects Daughter"/>
                <a:ea typeface="Architects Daughter"/>
                <a:cs typeface="Architects Daughter"/>
                <a:sym typeface="Architects Daughter"/>
              </a:rPr>
              <a:t> di Larson, Tick, Tick... Boom! Non è </a:t>
            </a:r>
            <a:r>
              <a:rPr lang="en-US" sz="1500" b="0" i="0" u="none" strike="noStrike" cap="none" dirty="0" err="1">
                <a:solidFill>
                  <a:srgbClr val="EEEEEE"/>
                </a:solidFill>
                <a:latin typeface="Architects Daughter"/>
                <a:ea typeface="Architects Daughter"/>
                <a:cs typeface="Architects Daughter"/>
                <a:sym typeface="Architects Daughter"/>
              </a:rPr>
              <a:t>stato</a:t>
            </a:r>
            <a:r>
              <a:rPr lang="en-US" sz="1500" b="0" i="0" u="none" strike="noStrike" cap="none" dirty="0">
                <a:solidFill>
                  <a:srgbClr val="EEEEEE"/>
                </a:solidFill>
                <a:latin typeface="Architects Daughter"/>
                <a:ea typeface="Architects Daughter"/>
                <a:cs typeface="Architects Daughter"/>
                <a:sym typeface="Architects Daughter"/>
              </a:rPr>
              <a:t> </a:t>
            </a:r>
            <a:r>
              <a:rPr lang="en-US" sz="1500" b="0" i="0" u="none" strike="noStrike" cap="none" dirty="0" err="1">
                <a:solidFill>
                  <a:srgbClr val="EEEEEE"/>
                </a:solidFill>
                <a:latin typeface="Architects Daughter"/>
                <a:ea typeface="Architects Daughter"/>
                <a:cs typeface="Architects Daughter"/>
                <a:sym typeface="Architects Daughter"/>
              </a:rPr>
              <a:t>lasciato</a:t>
            </a:r>
            <a:r>
              <a:rPr lang="en-US" sz="1500" b="0" i="0" u="none" strike="noStrike" cap="none" dirty="0">
                <a:solidFill>
                  <a:srgbClr val="EEEEEE"/>
                </a:solidFill>
                <a:latin typeface="Architects Daughter"/>
                <a:ea typeface="Architects Daughter"/>
                <a:cs typeface="Architects Daughter"/>
                <a:sym typeface="Architects Daughter"/>
              </a:rPr>
              <a:t> al </a:t>
            </a:r>
            <a:r>
              <a:rPr lang="en-US" sz="1500" b="0" i="0" u="none" strike="noStrike" cap="none" dirty="0" err="1">
                <a:solidFill>
                  <a:srgbClr val="EEEEEE"/>
                </a:solidFill>
                <a:latin typeface="Architects Daughter"/>
                <a:ea typeface="Architects Daughter"/>
                <a:cs typeface="Architects Daughter"/>
                <a:sym typeface="Architects Daughter"/>
              </a:rPr>
              <a:t>caso</a:t>
            </a:r>
            <a:r>
              <a:rPr lang="en-US" sz="1500" b="0" i="0" u="none" strike="noStrike" cap="none" dirty="0">
                <a:solidFill>
                  <a:srgbClr val="EEEEEE"/>
                </a:solidFill>
                <a:latin typeface="Architects Daughter"/>
                <a:ea typeface="Architects Daughter"/>
                <a:cs typeface="Architects Daughter"/>
                <a:sym typeface="Architects Daughter"/>
              </a:rPr>
              <a:t>: è </a:t>
            </a:r>
            <a:r>
              <a:rPr lang="en-US" sz="1500" b="0" i="0" u="none" strike="noStrike" cap="none" dirty="0" err="1">
                <a:solidFill>
                  <a:srgbClr val="EEEEEE"/>
                </a:solidFill>
                <a:latin typeface="Architects Daughter"/>
                <a:ea typeface="Architects Daughter"/>
                <a:cs typeface="Architects Daughter"/>
                <a:sym typeface="Architects Daughter"/>
              </a:rPr>
              <a:t>stato</a:t>
            </a:r>
            <a:r>
              <a:rPr lang="en-US" sz="1500" b="0" i="0" u="none" strike="noStrike" cap="none" dirty="0">
                <a:solidFill>
                  <a:srgbClr val="EEEEEE"/>
                </a:solidFill>
                <a:latin typeface="Architects Daughter"/>
                <a:ea typeface="Architects Daughter"/>
                <a:cs typeface="Architects Daughter"/>
                <a:sym typeface="Architects Daughter"/>
              </a:rPr>
              <a:t> </a:t>
            </a:r>
            <a:r>
              <a:rPr lang="en-US" sz="1500" b="0" i="0" u="none" strike="noStrike" cap="none" dirty="0" err="1">
                <a:solidFill>
                  <a:srgbClr val="EEEEEE"/>
                </a:solidFill>
                <a:latin typeface="Architects Daughter"/>
                <a:ea typeface="Architects Daughter"/>
                <a:cs typeface="Architects Daughter"/>
                <a:sym typeface="Architects Daughter"/>
              </a:rPr>
              <a:t>portato</a:t>
            </a:r>
            <a:r>
              <a:rPr lang="en-US" sz="1500" b="0" i="0" u="none" strike="noStrike" cap="none" dirty="0">
                <a:solidFill>
                  <a:srgbClr val="EEEEEE"/>
                </a:solidFill>
                <a:latin typeface="Architects Daughter"/>
                <a:ea typeface="Architects Daughter"/>
                <a:cs typeface="Architects Daughter"/>
                <a:sym typeface="Architects Daughter"/>
              </a:rPr>
              <a:t> in scena </a:t>
            </a:r>
            <a:r>
              <a:rPr lang="en-US" sz="1500" b="0" i="0" u="none" strike="noStrike" cap="none" dirty="0" err="1">
                <a:solidFill>
                  <a:srgbClr val="EEEEEE"/>
                </a:solidFill>
                <a:latin typeface="Architects Daughter"/>
                <a:ea typeface="Architects Daughter"/>
                <a:cs typeface="Architects Daughter"/>
                <a:sym typeface="Architects Daughter"/>
              </a:rPr>
              <a:t>nel</a:t>
            </a:r>
            <a:r>
              <a:rPr lang="en-US" sz="1500" b="0" i="0" u="none" strike="noStrike" cap="none" dirty="0">
                <a:solidFill>
                  <a:srgbClr val="EEEEEE"/>
                </a:solidFill>
                <a:latin typeface="Architects Daughter"/>
                <a:ea typeface="Architects Daughter"/>
                <a:cs typeface="Architects Daughter"/>
                <a:sym typeface="Architects Daughter"/>
              </a:rPr>
              <a:t> 2014 e 2016 al City Center's Encores! Off-Center Theater di New York. Lin-Manuel Miranda, il </a:t>
            </a:r>
            <a:r>
              <a:rPr lang="en-US" sz="1500" b="0" i="0" u="none" strike="noStrike" cap="none" dirty="0" err="1">
                <a:solidFill>
                  <a:srgbClr val="EEEEEE"/>
                </a:solidFill>
                <a:latin typeface="Architects Daughter"/>
                <a:ea typeface="Architects Daughter"/>
                <a:cs typeface="Architects Daughter"/>
                <a:sym typeface="Architects Daughter"/>
              </a:rPr>
              <a:t>produttore</a:t>
            </a:r>
            <a:r>
              <a:rPr lang="en-US" sz="1500" b="0" i="0" u="none" strike="noStrike" cap="none" dirty="0">
                <a:solidFill>
                  <a:srgbClr val="EEEEEE"/>
                </a:solidFill>
                <a:latin typeface="Architects Daughter"/>
                <a:ea typeface="Architects Daughter"/>
                <a:cs typeface="Architects Daughter"/>
                <a:sym typeface="Architects Daughter"/>
              </a:rPr>
              <a:t>, </a:t>
            </a:r>
            <a:r>
              <a:rPr lang="en-US" sz="1500" b="0" i="0" u="none" strike="noStrike" cap="none" dirty="0" err="1">
                <a:solidFill>
                  <a:srgbClr val="EEEEEE"/>
                </a:solidFill>
                <a:latin typeface="Architects Daughter"/>
                <a:ea typeface="Architects Daughter"/>
                <a:cs typeface="Architects Daughter"/>
                <a:sym typeface="Architects Daughter"/>
              </a:rPr>
              <a:t>racconta</a:t>
            </a:r>
            <a:r>
              <a:rPr lang="en-US" sz="1500" b="0" i="0" u="none" strike="noStrike" cap="none" dirty="0">
                <a:solidFill>
                  <a:srgbClr val="EEEEEE"/>
                </a:solidFill>
                <a:latin typeface="Architects Daughter"/>
                <a:ea typeface="Architects Daughter"/>
                <a:cs typeface="Architects Daughter"/>
                <a:sym typeface="Architects Daughter"/>
              </a:rPr>
              <a:t> di aver </a:t>
            </a:r>
            <a:r>
              <a:rPr lang="en-US" sz="1500" b="0" i="0" u="none" strike="noStrike" cap="none" dirty="0" err="1">
                <a:solidFill>
                  <a:srgbClr val="EEEEEE"/>
                </a:solidFill>
                <a:latin typeface="Architects Daughter"/>
                <a:ea typeface="Architects Daughter"/>
                <a:cs typeface="Architects Daughter"/>
                <a:sym typeface="Architects Daughter"/>
              </a:rPr>
              <a:t>visto</a:t>
            </a:r>
            <a:r>
              <a:rPr lang="en-US" sz="1500" b="0" i="0" u="none" strike="noStrike" cap="none" dirty="0">
                <a:solidFill>
                  <a:srgbClr val="EEEEEE"/>
                </a:solidFill>
                <a:latin typeface="Architects Daughter"/>
                <a:ea typeface="Architects Daughter"/>
                <a:cs typeface="Architects Daughter"/>
                <a:sym typeface="Architects Daughter"/>
              </a:rPr>
              <a:t> </a:t>
            </a:r>
            <a:r>
              <a:rPr lang="en-US" sz="1500" b="1" i="0" u="none" strike="noStrike" cap="none" dirty="0">
                <a:solidFill>
                  <a:srgbClr val="EEEEEE"/>
                </a:solidFill>
                <a:latin typeface="Architects Daughter"/>
                <a:ea typeface="Architects Daughter"/>
                <a:cs typeface="Architects Daughter"/>
                <a:sym typeface="Architects Daughter"/>
              </a:rPr>
              <a:t>Rent</a:t>
            </a:r>
            <a:r>
              <a:rPr lang="en-US" sz="1500" b="0" i="0" u="none" strike="noStrike" cap="none" dirty="0">
                <a:solidFill>
                  <a:srgbClr val="EEEEEE"/>
                </a:solidFill>
                <a:latin typeface="Architects Daughter"/>
                <a:ea typeface="Architects Daughter"/>
                <a:cs typeface="Architects Daughter"/>
                <a:sym typeface="Architects Daughter"/>
              </a:rPr>
              <a:t> la prima </a:t>
            </a:r>
            <a:r>
              <a:rPr lang="en-US" sz="1500" b="0" i="0" u="none" strike="noStrike" cap="none" dirty="0" err="1">
                <a:solidFill>
                  <a:srgbClr val="EEEEEE"/>
                </a:solidFill>
                <a:latin typeface="Architects Daughter"/>
                <a:ea typeface="Architects Daughter"/>
                <a:cs typeface="Architects Daughter"/>
                <a:sym typeface="Architects Daughter"/>
              </a:rPr>
              <a:t>volta</a:t>
            </a:r>
            <a:r>
              <a:rPr lang="en-US" sz="1500" b="0" i="0" u="none" strike="noStrike" cap="none" dirty="0">
                <a:solidFill>
                  <a:srgbClr val="EEEEEE"/>
                </a:solidFill>
                <a:latin typeface="Architects Daughter"/>
                <a:ea typeface="Architects Daughter"/>
                <a:cs typeface="Architects Daughter"/>
                <a:sym typeface="Architects Daughter"/>
              </a:rPr>
              <a:t> </a:t>
            </a:r>
            <a:r>
              <a:rPr lang="en-US" sz="1500" b="0" i="0" u="none" strike="noStrike" cap="none" dirty="0" err="1">
                <a:solidFill>
                  <a:srgbClr val="EEEEEE"/>
                </a:solidFill>
                <a:latin typeface="Architects Daughter"/>
                <a:ea typeface="Architects Daughter"/>
                <a:cs typeface="Architects Daughter"/>
                <a:sym typeface="Architects Daughter"/>
              </a:rPr>
              <a:t>quando</a:t>
            </a:r>
            <a:r>
              <a:rPr lang="en-US" sz="1500" b="0" i="0" u="none" strike="noStrike" cap="none" dirty="0">
                <a:solidFill>
                  <a:srgbClr val="EEEEEE"/>
                </a:solidFill>
                <a:latin typeface="Architects Daughter"/>
                <a:ea typeface="Architects Daughter"/>
                <a:cs typeface="Architects Daughter"/>
                <a:sym typeface="Architects Daughter"/>
              </a:rPr>
              <a:t> </a:t>
            </a:r>
            <a:r>
              <a:rPr lang="en-US" sz="1500" b="0" i="0" u="none" strike="noStrike" cap="none" dirty="0" err="1">
                <a:solidFill>
                  <a:srgbClr val="EEEEEE"/>
                </a:solidFill>
                <a:latin typeface="Architects Daughter"/>
                <a:ea typeface="Architects Daughter"/>
                <a:cs typeface="Architects Daughter"/>
                <a:sym typeface="Architects Daughter"/>
              </a:rPr>
              <a:t>aveva</a:t>
            </a:r>
            <a:r>
              <a:rPr lang="en-US" sz="1500" b="0" i="0" u="none" strike="noStrike" cap="none" dirty="0">
                <a:solidFill>
                  <a:srgbClr val="EEEEEE"/>
                </a:solidFill>
                <a:latin typeface="Architects Daughter"/>
                <a:ea typeface="Architects Daughter"/>
                <a:cs typeface="Architects Daughter"/>
                <a:sym typeface="Architects Daughter"/>
              </a:rPr>
              <a:t> 17 anni e si è </a:t>
            </a:r>
            <a:r>
              <a:rPr lang="en-US" sz="1500" b="0" i="0" u="none" strike="noStrike" cap="none" dirty="0" err="1">
                <a:solidFill>
                  <a:srgbClr val="EEEEEE"/>
                </a:solidFill>
                <a:latin typeface="Architects Daughter"/>
                <a:ea typeface="Architects Daughter"/>
                <a:cs typeface="Architects Daughter"/>
                <a:sym typeface="Architects Daughter"/>
              </a:rPr>
              <a:t>riconosciuto</a:t>
            </a:r>
            <a:r>
              <a:rPr lang="en-US" sz="1500" b="0" i="0" u="none" strike="noStrike" cap="none" dirty="0">
                <a:solidFill>
                  <a:srgbClr val="EEEEEE"/>
                </a:solidFill>
                <a:latin typeface="Architects Daughter"/>
                <a:ea typeface="Architects Daughter"/>
                <a:cs typeface="Architects Daughter"/>
                <a:sym typeface="Architects Daughter"/>
              </a:rPr>
              <a:t> </a:t>
            </a:r>
            <a:r>
              <a:rPr lang="en-US" sz="1500" b="0" i="0" u="none" strike="noStrike" cap="none" dirty="0" err="1">
                <a:solidFill>
                  <a:srgbClr val="EEEEEE"/>
                </a:solidFill>
                <a:latin typeface="Architects Daughter"/>
                <a:ea typeface="Architects Daughter"/>
                <a:cs typeface="Architects Daughter"/>
                <a:sym typeface="Architects Daughter"/>
              </a:rPr>
              <a:t>talmente</a:t>
            </a:r>
            <a:r>
              <a:rPr lang="en-US" sz="1500" b="0" i="0" u="none" strike="noStrike" cap="none" dirty="0">
                <a:solidFill>
                  <a:srgbClr val="EEEEEE"/>
                </a:solidFill>
                <a:latin typeface="Architects Daughter"/>
                <a:ea typeface="Architects Daughter"/>
                <a:cs typeface="Architects Daughter"/>
                <a:sym typeface="Architects Daughter"/>
              </a:rPr>
              <a:t> </a:t>
            </a:r>
            <a:r>
              <a:rPr lang="en-US" sz="1500" b="0" i="0" u="none" strike="noStrike" cap="none" dirty="0" err="1">
                <a:solidFill>
                  <a:srgbClr val="EEEEEE"/>
                </a:solidFill>
                <a:latin typeface="Architects Daughter"/>
                <a:ea typeface="Architects Daughter"/>
                <a:cs typeface="Architects Daughter"/>
                <a:sym typeface="Architects Daughter"/>
              </a:rPr>
              <a:t>tanto</a:t>
            </a:r>
            <a:r>
              <a:rPr lang="en-US" sz="1500" b="0" i="0" u="none" strike="noStrike" cap="none" dirty="0">
                <a:solidFill>
                  <a:srgbClr val="EEEEEE"/>
                </a:solidFill>
                <a:latin typeface="Architects Daughter"/>
                <a:ea typeface="Architects Daughter"/>
                <a:cs typeface="Architects Daughter"/>
                <a:sym typeface="Architects Daughter"/>
              </a:rPr>
              <a:t> </a:t>
            </a:r>
            <a:r>
              <a:rPr lang="en-US" sz="1500" b="0" i="0" u="none" strike="noStrike" cap="none" dirty="0" err="1">
                <a:solidFill>
                  <a:srgbClr val="EEEEEE"/>
                </a:solidFill>
                <a:latin typeface="Architects Daughter"/>
                <a:ea typeface="Architects Daughter"/>
                <a:cs typeface="Architects Daughter"/>
                <a:sym typeface="Architects Daughter"/>
              </a:rPr>
              <a:t>nelle</a:t>
            </a:r>
            <a:r>
              <a:rPr lang="en-US" sz="1500" b="0" i="0" u="none" strike="noStrike" cap="none" dirty="0">
                <a:solidFill>
                  <a:srgbClr val="EEEEEE"/>
                </a:solidFill>
                <a:latin typeface="Architects Daughter"/>
                <a:ea typeface="Architects Daughter"/>
                <a:cs typeface="Architects Daughter"/>
                <a:sym typeface="Architects Daughter"/>
              </a:rPr>
              <a:t> scene e </a:t>
            </a:r>
            <a:r>
              <a:rPr lang="en-US" sz="1500" b="0" i="0" u="none" strike="noStrike" cap="none" dirty="0" err="1">
                <a:solidFill>
                  <a:srgbClr val="EEEEEE"/>
                </a:solidFill>
                <a:latin typeface="Architects Daughter"/>
                <a:ea typeface="Architects Daughter"/>
                <a:cs typeface="Architects Daughter"/>
                <a:sym typeface="Architects Daughter"/>
              </a:rPr>
              <a:t>nelle</a:t>
            </a:r>
            <a:r>
              <a:rPr lang="en-US" sz="1500" b="0" i="0" u="none" strike="noStrike" cap="none" dirty="0">
                <a:solidFill>
                  <a:srgbClr val="EEEEEE"/>
                </a:solidFill>
                <a:latin typeface="Architects Daughter"/>
                <a:ea typeface="Architects Daughter"/>
                <a:cs typeface="Architects Daughter"/>
                <a:sym typeface="Architects Daughter"/>
              </a:rPr>
              <a:t> canzoni che </a:t>
            </a:r>
            <a:r>
              <a:rPr lang="en-US" sz="1500" b="0" i="0" u="none" strike="noStrike" cap="none" dirty="0" err="1">
                <a:solidFill>
                  <a:srgbClr val="EEEEEE"/>
                </a:solidFill>
                <a:latin typeface="Architects Daughter"/>
                <a:ea typeface="Architects Daughter"/>
                <a:cs typeface="Architects Daughter"/>
                <a:sym typeface="Architects Daughter"/>
              </a:rPr>
              <a:t>decise</a:t>
            </a:r>
            <a:r>
              <a:rPr lang="en-US" sz="1500" b="0" i="0" u="none" strike="noStrike" cap="none" dirty="0">
                <a:solidFill>
                  <a:srgbClr val="EEEEEE"/>
                </a:solidFill>
                <a:latin typeface="Architects Daughter"/>
                <a:ea typeface="Architects Daughter"/>
                <a:cs typeface="Architects Daughter"/>
                <a:sym typeface="Architects Daughter"/>
              </a:rPr>
              <a:t> che Tick, Tick... Boom! </a:t>
            </a:r>
            <a:r>
              <a:rPr lang="en-US" sz="1500" b="0" i="0" u="none" strike="noStrike" cap="none" dirty="0" err="1">
                <a:solidFill>
                  <a:srgbClr val="EEEEEE"/>
                </a:solidFill>
                <a:latin typeface="Architects Daughter"/>
                <a:ea typeface="Architects Daughter"/>
                <a:cs typeface="Architects Daughter"/>
                <a:sym typeface="Architects Daughter"/>
              </a:rPr>
              <a:t>sarebbe</a:t>
            </a:r>
            <a:r>
              <a:rPr lang="en-US" sz="1500" b="0" i="0" u="none" strike="noStrike" cap="none" dirty="0">
                <a:solidFill>
                  <a:srgbClr val="EEEEEE"/>
                </a:solidFill>
                <a:latin typeface="Architects Daughter"/>
                <a:ea typeface="Architects Daughter"/>
                <a:cs typeface="Architects Daughter"/>
                <a:sym typeface="Architects Daughter"/>
              </a:rPr>
              <a:t> </a:t>
            </a:r>
            <a:r>
              <a:rPr lang="en-US" sz="1500" b="0" i="0" u="none" strike="noStrike" cap="none" dirty="0" err="1">
                <a:solidFill>
                  <a:srgbClr val="EEEEEE"/>
                </a:solidFill>
                <a:latin typeface="Architects Daughter"/>
                <a:ea typeface="Architects Daughter"/>
                <a:cs typeface="Architects Daughter"/>
                <a:sym typeface="Architects Daughter"/>
              </a:rPr>
              <a:t>stato</a:t>
            </a:r>
            <a:r>
              <a:rPr lang="en-US" sz="1500" b="0" i="0" u="none" strike="noStrike" cap="none" dirty="0">
                <a:solidFill>
                  <a:srgbClr val="EEEEEE"/>
                </a:solidFill>
                <a:latin typeface="Architects Daughter"/>
                <a:ea typeface="Architects Daughter"/>
                <a:cs typeface="Architects Daughter"/>
                <a:sym typeface="Architects Daughter"/>
              </a:rPr>
              <a:t> </a:t>
            </a:r>
            <a:r>
              <a:rPr lang="en-US" sz="1500" b="0" i="0" u="none" strike="noStrike" cap="none" dirty="0" err="1">
                <a:solidFill>
                  <a:srgbClr val="EEEEEE"/>
                </a:solidFill>
                <a:latin typeface="Architects Daughter"/>
                <a:ea typeface="Architects Daughter"/>
                <a:cs typeface="Architects Daughter"/>
                <a:sym typeface="Architects Daughter"/>
              </a:rPr>
              <a:t>l’unico</a:t>
            </a:r>
            <a:r>
              <a:rPr lang="en-US" sz="1500" b="0" i="0" u="none" strike="noStrike" cap="none" dirty="0">
                <a:solidFill>
                  <a:srgbClr val="EEEEEE"/>
                </a:solidFill>
                <a:latin typeface="Architects Daughter"/>
                <a:ea typeface="Architects Daughter"/>
                <a:cs typeface="Architects Daughter"/>
                <a:sym typeface="Architects Daughter"/>
              </a:rPr>
              <a:t> film che </a:t>
            </a:r>
            <a:r>
              <a:rPr lang="en-US" sz="1500" b="0" i="0" u="none" strike="noStrike" cap="none" dirty="0" err="1">
                <a:solidFill>
                  <a:srgbClr val="EEEEEE"/>
                </a:solidFill>
                <a:latin typeface="Architects Daughter"/>
                <a:ea typeface="Architects Daughter"/>
                <a:cs typeface="Architects Daughter"/>
                <a:sym typeface="Architects Daughter"/>
              </a:rPr>
              <a:t>avrebbe</a:t>
            </a:r>
            <a:r>
              <a:rPr lang="en-US" sz="1500" b="0" i="0" u="none" strike="noStrike" cap="none" dirty="0">
                <a:solidFill>
                  <a:srgbClr val="EEEEEE"/>
                </a:solidFill>
                <a:latin typeface="Architects Daughter"/>
                <a:ea typeface="Architects Daughter"/>
                <a:cs typeface="Architects Daughter"/>
                <a:sym typeface="Architects Daughter"/>
              </a:rPr>
              <a:t> </a:t>
            </a:r>
            <a:r>
              <a:rPr lang="en-US" sz="1500" b="0" i="0" u="none" strike="noStrike" cap="none" dirty="0" err="1">
                <a:solidFill>
                  <a:srgbClr val="EEEEEE"/>
                </a:solidFill>
                <a:latin typeface="Architects Daughter"/>
                <a:ea typeface="Architects Daughter"/>
                <a:cs typeface="Architects Daughter"/>
                <a:sym typeface="Architects Daughter"/>
              </a:rPr>
              <a:t>voluto</a:t>
            </a:r>
            <a:r>
              <a:rPr lang="en-US" sz="1500" b="0" i="0" u="none" strike="noStrike" cap="none" dirty="0">
                <a:solidFill>
                  <a:srgbClr val="EEEEEE"/>
                </a:solidFill>
                <a:latin typeface="Architects Daughter"/>
                <a:ea typeface="Architects Daughter"/>
                <a:cs typeface="Architects Daughter"/>
                <a:sym typeface="Architects Daughter"/>
              </a:rPr>
              <a:t> </a:t>
            </a:r>
            <a:r>
              <a:rPr lang="en-US" sz="1500" b="0" i="0" u="none" strike="noStrike" cap="none" dirty="0" err="1">
                <a:solidFill>
                  <a:srgbClr val="EEEEEE"/>
                </a:solidFill>
                <a:latin typeface="Architects Daughter"/>
                <a:ea typeface="Architects Daughter"/>
                <a:cs typeface="Architects Daughter"/>
                <a:sym typeface="Architects Daughter"/>
              </a:rPr>
              <a:t>girare</a:t>
            </a:r>
            <a:r>
              <a:rPr lang="en-US" sz="1600" b="0" i="0" u="none" strike="noStrike" cap="none" dirty="0">
                <a:solidFill>
                  <a:srgbClr val="EEEEEE"/>
                </a:solidFill>
                <a:latin typeface="Architects Daughter"/>
                <a:ea typeface="Architects Daughter"/>
                <a:cs typeface="Architects Daughter"/>
                <a:sym typeface="Architects Daughter"/>
              </a:rPr>
              <a:t>.</a:t>
            </a:r>
            <a:endParaRPr sz="1600" b="0" i="0" u="none" strike="noStrike" cap="none" dirty="0">
              <a:solidFill>
                <a:srgbClr val="000000"/>
              </a:solidFill>
              <a:latin typeface="Arial"/>
              <a:ea typeface="Arial"/>
              <a:cs typeface="Arial"/>
              <a:sym typeface="Arial"/>
            </a:endParaRPr>
          </a:p>
          <a:p>
            <a:pPr marL="0" marR="0" lvl="0" indent="0" algn="l" rtl="0">
              <a:lnSpc>
                <a:spcPct val="115000"/>
              </a:lnSpc>
              <a:spcBef>
                <a:spcPts val="1100"/>
              </a:spcBef>
              <a:spcAft>
                <a:spcPts val="0"/>
              </a:spcAft>
              <a:buNone/>
            </a:pPr>
            <a:endParaRPr sz="1600" b="0" i="0" u="none" strike="noStrike" cap="none" dirty="0">
              <a:solidFill>
                <a:srgbClr val="000000"/>
              </a:solidFill>
              <a:latin typeface="Arial"/>
              <a:ea typeface="Arial"/>
              <a:cs typeface="Arial"/>
              <a:sym typeface="Arial"/>
            </a:endParaRPr>
          </a:p>
        </p:txBody>
      </p:sp>
      <p:pic>
        <p:nvPicPr>
          <p:cNvPr id="167" name="Google Shape;167;p33"/>
          <p:cNvPicPr preferRelativeResize="0"/>
          <p:nvPr/>
        </p:nvPicPr>
        <p:blipFill rotWithShape="1">
          <a:blip r:embed="rId3">
            <a:alphaModFix/>
          </a:blip>
          <a:srcRect l="4360" t="15879" r="35085" b="12581"/>
          <a:stretch/>
        </p:blipFill>
        <p:spPr>
          <a:xfrm>
            <a:off x="3033360" y="3213360"/>
            <a:ext cx="2529360" cy="1630080"/>
          </a:xfrm>
          <a:prstGeom prst="rect">
            <a:avLst/>
          </a:prstGeom>
          <a:noFill/>
          <a:ln>
            <a:noFill/>
          </a:ln>
        </p:spPr>
      </p:pic>
      <p:pic>
        <p:nvPicPr>
          <p:cNvPr id="168" name="Google Shape;168;p33"/>
          <p:cNvPicPr preferRelativeResize="0"/>
          <p:nvPr/>
        </p:nvPicPr>
        <p:blipFill rotWithShape="1">
          <a:blip r:embed="rId4">
            <a:alphaModFix/>
          </a:blip>
          <a:srcRect l="8214" t="12921" r="24782" b="14310"/>
          <a:stretch/>
        </p:blipFill>
        <p:spPr>
          <a:xfrm>
            <a:off x="863280" y="572760"/>
            <a:ext cx="4183920" cy="2376360"/>
          </a:xfrm>
          <a:prstGeom prst="rect">
            <a:avLst/>
          </a:prstGeom>
          <a:noFill/>
          <a:ln>
            <a:noFill/>
          </a:ln>
        </p:spPr>
      </p:pic>
      <p:pic>
        <p:nvPicPr>
          <p:cNvPr id="169" name="Google Shape;169;p33"/>
          <p:cNvPicPr preferRelativeResize="0"/>
          <p:nvPr/>
        </p:nvPicPr>
        <p:blipFill rotWithShape="1">
          <a:blip r:embed="rId5">
            <a:alphaModFix/>
          </a:blip>
          <a:srcRect l="18137" t="12218" r="19581" b="10352"/>
          <a:stretch/>
        </p:blipFill>
        <p:spPr>
          <a:xfrm>
            <a:off x="155880" y="3033360"/>
            <a:ext cx="2757240" cy="199008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717</Words>
  <Application>Microsoft Office PowerPoint</Application>
  <PresentationFormat>Presentazione su schermo (16:9)</PresentationFormat>
  <Paragraphs>35</Paragraphs>
  <Slides>7</Slides>
  <Notes>7</Notes>
  <HiddenSlides>0</HiddenSlides>
  <MMClips>0</MMClips>
  <ScaleCrop>false</ScaleCrop>
  <HeadingPairs>
    <vt:vector size="6" baseType="variant">
      <vt:variant>
        <vt:lpstr>Caratteri utilizzati</vt:lpstr>
      </vt:variant>
      <vt:variant>
        <vt:i4>5</vt:i4>
      </vt:variant>
      <vt:variant>
        <vt:lpstr>Tema</vt:lpstr>
      </vt:variant>
      <vt:variant>
        <vt:i4>2</vt:i4>
      </vt:variant>
      <vt:variant>
        <vt:lpstr>Titoli diapositive</vt:lpstr>
      </vt:variant>
      <vt:variant>
        <vt:i4>7</vt:i4>
      </vt:variant>
    </vt:vector>
  </HeadingPairs>
  <TitlesOfParts>
    <vt:vector size="14" baseType="lpstr">
      <vt:lpstr>Arial</vt:lpstr>
      <vt:lpstr>Times New Roman</vt:lpstr>
      <vt:lpstr>Architects Daughter</vt:lpstr>
      <vt:lpstr>Patrick Hand</vt:lpstr>
      <vt:lpstr>Indie Flower</vt:lpstr>
      <vt:lpstr>Office Theme</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cp:lastModifiedBy>francesca Lanni</cp:lastModifiedBy>
  <cp:revision>1</cp:revision>
  <dcterms:modified xsi:type="dcterms:W3CDTF">2022-02-09T08:05:22Z</dcterms:modified>
</cp:coreProperties>
</file>