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6" r:id="rId1"/>
    <p:sldMasterId id="2147483757" r:id="rId2"/>
    <p:sldMasterId id="2147483758" r:id="rId3"/>
    <p:sldMasterId id="2147483759" r:id="rId4"/>
    <p:sldMasterId id="2147483760" r:id="rId5"/>
    <p:sldMasterId id="2147483761" r:id="rId6"/>
    <p:sldMasterId id="2147483762" r:id="rId7"/>
    <p:sldMasterId id="2147483763" r:id="rId8"/>
    <p:sldMasterId id="2147483764" r:id="rId9"/>
  </p:sldMasterIdLst>
  <p:notesMasterIdLst>
    <p:notesMasterId r:id="rId20"/>
  </p:notesMasterIdLst>
  <p:sldIdLst>
    <p:sldId id="256" r:id="rId10"/>
    <p:sldId id="257" r:id="rId11"/>
    <p:sldId id="258" r:id="rId12"/>
    <p:sldId id="259" r:id="rId13"/>
    <p:sldId id="260" r:id="rId14"/>
    <p:sldId id="261" r:id="rId15"/>
    <p:sldId id="262" r:id="rId16"/>
    <p:sldId id="263" r:id="rId17"/>
    <p:sldId id="264" r:id="rId18"/>
    <p:sldId id="265" r:id="rId19"/>
  </p:sldIdLst>
  <p:sldSz cx="9144000" cy="5143500" type="screen16x9"/>
  <p:notesSz cx="6858000" cy="9144000"/>
  <p:embeddedFontLst>
    <p:embeddedFont>
      <p:font typeface="Montserrat" panose="020B0604020202020204" charset="0"/>
      <p:regular r:id="rId21"/>
      <p:bold r:id="rId22"/>
      <p:italic r:id="rId23"/>
      <p:boldItalic r:id="rId24"/>
    </p:embeddedFont>
    <p:embeddedFont>
      <p:font typeface="Marcellus" panose="020B0604020202020204" charset="0"/>
      <p:regular r:id="rId25"/>
    </p:embeddedFont>
    <p:embeddedFont>
      <p:font typeface="EB Garamond" panose="020B0604020202020204" charset="0"/>
      <p:regular r:id="rId26"/>
      <p:bold r:id="rId27"/>
      <p:italic r:id="rId28"/>
      <p:boldItalic r:id="rId29"/>
    </p:embeddedFont>
    <p:embeddedFont>
      <p:font typeface="Comic Sans MS" panose="030F0702030302020204" pitchFamily="66"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3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8" name="Google Shape;22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2"/>
        <p:cNvGrpSpPr/>
        <p:nvPr/>
      </p:nvGrpSpPr>
      <p:grpSpPr>
        <a:xfrm>
          <a:off x="0" y="0"/>
          <a:ext cx="0" cy="0"/>
          <a:chOff x="0" y="0"/>
          <a:chExt cx="0" cy="0"/>
        </a:xfrm>
      </p:grpSpPr>
      <p:sp>
        <p:nvSpPr>
          <p:cNvPr id="2383" name="Google Shape;238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4" name="Google Shape;23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9"/>
        <p:cNvGrpSpPr/>
        <p:nvPr/>
      </p:nvGrpSpPr>
      <p:grpSpPr>
        <a:xfrm>
          <a:off x="0" y="0"/>
          <a:ext cx="0" cy="0"/>
          <a:chOff x="0" y="0"/>
          <a:chExt cx="0" cy="0"/>
        </a:xfrm>
      </p:grpSpPr>
      <p:sp>
        <p:nvSpPr>
          <p:cNvPr id="2300" name="Google Shape;23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1" name="Google Shape;23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7"/>
        <p:cNvGrpSpPr/>
        <p:nvPr/>
      </p:nvGrpSpPr>
      <p:grpSpPr>
        <a:xfrm>
          <a:off x="0" y="0"/>
          <a:ext cx="0" cy="0"/>
          <a:chOff x="0" y="0"/>
          <a:chExt cx="0" cy="0"/>
        </a:xfrm>
      </p:grpSpPr>
      <p:sp>
        <p:nvSpPr>
          <p:cNvPr id="2308" name="Google Shape;23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9" name="Google Shape;23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2" name="Google Shape;23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3"/>
        <p:cNvGrpSpPr/>
        <p:nvPr/>
      </p:nvGrpSpPr>
      <p:grpSpPr>
        <a:xfrm>
          <a:off x="0" y="0"/>
          <a:ext cx="0" cy="0"/>
          <a:chOff x="0" y="0"/>
          <a:chExt cx="0" cy="0"/>
        </a:xfrm>
      </p:grpSpPr>
      <p:sp>
        <p:nvSpPr>
          <p:cNvPr id="2334" name="Google Shape;23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5" name="Google Shape;233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6" name="Google Shape;234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2"/>
        <p:cNvGrpSpPr/>
        <p:nvPr/>
      </p:nvGrpSpPr>
      <p:grpSpPr>
        <a:xfrm>
          <a:off x="0" y="0"/>
          <a:ext cx="0" cy="0"/>
          <a:chOff x="0" y="0"/>
          <a:chExt cx="0" cy="0"/>
        </a:xfrm>
      </p:grpSpPr>
      <p:sp>
        <p:nvSpPr>
          <p:cNvPr id="2353" name="Google Shape;235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4" name="Google Shape;23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0" name="Google Shape;23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1"/>
        <p:cNvGrpSpPr/>
        <p:nvPr/>
      </p:nvGrpSpPr>
      <p:grpSpPr>
        <a:xfrm>
          <a:off x="0" y="0"/>
          <a:ext cx="0" cy="0"/>
          <a:chOff x="0" y="0"/>
          <a:chExt cx="0" cy="0"/>
        </a:xfrm>
      </p:grpSpPr>
      <p:sp>
        <p:nvSpPr>
          <p:cNvPr id="2372" name="Google Shape;237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3" name="Google Shape;237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64"/>
        <p:cNvGrpSpPr/>
        <p:nvPr/>
      </p:nvGrpSpPr>
      <p:grpSpPr>
        <a:xfrm>
          <a:off x="0" y="0"/>
          <a:ext cx="0" cy="0"/>
          <a:chOff x="0" y="0"/>
          <a:chExt cx="0" cy="0"/>
        </a:xfrm>
      </p:grpSpPr>
      <p:sp>
        <p:nvSpPr>
          <p:cNvPr id="265" name="Google Shape;265;p2"/>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2"/>
          <p:cNvSpPr txBox="1">
            <a:spLocks noGrp="1"/>
          </p:cNvSpPr>
          <p:nvPr>
            <p:ph type="subTitle" idx="1"/>
          </p:nvPr>
        </p:nvSpPr>
        <p:spPr>
          <a:xfrm>
            <a:off x="720000" y="1554120"/>
            <a:ext cx="3467520" cy="30492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94"/>
        <p:cNvGrpSpPr/>
        <p:nvPr/>
      </p:nvGrpSpPr>
      <p:grpSpPr>
        <a:xfrm>
          <a:off x="0" y="0"/>
          <a:ext cx="0" cy="0"/>
          <a:chOff x="0" y="0"/>
          <a:chExt cx="0" cy="0"/>
        </a:xfrm>
      </p:grpSpPr>
      <p:sp>
        <p:nvSpPr>
          <p:cNvPr id="295" name="Google Shape;295;p11"/>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11"/>
          <p:cNvSpPr txBox="1">
            <a:spLocks noGrp="1"/>
          </p:cNvSpPr>
          <p:nvPr>
            <p:ph type="body" idx="1"/>
          </p:nvPr>
        </p:nvSpPr>
        <p:spPr>
          <a:xfrm>
            <a:off x="720000" y="1554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7" name="Google Shape;297;p11"/>
          <p:cNvSpPr txBox="1">
            <a:spLocks noGrp="1"/>
          </p:cNvSpPr>
          <p:nvPr>
            <p:ph type="body" idx="2"/>
          </p:nvPr>
        </p:nvSpPr>
        <p:spPr>
          <a:xfrm>
            <a:off x="720000" y="3147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245"/>
        <p:cNvGrpSpPr/>
        <p:nvPr/>
      </p:nvGrpSpPr>
      <p:grpSpPr>
        <a:xfrm>
          <a:off x="0" y="0"/>
          <a:ext cx="0" cy="0"/>
          <a:chOff x="0" y="0"/>
          <a:chExt cx="0" cy="0"/>
        </a:xfrm>
      </p:grpSpPr>
      <p:sp>
        <p:nvSpPr>
          <p:cNvPr id="2246" name="Google Shape;2246;p109"/>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7" name="Google Shape;2247;p109"/>
          <p:cNvSpPr txBox="1">
            <a:spLocks noGrp="1"/>
          </p:cNvSpPr>
          <p:nvPr>
            <p:ph type="body" idx="1"/>
          </p:nvPr>
        </p:nvSpPr>
        <p:spPr>
          <a:xfrm>
            <a:off x="72000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48" name="Google Shape;2248;p109"/>
          <p:cNvSpPr txBox="1">
            <a:spLocks noGrp="1"/>
          </p:cNvSpPr>
          <p:nvPr>
            <p:ph type="body" idx="2"/>
          </p:nvPr>
        </p:nvSpPr>
        <p:spPr>
          <a:xfrm>
            <a:off x="249696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49"/>
        <p:cNvGrpSpPr/>
        <p:nvPr/>
      </p:nvGrpSpPr>
      <p:grpSpPr>
        <a:xfrm>
          <a:off x="0" y="0"/>
          <a:ext cx="0" cy="0"/>
          <a:chOff x="0" y="0"/>
          <a:chExt cx="0" cy="0"/>
        </a:xfrm>
      </p:grpSpPr>
      <p:sp>
        <p:nvSpPr>
          <p:cNvPr id="2250" name="Google Shape;2250;p110"/>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251"/>
        <p:cNvGrpSpPr/>
        <p:nvPr/>
      </p:nvGrpSpPr>
      <p:grpSpPr>
        <a:xfrm>
          <a:off x="0" y="0"/>
          <a:ext cx="0" cy="0"/>
          <a:chOff x="0" y="0"/>
          <a:chExt cx="0" cy="0"/>
        </a:xfrm>
      </p:grpSpPr>
      <p:sp>
        <p:nvSpPr>
          <p:cNvPr id="2252" name="Google Shape;2252;p111"/>
          <p:cNvSpPr txBox="1">
            <a:spLocks noGrp="1"/>
          </p:cNvSpPr>
          <p:nvPr>
            <p:ph type="subTitle" idx="1"/>
          </p:nvPr>
        </p:nvSpPr>
        <p:spPr>
          <a:xfrm>
            <a:off x="636120" y="361080"/>
            <a:ext cx="2964960" cy="55281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253"/>
        <p:cNvGrpSpPr/>
        <p:nvPr/>
      </p:nvGrpSpPr>
      <p:grpSpPr>
        <a:xfrm>
          <a:off x="0" y="0"/>
          <a:ext cx="0" cy="0"/>
          <a:chOff x="0" y="0"/>
          <a:chExt cx="0" cy="0"/>
        </a:xfrm>
      </p:grpSpPr>
      <p:sp>
        <p:nvSpPr>
          <p:cNvPr id="2254" name="Google Shape;2254;p112"/>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5" name="Google Shape;2255;p112"/>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56" name="Google Shape;2256;p112"/>
          <p:cNvSpPr txBox="1">
            <a:spLocks noGrp="1"/>
          </p:cNvSpPr>
          <p:nvPr>
            <p:ph type="body" idx="2"/>
          </p:nvPr>
        </p:nvSpPr>
        <p:spPr>
          <a:xfrm>
            <a:off x="249696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57" name="Google Shape;2257;p112"/>
          <p:cNvSpPr txBox="1">
            <a:spLocks noGrp="1"/>
          </p:cNvSpPr>
          <p:nvPr>
            <p:ph type="body" idx="3"/>
          </p:nvPr>
        </p:nvSpPr>
        <p:spPr>
          <a:xfrm>
            <a:off x="72000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258"/>
        <p:cNvGrpSpPr/>
        <p:nvPr/>
      </p:nvGrpSpPr>
      <p:grpSpPr>
        <a:xfrm>
          <a:off x="0" y="0"/>
          <a:ext cx="0" cy="0"/>
          <a:chOff x="0" y="0"/>
          <a:chExt cx="0" cy="0"/>
        </a:xfrm>
      </p:grpSpPr>
      <p:sp>
        <p:nvSpPr>
          <p:cNvPr id="2259" name="Google Shape;2259;p113"/>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0" name="Google Shape;2260;p113"/>
          <p:cNvSpPr txBox="1">
            <a:spLocks noGrp="1"/>
          </p:cNvSpPr>
          <p:nvPr>
            <p:ph type="body" idx="1"/>
          </p:nvPr>
        </p:nvSpPr>
        <p:spPr>
          <a:xfrm>
            <a:off x="72000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1" name="Google Shape;2261;p113"/>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2" name="Google Shape;2262;p113"/>
          <p:cNvSpPr txBox="1">
            <a:spLocks noGrp="1"/>
          </p:cNvSpPr>
          <p:nvPr>
            <p:ph type="body" idx="3"/>
          </p:nvPr>
        </p:nvSpPr>
        <p:spPr>
          <a:xfrm>
            <a:off x="249696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263"/>
        <p:cNvGrpSpPr/>
        <p:nvPr/>
      </p:nvGrpSpPr>
      <p:grpSpPr>
        <a:xfrm>
          <a:off x="0" y="0"/>
          <a:ext cx="0" cy="0"/>
          <a:chOff x="0" y="0"/>
          <a:chExt cx="0" cy="0"/>
        </a:xfrm>
      </p:grpSpPr>
      <p:sp>
        <p:nvSpPr>
          <p:cNvPr id="2264" name="Google Shape;2264;p114"/>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5" name="Google Shape;2265;p114"/>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6" name="Google Shape;2266;p114"/>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7" name="Google Shape;2267;p114"/>
          <p:cNvSpPr txBox="1">
            <a:spLocks noGrp="1"/>
          </p:cNvSpPr>
          <p:nvPr>
            <p:ph type="body" idx="3"/>
          </p:nvPr>
        </p:nvSpPr>
        <p:spPr>
          <a:xfrm>
            <a:off x="720000" y="3147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268"/>
        <p:cNvGrpSpPr/>
        <p:nvPr/>
      </p:nvGrpSpPr>
      <p:grpSpPr>
        <a:xfrm>
          <a:off x="0" y="0"/>
          <a:ext cx="0" cy="0"/>
          <a:chOff x="0" y="0"/>
          <a:chExt cx="0" cy="0"/>
        </a:xfrm>
      </p:grpSpPr>
      <p:sp>
        <p:nvSpPr>
          <p:cNvPr id="2269" name="Google Shape;2269;p115"/>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0" name="Google Shape;2270;p115"/>
          <p:cNvSpPr txBox="1">
            <a:spLocks noGrp="1"/>
          </p:cNvSpPr>
          <p:nvPr>
            <p:ph type="body" idx="1"/>
          </p:nvPr>
        </p:nvSpPr>
        <p:spPr>
          <a:xfrm>
            <a:off x="720000" y="1554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71" name="Google Shape;2271;p115"/>
          <p:cNvSpPr txBox="1">
            <a:spLocks noGrp="1"/>
          </p:cNvSpPr>
          <p:nvPr>
            <p:ph type="body" idx="2"/>
          </p:nvPr>
        </p:nvSpPr>
        <p:spPr>
          <a:xfrm>
            <a:off x="720000" y="3147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272"/>
        <p:cNvGrpSpPr/>
        <p:nvPr/>
      </p:nvGrpSpPr>
      <p:grpSpPr>
        <a:xfrm>
          <a:off x="0" y="0"/>
          <a:ext cx="0" cy="0"/>
          <a:chOff x="0" y="0"/>
          <a:chExt cx="0" cy="0"/>
        </a:xfrm>
      </p:grpSpPr>
      <p:sp>
        <p:nvSpPr>
          <p:cNvPr id="2273" name="Google Shape;2273;p116"/>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4" name="Google Shape;2274;p116"/>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75" name="Google Shape;2275;p116"/>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76" name="Google Shape;2276;p116"/>
          <p:cNvSpPr txBox="1">
            <a:spLocks noGrp="1"/>
          </p:cNvSpPr>
          <p:nvPr>
            <p:ph type="body" idx="3"/>
          </p:nvPr>
        </p:nvSpPr>
        <p:spPr>
          <a:xfrm>
            <a:off x="72000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77" name="Google Shape;2277;p116"/>
          <p:cNvSpPr txBox="1">
            <a:spLocks noGrp="1"/>
          </p:cNvSpPr>
          <p:nvPr>
            <p:ph type="body" idx="4"/>
          </p:nvPr>
        </p:nvSpPr>
        <p:spPr>
          <a:xfrm>
            <a:off x="249696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278"/>
        <p:cNvGrpSpPr/>
        <p:nvPr/>
      </p:nvGrpSpPr>
      <p:grpSpPr>
        <a:xfrm>
          <a:off x="0" y="0"/>
          <a:ext cx="0" cy="0"/>
          <a:chOff x="0" y="0"/>
          <a:chExt cx="0" cy="0"/>
        </a:xfrm>
      </p:grpSpPr>
      <p:sp>
        <p:nvSpPr>
          <p:cNvPr id="2279" name="Google Shape;2279;p117"/>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0" name="Google Shape;2280;p117"/>
          <p:cNvSpPr txBox="1">
            <a:spLocks noGrp="1"/>
          </p:cNvSpPr>
          <p:nvPr>
            <p:ph type="body" idx="1"/>
          </p:nvPr>
        </p:nvSpPr>
        <p:spPr>
          <a:xfrm>
            <a:off x="72000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81" name="Google Shape;2281;p117"/>
          <p:cNvSpPr txBox="1">
            <a:spLocks noGrp="1"/>
          </p:cNvSpPr>
          <p:nvPr>
            <p:ph type="body" idx="2"/>
          </p:nvPr>
        </p:nvSpPr>
        <p:spPr>
          <a:xfrm>
            <a:off x="189252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82" name="Google Shape;2282;p117"/>
          <p:cNvSpPr txBox="1">
            <a:spLocks noGrp="1"/>
          </p:cNvSpPr>
          <p:nvPr>
            <p:ph type="body" idx="3"/>
          </p:nvPr>
        </p:nvSpPr>
        <p:spPr>
          <a:xfrm>
            <a:off x="306504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83" name="Google Shape;2283;p117"/>
          <p:cNvSpPr txBox="1">
            <a:spLocks noGrp="1"/>
          </p:cNvSpPr>
          <p:nvPr>
            <p:ph type="body" idx="4"/>
          </p:nvPr>
        </p:nvSpPr>
        <p:spPr>
          <a:xfrm>
            <a:off x="72000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84" name="Google Shape;2284;p117"/>
          <p:cNvSpPr txBox="1">
            <a:spLocks noGrp="1"/>
          </p:cNvSpPr>
          <p:nvPr>
            <p:ph type="body" idx="5"/>
          </p:nvPr>
        </p:nvSpPr>
        <p:spPr>
          <a:xfrm>
            <a:off x="189252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85" name="Google Shape;2285;p117"/>
          <p:cNvSpPr txBox="1">
            <a:spLocks noGrp="1"/>
          </p:cNvSpPr>
          <p:nvPr>
            <p:ph type="body" idx="6"/>
          </p:nvPr>
        </p:nvSpPr>
        <p:spPr>
          <a:xfrm>
            <a:off x="306504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98"/>
        <p:cNvGrpSpPr/>
        <p:nvPr/>
      </p:nvGrpSpPr>
      <p:grpSpPr>
        <a:xfrm>
          <a:off x="0" y="0"/>
          <a:ext cx="0" cy="0"/>
          <a:chOff x="0" y="0"/>
          <a:chExt cx="0" cy="0"/>
        </a:xfrm>
      </p:grpSpPr>
      <p:sp>
        <p:nvSpPr>
          <p:cNvPr id="299" name="Google Shape;299;p12"/>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12"/>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1" name="Google Shape;301;p12"/>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2" name="Google Shape;302;p12"/>
          <p:cNvSpPr txBox="1">
            <a:spLocks noGrp="1"/>
          </p:cNvSpPr>
          <p:nvPr>
            <p:ph type="body" idx="3"/>
          </p:nvPr>
        </p:nvSpPr>
        <p:spPr>
          <a:xfrm>
            <a:off x="72000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3" name="Google Shape;303;p12"/>
          <p:cNvSpPr txBox="1">
            <a:spLocks noGrp="1"/>
          </p:cNvSpPr>
          <p:nvPr>
            <p:ph type="body" idx="4"/>
          </p:nvPr>
        </p:nvSpPr>
        <p:spPr>
          <a:xfrm>
            <a:off x="249696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04"/>
        <p:cNvGrpSpPr/>
        <p:nvPr/>
      </p:nvGrpSpPr>
      <p:grpSpPr>
        <a:xfrm>
          <a:off x="0" y="0"/>
          <a:ext cx="0" cy="0"/>
          <a:chOff x="0" y="0"/>
          <a:chExt cx="0" cy="0"/>
        </a:xfrm>
      </p:grpSpPr>
      <p:sp>
        <p:nvSpPr>
          <p:cNvPr id="305" name="Google Shape;305;p13"/>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6" name="Google Shape;306;p13"/>
          <p:cNvSpPr txBox="1">
            <a:spLocks noGrp="1"/>
          </p:cNvSpPr>
          <p:nvPr>
            <p:ph type="body" idx="1"/>
          </p:nvPr>
        </p:nvSpPr>
        <p:spPr>
          <a:xfrm>
            <a:off x="72000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7" name="Google Shape;307;p13"/>
          <p:cNvSpPr txBox="1">
            <a:spLocks noGrp="1"/>
          </p:cNvSpPr>
          <p:nvPr>
            <p:ph type="body" idx="2"/>
          </p:nvPr>
        </p:nvSpPr>
        <p:spPr>
          <a:xfrm>
            <a:off x="189252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8" name="Google Shape;308;p13"/>
          <p:cNvSpPr txBox="1">
            <a:spLocks noGrp="1"/>
          </p:cNvSpPr>
          <p:nvPr>
            <p:ph type="body" idx="3"/>
          </p:nvPr>
        </p:nvSpPr>
        <p:spPr>
          <a:xfrm>
            <a:off x="306504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9" name="Google Shape;309;p13"/>
          <p:cNvSpPr txBox="1">
            <a:spLocks noGrp="1"/>
          </p:cNvSpPr>
          <p:nvPr>
            <p:ph type="body" idx="4"/>
          </p:nvPr>
        </p:nvSpPr>
        <p:spPr>
          <a:xfrm>
            <a:off x="72000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0" name="Google Shape;310;p13"/>
          <p:cNvSpPr txBox="1">
            <a:spLocks noGrp="1"/>
          </p:cNvSpPr>
          <p:nvPr>
            <p:ph type="body" idx="5"/>
          </p:nvPr>
        </p:nvSpPr>
        <p:spPr>
          <a:xfrm>
            <a:off x="189252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1" name="Google Shape;311;p13"/>
          <p:cNvSpPr txBox="1">
            <a:spLocks noGrp="1"/>
          </p:cNvSpPr>
          <p:nvPr>
            <p:ph type="body" idx="6"/>
          </p:nvPr>
        </p:nvSpPr>
        <p:spPr>
          <a:xfrm>
            <a:off x="306504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6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468"/>
        <p:cNvGrpSpPr/>
        <p:nvPr/>
      </p:nvGrpSpPr>
      <p:grpSpPr>
        <a:xfrm>
          <a:off x="0" y="0"/>
          <a:ext cx="0" cy="0"/>
          <a:chOff x="0" y="0"/>
          <a:chExt cx="0" cy="0"/>
        </a:xfrm>
      </p:grpSpPr>
      <p:sp>
        <p:nvSpPr>
          <p:cNvPr id="469" name="Google Shape;469;p16"/>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16"/>
          <p:cNvSpPr txBox="1">
            <a:spLocks noGrp="1"/>
          </p:cNvSpPr>
          <p:nvPr>
            <p:ph type="subTitle" idx="1"/>
          </p:nvPr>
        </p:nvSpPr>
        <p:spPr>
          <a:xfrm>
            <a:off x="720000" y="1554120"/>
            <a:ext cx="3467520" cy="30492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471"/>
        <p:cNvGrpSpPr/>
        <p:nvPr/>
      </p:nvGrpSpPr>
      <p:grpSpPr>
        <a:xfrm>
          <a:off x="0" y="0"/>
          <a:ext cx="0" cy="0"/>
          <a:chOff x="0" y="0"/>
          <a:chExt cx="0" cy="0"/>
        </a:xfrm>
      </p:grpSpPr>
      <p:sp>
        <p:nvSpPr>
          <p:cNvPr id="472" name="Google Shape;472;p17"/>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3" name="Google Shape;473;p17"/>
          <p:cNvSpPr txBox="1">
            <a:spLocks noGrp="1"/>
          </p:cNvSpPr>
          <p:nvPr>
            <p:ph type="body" idx="1"/>
          </p:nvPr>
        </p:nvSpPr>
        <p:spPr>
          <a:xfrm>
            <a:off x="720000" y="1554120"/>
            <a:ext cx="346752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474"/>
        <p:cNvGrpSpPr/>
        <p:nvPr/>
      </p:nvGrpSpPr>
      <p:grpSpPr>
        <a:xfrm>
          <a:off x="0" y="0"/>
          <a:ext cx="0" cy="0"/>
          <a:chOff x="0" y="0"/>
          <a:chExt cx="0" cy="0"/>
        </a:xfrm>
      </p:grpSpPr>
      <p:sp>
        <p:nvSpPr>
          <p:cNvPr id="475" name="Google Shape;475;p18"/>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6" name="Google Shape;476;p18"/>
          <p:cNvSpPr txBox="1">
            <a:spLocks noGrp="1"/>
          </p:cNvSpPr>
          <p:nvPr>
            <p:ph type="body" idx="1"/>
          </p:nvPr>
        </p:nvSpPr>
        <p:spPr>
          <a:xfrm>
            <a:off x="72000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77" name="Google Shape;477;p18"/>
          <p:cNvSpPr txBox="1">
            <a:spLocks noGrp="1"/>
          </p:cNvSpPr>
          <p:nvPr>
            <p:ph type="body" idx="2"/>
          </p:nvPr>
        </p:nvSpPr>
        <p:spPr>
          <a:xfrm>
            <a:off x="249696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8"/>
        <p:cNvGrpSpPr/>
        <p:nvPr/>
      </p:nvGrpSpPr>
      <p:grpSpPr>
        <a:xfrm>
          <a:off x="0" y="0"/>
          <a:ext cx="0" cy="0"/>
          <a:chOff x="0" y="0"/>
          <a:chExt cx="0" cy="0"/>
        </a:xfrm>
      </p:grpSpPr>
      <p:sp>
        <p:nvSpPr>
          <p:cNvPr id="479" name="Google Shape;479;p19"/>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480"/>
        <p:cNvGrpSpPr/>
        <p:nvPr/>
      </p:nvGrpSpPr>
      <p:grpSpPr>
        <a:xfrm>
          <a:off x="0" y="0"/>
          <a:ext cx="0" cy="0"/>
          <a:chOff x="0" y="0"/>
          <a:chExt cx="0" cy="0"/>
        </a:xfrm>
      </p:grpSpPr>
      <p:sp>
        <p:nvSpPr>
          <p:cNvPr id="481" name="Google Shape;481;p20"/>
          <p:cNvSpPr txBox="1">
            <a:spLocks noGrp="1"/>
          </p:cNvSpPr>
          <p:nvPr>
            <p:ph type="subTitle" idx="1"/>
          </p:nvPr>
        </p:nvSpPr>
        <p:spPr>
          <a:xfrm>
            <a:off x="636120" y="361080"/>
            <a:ext cx="2964960" cy="55281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482"/>
        <p:cNvGrpSpPr/>
        <p:nvPr/>
      </p:nvGrpSpPr>
      <p:grpSpPr>
        <a:xfrm>
          <a:off x="0" y="0"/>
          <a:ext cx="0" cy="0"/>
          <a:chOff x="0" y="0"/>
          <a:chExt cx="0" cy="0"/>
        </a:xfrm>
      </p:grpSpPr>
      <p:sp>
        <p:nvSpPr>
          <p:cNvPr id="483" name="Google Shape;483;p21"/>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4" name="Google Shape;484;p21"/>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5" name="Google Shape;485;p21"/>
          <p:cNvSpPr txBox="1">
            <a:spLocks noGrp="1"/>
          </p:cNvSpPr>
          <p:nvPr>
            <p:ph type="body" idx="2"/>
          </p:nvPr>
        </p:nvSpPr>
        <p:spPr>
          <a:xfrm>
            <a:off x="249696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6" name="Google Shape;486;p21"/>
          <p:cNvSpPr txBox="1">
            <a:spLocks noGrp="1"/>
          </p:cNvSpPr>
          <p:nvPr>
            <p:ph type="body" idx="3"/>
          </p:nvPr>
        </p:nvSpPr>
        <p:spPr>
          <a:xfrm>
            <a:off x="72000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67"/>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487"/>
        <p:cNvGrpSpPr/>
        <p:nvPr/>
      </p:nvGrpSpPr>
      <p:grpSpPr>
        <a:xfrm>
          <a:off x="0" y="0"/>
          <a:ext cx="0" cy="0"/>
          <a:chOff x="0" y="0"/>
          <a:chExt cx="0" cy="0"/>
        </a:xfrm>
      </p:grpSpPr>
      <p:sp>
        <p:nvSpPr>
          <p:cNvPr id="488" name="Google Shape;488;p22"/>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9" name="Google Shape;489;p22"/>
          <p:cNvSpPr txBox="1">
            <a:spLocks noGrp="1"/>
          </p:cNvSpPr>
          <p:nvPr>
            <p:ph type="body" idx="1"/>
          </p:nvPr>
        </p:nvSpPr>
        <p:spPr>
          <a:xfrm>
            <a:off x="72000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0" name="Google Shape;490;p22"/>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1" name="Google Shape;491;p22"/>
          <p:cNvSpPr txBox="1">
            <a:spLocks noGrp="1"/>
          </p:cNvSpPr>
          <p:nvPr>
            <p:ph type="body" idx="3"/>
          </p:nvPr>
        </p:nvSpPr>
        <p:spPr>
          <a:xfrm>
            <a:off x="249696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92"/>
        <p:cNvGrpSpPr/>
        <p:nvPr/>
      </p:nvGrpSpPr>
      <p:grpSpPr>
        <a:xfrm>
          <a:off x="0" y="0"/>
          <a:ext cx="0" cy="0"/>
          <a:chOff x="0" y="0"/>
          <a:chExt cx="0" cy="0"/>
        </a:xfrm>
      </p:grpSpPr>
      <p:sp>
        <p:nvSpPr>
          <p:cNvPr id="493" name="Google Shape;493;p23"/>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4" name="Google Shape;494;p23"/>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5" name="Google Shape;495;p23"/>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6" name="Google Shape;496;p23"/>
          <p:cNvSpPr txBox="1">
            <a:spLocks noGrp="1"/>
          </p:cNvSpPr>
          <p:nvPr>
            <p:ph type="body" idx="3"/>
          </p:nvPr>
        </p:nvSpPr>
        <p:spPr>
          <a:xfrm>
            <a:off x="720000" y="3147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97"/>
        <p:cNvGrpSpPr/>
        <p:nvPr/>
      </p:nvGrpSpPr>
      <p:grpSpPr>
        <a:xfrm>
          <a:off x="0" y="0"/>
          <a:ext cx="0" cy="0"/>
          <a:chOff x="0" y="0"/>
          <a:chExt cx="0" cy="0"/>
        </a:xfrm>
      </p:grpSpPr>
      <p:sp>
        <p:nvSpPr>
          <p:cNvPr id="498" name="Google Shape;498;p24"/>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9" name="Google Shape;499;p24"/>
          <p:cNvSpPr txBox="1">
            <a:spLocks noGrp="1"/>
          </p:cNvSpPr>
          <p:nvPr>
            <p:ph type="body" idx="1"/>
          </p:nvPr>
        </p:nvSpPr>
        <p:spPr>
          <a:xfrm>
            <a:off x="720000" y="1554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0" name="Google Shape;500;p24"/>
          <p:cNvSpPr txBox="1">
            <a:spLocks noGrp="1"/>
          </p:cNvSpPr>
          <p:nvPr>
            <p:ph type="body" idx="2"/>
          </p:nvPr>
        </p:nvSpPr>
        <p:spPr>
          <a:xfrm>
            <a:off x="720000" y="3147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01"/>
        <p:cNvGrpSpPr/>
        <p:nvPr/>
      </p:nvGrpSpPr>
      <p:grpSpPr>
        <a:xfrm>
          <a:off x="0" y="0"/>
          <a:ext cx="0" cy="0"/>
          <a:chOff x="0" y="0"/>
          <a:chExt cx="0" cy="0"/>
        </a:xfrm>
      </p:grpSpPr>
      <p:sp>
        <p:nvSpPr>
          <p:cNvPr id="502" name="Google Shape;502;p25"/>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3" name="Google Shape;503;p25"/>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4" name="Google Shape;504;p25"/>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5" name="Google Shape;505;p25"/>
          <p:cNvSpPr txBox="1">
            <a:spLocks noGrp="1"/>
          </p:cNvSpPr>
          <p:nvPr>
            <p:ph type="body" idx="3"/>
          </p:nvPr>
        </p:nvSpPr>
        <p:spPr>
          <a:xfrm>
            <a:off x="72000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6" name="Google Shape;506;p25"/>
          <p:cNvSpPr txBox="1">
            <a:spLocks noGrp="1"/>
          </p:cNvSpPr>
          <p:nvPr>
            <p:ph type="body" idx="4"/>
          </p:nvPr>
        </p:nvSpPr>
        <p:spPr>
          <a:xfrm>
            <a:off x="249696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07"/>
        <p:cNvGrpSpPr/>
        <p:nvPr/>
      </p:nvGrpSpPr>
      <p:grpSpPr>
        <a:xfrm>
          <a:off x="0" y="0"/>
          <a:ext cx="0" cy="0"/>
          <a:chOff x="0" y="0"/>
          <a:chExt cx="0" cy="0"/>
        </a:xfrm>
      </p:grpSpPr>
      <p:sp>
        <p:nvSpPr>
          <p:cNvPr id="508" name="Google Shape;508;p26"/>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9" name="Google Shape;509;p26"/>
          <p:cNvSpPr txBox="1">
            <a:spLocks noGrp="1"/>
          </p:cNvSpPr>
          <p:nvPr>
            <p:ph type="body" idx="1"/>
          </p:nvPr>
        </p:nvSpPr>
        <p:spPr>
          <a:xfrm>
            <a:off x="72000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0" name="Google Shape;510;p26"/>
          <p:cNvSpPr txBox="1">
            <a:spLocks noGrp="1"/>
          </p:cNvSpPr>
          <p:nvPr>
            <p:ph type="body" idx="2"/>
          </p:nvPr>
        </p:nvSpPr>
        <p:spPr>
          <a:xfrm>
            <a:off x="189252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1" name="Google Shape;511;p26"/>
          <p:cNvSpPr txBox="1">
            <a:spLocks noGrp="1"/>
          </p:cNvSpPr>
          <p:nvPr>
            <p:ph type="body" idx="3"/>
          </p:nvPr>
        </p:nvSpPr>
        <p:spPr>
          <a:xfrm>
            <a:off x="306504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2" name="Google Shape;512;p26"/>
          <p:cNvSpPr txBox="1">
            <a:spLocks noGrp="1"/>
          </p:cNvSpPr>
          <p:nvPr>
            <p:ph type="body" idx="4"/>
          </p:nvPr>
        </p:nvSpPr>
        <p:spPr>
          <a:xfrm>
            <a:off x="72000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3" name="Google Shape;513;p26"/>
          <p:cNvSpPr txBox="1">
            <a:spLocks noGrp="1"/>
          </p:cNvSpPr>
          <p:nvPr>
            <p:ph type="body" idx="5"/>
          </p:nvPr>
        </p:nvSpPr>
        <p:spPr>
          <a:xfrm>
            <a:off x="189252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4" name="Google Shape;514;p26"/>
          <p:cNvSpPr txBox="1">
            <a:spLocks noGrp="1"/>
          </p:cNvSpPr>
          <p:nvPr>
            <p:ph type="body" idx="6"/>
          </p:nvPr>
        </p:nvSpPr>
        <p:spPr>
          <a:xfrm>
            <a:off x="306504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70"/>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71"/>
        <p:cNvGrpSpPr/>
        <p:nvPr/>
      </p:nvGrpSpPr>
      <p:grpSpPr>
        <a:xfrm>
          <a:off x="0" y="0"/>
          <a:ext cx="0" cy="0"/>
          <a:chOff x="0" y="0"/>
          <a:chExt cx="0" cy="0"/>
        </a:xfrm>
      </p:grpSpPr>
      <p:sp>
        <p:nvSpPr>
          <p:cNvPr id="772" name="Google Shape;772;p29"/>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3" name="Google Shape;773;p29"/>
          <p:cNvSpPr txBox="1">
            <a:spLocks noGrp="1"/>
          </p:cNvSpPr>
          <p:nvPr>
            <p:ph type="subTitle" idx="1"/>
          </p:nvPr>
        </p:nvSpPr>
        <p:spPr>
          <a:xfrm>
            <a:off x="720000" y="1554120"/>
            <a:ext cx="3467520" cy="30492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74"/>
        <p:cNvGrpSpPr/>
        <p:nvPr/>
      </p:nvGrpSpPr>
      <p:grpSpPr>
        <a:xfrm>
          <a:off x="0" y="0"/>
          <a:ext cx="0" cy="0"/>
          <a:chOff x="0" y="0"/>
          <a:chExt cx="0" cy="0"/>
        </a:xfrm>
      </p:grpSpPr>
      <p:sp>
        <p:nvSpPr>
          <p:cNvPr id="775" name="Google Shape;775;p30"/>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6" name="Google Shape;776;p30"/>
          <p:cNvSpPr txBox="1">
            <a:spLocks noGrp="1"/>
          </p:cNvSpPr>
          <p:nvPr>
            <p:ph type="body" idx="1"/>
          </p:nvPr>
        </p:nvSpPr>
        <p:spPr>
          <a:xfrm>
            <a:off x="720000" y="1554120"/>
            <a:ext cx="346752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77"/>
        <p:cNvGrpSpPr/>
        <p:nvPr/>
      </p:nvGrpSpPr>
      <p:grpSpPr>
        <a:xfrm>
          <a:off x="0" y="0"/>
          <a:ext cx="0" cy="0"/>
          <a:chOff x="0" y="0"/>
          <a:chExt cx="0" cy="0"/>
        </a:xfrm>
      </p:grpSpPr>
      <p:sp>
        <p:nvSpPr>
          <p:cNvPr id="778" name="Google Shape;778;p31"/>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9" name="Google Shape;779;p31"/>
          <p:cNvSpPr txBox="1">
            <a:spLocks noGrp="1"/>
          </p:cNvSpPr>
          <p:nvPr>
            <p:ph type="body" idx="1"/>
          </p:nvPr>
        </p:nvSpPr>
        <p:spPr>
          <a:xfrm>
            <a:off x="72000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80" name="Google Shape;780;p31"/>
          <p:cNvSpPr txBox="1">
            <a:spLocks noGrp="1"/>
          </p:cNvSpPr>
          <p:nvPr>
            <p:ph type="body" idx="2"/>
          </p:nvPr>
        </p:nvSpPr>
        <p:spPr>
          <a:xfrm>
            <a:off x="249696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1"/>
        <p:cNvGrpSpPr/>
        <p:nvPr/>
      </p:nvGrpSpPr>
      <p:grpSpPr>
        <a:xfrm>
          <a:off x="0" y="0"/>
          <a:ext cx="0" cy="0"/>
          <a:chOff x="0" y="0"/>
          <a:chExt cx="0" cy="0"/>
        </a:xfrm>
      </p:grpSpPr>
      <p:sp>
        <p:nvSpPr>
          <p:cNvPr id="782" name="Google Shape;782;p32"/>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68"/>
        <p:cNvGrpSpPr/>
        <p:nvPr/>
      </p:nvGrpSpPr>
      <p:grpSpPr>
        <a:xfrm>
          <a:off x="0" y="0"/>
          <a:ext cx="0" cy="0"/>
          <a:chOff x="0" y="0"/>
          <a:chExt cx="0" cy="0"/>
        </a:xfrm>
      </p:grpSpPr>
      <p:sp>
        <p:nvSpPr>
          <p:cNvPr id="269" name="Google Shape;269;p4"/>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4"/>
          <p:cNvSpPr txBox="1">
            <a:spLocks noGrp="1"/>
          </p:cNvSpPr>
          <p:nvPr>
            <p:ph type="body" idx="1"/>
          </p:nvPr>
        </p:nvSpPr>
        <p:spPr>
          <a:xfrm>
            <a:off x="720000" y="1554120"/>
            <a:ext cx="346752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83"/>
        <p:cNvGrpSpPr/>
        <p:nvPr/>
      </p:nvGrpSpPr>
      <p:grpSpPr>
        <a:xfrm>
          <a:off x="0" y="0"/>
          <a:ext cx="0" cy="0"/>
          <a:chOff x="0" y="0"/>
          <a:chExt cx="0" cy="0"/>
        </a:xfrm>
      </p:grpSpPr>
      <p:sp>
        <p:nvSpPr>
          <p:cNvPr id="784" name="Google Shape;784;p33"/>
          <p:cNvSpPr txBox="1">
            <a:spLocks noGrp="1"/>
          </p:cNvSpPr>
          <p:nvPr>
            <p:ph type="subTitle" idx="1"/>
          </p:nvPr>
        </p:nvSpPr>
        <p:spPr>
          <a:xfrm>
            <a:off x="636120" y="361080"/>
            <a:ext cx="2964960" cy="55281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785"/>
        <p:cNvGrpSpPr/>
        <p:nvPr/>
      </p:nvGrpSpPr>
      <p:grpSpPr>
        <a:xfrm>
          <a:off x="0" y="0"/>
          <a:ext cx="0" cy="0"/>
          <a:chOff x="0" y="0"/>
          <a:chExt cx="0" cy="0"/>
        </a:xfrm>
      </p:grpSpPr>
      <p:sp>
        <p:nvSpPr>
          <p:cNvPr id="786" name="Google Shape;786;p34"/>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7" name="Google Shape;787;p34"/>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88" name="Google Shape;788;p34"/>
          <p:cNvSpPr txBox="1">
            <a:spLocks noGrp="1"/>
          </p:cNvSpPr>
          <p:nvPr>
            <p:ph type="body" idx="2"/>
          </p:nvPr>
        </p:nvSpPr>
        <p:spPr>
          <a:xfrm>
            <a:off x="249696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89" name="Google Shape;789;p34"/>
          <p:cNvSpPr txBox="1">
            <a:spLocks noGrp="1"/>
          </p:cNvSpPr>
          <p:nvPr>
            <p:ph type="body" idx="3"/>
          </p:nvPr>
        </p:nvSpPr>
        <p:spPr>
          <a:xfrm>
            <a:off x="72000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790"/>
        <p:cNvGrpSpPr/>
        <p:nvPr/>
      </p:nvGrpSpPr>
      <p:grpSpPr>
        <a:xfrm>
          <a:off x="0" y="0"/>
          <a:ext cx="0" cy="0"/>
          <a:chOff x="0" y="0"/>
          <a:chExt cx="0" cy="0"/>
        </a:xfrm>
      </p:grpSpPr>
      <p:sp>
        <p:nvSpPr>
          <p:cNvPr id="791" name="Google Shape;791;p35"/>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2" name="Google Shape;792;p35"/>
          <p:cNvSpPr txBox="1">
            <a:spLocks noGrp="1"/>
          </p:cNvSpPr>
          <p:nvPr>
            <p:ph type="body" idx="1"/>
          </p:nvPr>
        </p:nvSpPr>
        <p:spPr>
          <a:xfrm>
            <a:off x="72000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93" name="Google Shape;793;p35"/>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94" name="Google Shape;794;p35"/>
          <p:cNvSpPr txBox="1">
            <a:spLocks noGrp="1"/>
          </p:cNvSpPr>
          <p:nvPr>
            <p:ph type="body" idx="3"/>
          </p:nvPr>
        </p:nvSpPr>
        <p:spPr>
          <a:xfrm>
            <a:off x="249696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795"/>
        <p:cNvGrpSpPr/>
        <p:nvPr/>
      </p:nvGrpSpPr>
      <p:grpSpPr>
        <a:xfrm>
          <a:off x="0" y="0"/>
          <a:ext cx="0" cy="0"/>
          <a:chOff x="0" y="0"/>
          <a:chExt cx="0" cy="0"/>
        </a:xfrm>
      </p:grpSpPr>
      <p:sp>
        <p:nvSpPr>
          <p:cNvPr id="796" name="Google Shape;796;p36"/>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7" name="Google Shape;797;p36"/>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98" name="Google Shape;798;p36"/>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99" name="Google Shape;799;p36"/>
          <p:cNvSpPr txBox="1">
            <a:spLocks noGrp="1"/>
          </p:cNvSpPr>
          <p:nvPr>
            <p:ph type="body" idx="3"/>
          </p:nvPr>
        </p:nvSpPr>
        <p:spPr>
          <a:xfrm>
            <a:off x="720000" y="3147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800"/>
        <p:cNvGrpSpPr/>
        <p:nvPr/>
      </p:nvGrpSpPr>
      <p:grpSpPr>
        <a:xfrm>
          <a:off x="0" y="0"/>
          <a:ext cx="0" cy="0"/>
          <a:chOff x="0" y="0"/>
          <a:chExt cx="0" cy="0"/>
        </a:xfrm>
      </p:grpSpPr>
      <p:sp>
        <p:nvSpPr>
          <p:cNvPr id="801" name="Google Shape;801;p37"/>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2" name="Google Shape;802;p37"/>
          <p:cNvSpPr txBox="1">
            <a:spLocks noGrp="1"/>
          </p:cNvSpPr>
          <p:nvPr>
            <p:ph type="body" idx="1"/>
          </p:nvPr>
        </p:nvSpPr>
        <p:spPr>
          <a:xfrm>
            <a:off x="720000" y="1554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03" name="Google Shape;803;p37"/>
          <p:cNvSpPr txBox="1">
            <a:spLocks noGrp="1"/>
          </p:cNvSpPr>
          <p:nvPr>
            <p:ph type="body" idx="2"/>
          </p:nvPr>
        </p:nvSpPr>
        <p:spPr>
          <a:xfrm>
            <a:off x="720000" y="3147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804"/>
        <p:cNvGrpSpPr/>
        <p:nvPr/>
      </p:nvGrpSpPr>
      <p:grpSpPr>
        <a:xfrm>
          <a:off x="0" y="0"/>
          <a:ext cx="0" cy="0"/>
          <a:chOff x="0" y="0"/>
          <a:chExt cx="0" cy="0"/>
        </a:xfrm>
      </p:grpSpPr>
      <p:sp>
        <p:nvSpPr>
          <p:cNvPr id="805" name="Google Shape;805;p38"/>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6" name="Google Shape;806;p38"/>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07" name="Google Shape;807;p38"/>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08" name="Google Shape;808;p38"/>
          <p:cNvSpPr txBox="1">
            <a:spLocks noGrp="1"/>
          </p:cNvSpPr>
          <p:nvPr>
            <p:ph type="body" idx="3"/>
          </p:nvPr>
        </p:nvSpPr>
        <p:spPr>
          <a:xfrm>
            <a:off x="72000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09" name="Google Shape;809;p38"/>
          <p:cNvSpPr txBox="1">
            <a:spLocks noGrp="1"/>
          </p:cNvSpPr>
          <p:nvPr>
            <p:ph type="body" idx="4"/>
          </p:nvPr>
        </p:nvSpPr>
        <p:spPr>
          <a:xfrm>
            <a:off x="249696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810"/>
        <p:cNvGrpSpPr/>
        <p:nvPr/>
      </p:nvGrpSpPr>
      <p:grpSpPr>
        <a:xfrm>
          <a:off x="0" y="0"/>
          <a:ext cx="0" cy="0"/>
          <a:chOff x="0" y="0"/>
          <a:chExt cx="0" cy="0"/>
        </a:xfrm>
      </p:grpSpPr>
      <p:sp>
        <p:nvSpPr>
          <p:cNvPr id="811" name="Google Shape;811;p39"/>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2" name="Google Shape;812;p39"/>
          <p:cNvSpPr txBox="1">
            <a:spLocks noGrp="1"/>
          </p:cNvSpPr>
          <p:nvPr>
            <p:ph type="body" idx="1"/>
          </p:nvPr>
        </p:nvSpPr>
        <p:spPr>
          <a:xfrm>
            <a:off x="72000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13" name="Google Shape;813;p39"/>
          <p:cNvSpPr txBox="1">
            <a:spLocks noGrp="1"/>
          </p:cNvSpPr>
          <p:nvPr>
            <p:ph type="body" idx="2"/>
          </p:nvPr>
        </p:nvSpPr>
        <p:spPr>
          <a:xfrm>
            <a:off x="189252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14" name="Google Shape;814;p39"/>
          <p:cNvSpPr txBox="1">
            <a:spLocks noGrp="1"/>
          </p:cNvSpPr>
          <p:nvPr>
            <p:ph type="body" idx="3"/>
          </p:nvPr>
        </p:nvSpPr>
        <p:spPr>
          <a:xfrm>
            <a:off x="306504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15" name="Google Shape;815;p39"/>
          <p:cNvSpPr txBox="1">
            <a:spLocks noGrp="1"/>
          </p:cNvSpPr>
          <p:nvPr>
            <p:ph type="body" idx="4"/>
          </p:nvPr>
        </p:nvSpPr>
        <p:spPr>
          <a:xfrm>
            <a:off x="72000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16" name="Google Shape;816;p39"/>
          <p:cNvSpPr txBox="1">
            <a:spLocks noGrp="1"/>
          </p:cNvSpPr>
          <p:nvPr>
            <p:ph type="body" idx="5"/>
          </p:nvPr>
        </p:nvSpPr>
        <p:spPr>
          <a:xfrm>
            <a:off x="189252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17" name="Google Shape;817;p39"/>
          <p:cNvSpPr txBox="1">
            <a:spLocks noGrp="1"/>
          </p:cNvSpPr>
          <p:nvPr>
            <p:ph type="body" idx="6"/>
          </p:nvPr>
        </p:nvSpPr>
        <p:spPr>
          <a:xfrm>
            <a:off x="306504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861"/>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862"/>
        <p:cNvGrpSpPr/>
        <p:nvPr/>
      </p:nvGrpSpPr>
      <p:grpSpPr>
        <a:xfrm>
          <a:off x="0" y="0"/>
          <a:ext cx="0" cy="0"/>
          <a:chOff x="0" y="0"/>
          <a:chExt cx="0" cy="0"/>
        </a:xfrm>
      </p:grpSpPr>
      <p:sp>
        <p:nvSpPr>
          <p:cNvPr id="863" name="Google Shape;863;p42"/>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4" name="Google Shape;864;p42"/>
          <p:cNvSpPr txBox="1">
            <a:spLocks noGrp="1"/>
          </p:cNvSpPr>
          <p:nvPr>
            <p:ph type="subTitle" idx="1"/>
          </p:nvPr>
        </p:nvSpPr>
        <p:spPr>
          <a:xfrm>
            <a:off x="720000" y="1554120"/>
            <a:ext cx="3467520" cy="30492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865"/>
        <p:cNvGrpSpPr/>
        <p:nvPr/>
      </p:nvGrpSpPr>
      <p:grpSpPr>
        <a:xfrm>
          <a:off x="0" y="0"/>
          <a:ext cx="0" cy="0"/>
          <a:chOff x="0" y="0"/>
          <a:chExt cx="0" cy="0"/>
        </a:xfrm>
      </p:grpSpPr>
      <p:sp>
        <p:nvSpPr>
          <p:cNvPr id="866" name="Google Shape;866;p43"/>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7" name="Google Shape;867;p43"/>
          <p:cNvSpPr txBox="1">
            <a:spLocks noGrp="1"/>
          </p:cNvSpPr>
          <p:nvPr>
            <p:ph type="body" idx="1"/>
          </p:nvPr>
        </p:nvSpPr>
        <p:spPr>
          <a:xfrm>
            <a:off x="720000" y="1554120"/>
            <a:ext cx="346752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71"/>
        <p:cNvGrpSpPr/>
        <p:nvPr/>
      </p:nvGrpSpPr>
      <p:grpSpPr>
        <a:xfrm>
          <a:off x="0" y="0"/>
          <a:ext cx="0" cy="0"/>
          <a:chOff x="0" y="0"/>
          <a:chExt cx="0" cy="0"/>
        </a:xfrm>
      </p:grpSpPr>
      <p:sp>
        <p:nvSpPr>
          <p:cNvPr id="272" name="Google Shape;272;p5"/>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5"/>
          <p:cNvSpPr txBox="1">
            <a:spLocks noGrp="1"/>
          </p:cNvSpPr>
          <p:nvPr>
            <p:ph type="body" idx="1"/>
          </p:nvPr>
        </p:nvSpPr>
        <p:spPr>
          <a:xfrm>
            <a:off x="72000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4" name="Google Shape;274;p5"/>
          <p:cNvSpPr txBox="1">
            <a:spLocks noGrp="1"/>
          </p:cNvSpPr>
          <p:nvPr>
            <p:ph type="body" idx="2"/>
          </p:nvPr>
        </p:nvSpPr>
        <p:spPr>
          <a:xfrm>
            <a:off x="249696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868"/>
        <p:cNvGrpSpPr/>
        <p:nvPr/>
      </p:nvGrpSpPr>
      <p:grpSpPr>
        <a:xfrm>
          <a:off x="0" y="0"/>
          <a:ext cx="0" cy="0"/>
          <a:chOff x="0" y="0"/>
          <a:chExt cx="0" cy="0"/>
        </a:xfrm>
      </p:grpSpPr>
      <p:sp>
        <p:nvSpPr>
          <p:cNvPr id="869" name="Google Shape;869;p44"/>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0" name="Google Shape;870;p44"/>
          <p:cNvSpPr txBox="1">
            <a:spLocks noGrp="1"/>
          </p:cNvSpPr>
          <p:nvPr>
            <p:ph type="body" idx="1"/>
          </p:nvPr>
        </p:nvSpPr>
        <p:spPr>
          <a:xfrm>
            <a:off x="72000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71" name="Google Shape;871;p44"/>
          <p:cNvSpPr txBox="1">
            <a:spLocks noGrp="1"/>
          </p:cNvSpPr>
          <p:nvPr>
            <p:ph type="body" idx="2"/>
          </p:nvPr>
        </p:nvSpPr>
        <p:spPr>
          <a:xfrm>
            <a:off x="249696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2"/>
        <p:cNvGrpSpPr/>
        <p:nvPr/>
      </p:nvGrpSpPr>
      <p:grpSpPr>
        <a:xfrm>
          <a:off x="0" y="0"/>
          <a:ext cx="0" cy="0"/>
          <a:chOff x="0" y="0"/>
          <a:chExt cx="0" cy="0"/>
        </a:xfrm>
      </p:grpSpPr>
      <p:sp>
        <p:nvSpPr>
          <p:cNvPr id="873" name="Google Shape;873;p45"/>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74"/>
        <p:cNvGrpSpPr/>
        <p:nvPr/>
      </p:nvGrpSpPr>
      <p:grpSpPr>
        <a:xfrm>
          <a:off x="0" y="0"/>
          <a:ext cx="0" cy="0"/>
          <a:chOff x="0" y="0"/>
          <a:chExt cx="0" cy="0"/>
        </a:xfrm>
      </p:grpSpPr>
      <p:sp>
        <p:nvSpPr>
          <p:cNvPr id="875" name="Google Shape;875;p46"/>
          <p:cNvSpPr txBox="1">
            <a:spLocks noGrp="1"/>
          </p:cNvSpPr>
          <p:nvPr>
            <p:ph type="subTitle" idx="1"/>
          </p:nvPr>
        </p:nvSpPr>
        <p:spPr>
          <a:xfrm>
            <a:off x="636120" y="361080"/>
            <a:ext cx="2964960" cy="55281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76"/>
        <p:cNvGrpSpPr/>
        <p:nvPr/>
      </p:nvGrpSpPr>
      <p:grpSpPr>
        <a:xfrm>
          <a:off x="0" y="0"/>
          <a:ext cx="0" cy="0"/>
          <a:chOff x="0" y="0"/>
          <a:chExt cx="0" cy="0"/>
        </a:xfrm>
      </p:grpSpPr>
      <p:sp>
        <p:nvSpPr>
          <p:cNvPr id="877" name="Google Shape;877;p47"/>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8" name="Google Shape;878;p47"/>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79" name="Google Shape;879;p47"/>
          <p:cNvSpPr txBox="1">
            <a:spLocks noGrp="1"/>
          </p:cNvSpPr>
          <p:nvPr>
            <p:ph type="body" idx="2"/>
          </p:nvPr>
        </p:nvSpPr>
        <p:spPr>
          <a:xfrm>
            <a:off x="249696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0" name="Google Shape;880;p47"/>
          <p:cNvSpPr txBox="1">
            <a:spLocks noGrp="1"/>
          </p:cNvSpPr>
          <p:nvPr>
            <p:ph type="body" idx="3"/>
          </p:nvPr>
        </p:nvSpPr>
        <p:spPr>
          <a:xfrm>
            <a:off x="72000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81"/>
        <p:cNvGrpSpPr/>
        <p:nvPr/>
      </p:nvGrpSpPr>
      <p:grpSpPr>
        <a:xfrm>
          <a:off x="0" y="0"/>
          <a:ext cx="0" cy="0"/>
          <a:chOff x="0" y="0"/>
          <a:chExt cx="0" cy="0"/>
        </a:xfrm>
      </p:grpSpPr>
      <p:sp>
        <p:nvSpPr>
          <p:cNvPr id="882" name="Google Shape;882;p48"/>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3" name="Google Shape;883;p48"/>
          <p:cNvSpPr txBox="1">
            <a:spLocks noGrp="1"/>
          </p:cNvSpPr>
          <p:nvPr>
            <p:ph type="body" idx="1"/>
          </p:nvPr>
        </p:nvSpPr>
        <p:spPr>
          <a:xfrm>
            <a:off x="72000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4" name="Google Shape;884;p48"/>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5" name="Google Shape;885;p48"/>
          <p:cNvSpPr txBox="1">
            <a:spLocks noGrp="1"/>
          </p:cNvSpPr>
          <p:nvPr>
            <p:ph type="body" idx="3"/>
          </p:nvPr>
        </p:nvSpPr>
        <p:spPr>
          <a:xfrm>
            <a:off x="249696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886"/>
        <p:cNvGrpSpPr/>
        <p:nvPr/>
      </p:nvGrpSpPr>
      <p:grpSpPr>
        <a:xfrm>
          <a:off x="0" y="0"/>
          <a:ext cx="0" cy="0"/>
          <a:chOff x="0" y="0"/>
          <a:chExt cx="0" cy="0"/>
        </a:xfrm>
      </p:grpSpPr>
      <p:sp>
        <p:nvSpPr>
          <p:cNvPr id="887" name="Google Shape;887;p49"/>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8" name="Google Shape;888;p49"/>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9" name="Google Shape;889;p49"/>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0" name="Google Shape;890;p49"/>
          <p:cNvSpPr txBox="1">
            <a:spLocks noGrp="1"/>
          </p:cNvSpPr>
          <p:nvPr>
            <p:ph type="body" idx="3"/>
          </p:nvPr>
        </p:nvSpPr>
        <p:spPr>
          <a:xfrm>
            <a:off x="720000" y="3147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891"/>
        <p:cNvGrpSpPr/>
        <p:nvPr/>
      </p:nvGrpSpPr>
      <p:grpSpPr>
        <a:xfrm>
          <a:off x="0" y="0"/>
          <a:ext cx="0" cy="0"/>
          <a:chOff x="0" y="0"/>
          <a:chExt cx="0" cy="0"/>
        </a:xfrm>
      </p:grpSpPr>
      <p:sp>
        <p:nvSpPr>
          <p:cNvPr id="892" name="Google Shape;892;p50"/>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3" name="Google Shape;893;p50"/>
          <p:cNvSpPr txBox="1">
            <a:spLocks noGrp="1"/>
          </p:cNvSpPr>
          <p:nvPr>
            <p:ph type="body" idx="1"/>
          </p:nvPr>
        </p:nvSpPr>
        <p:spPr>
          <a:xfrm>
            <a:off x="720000" y="1554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4" name="Google Shape;894;p50"/>
          <p:cNvSpPr txBox="1">
            <a:spLocks noGrp="1"/>
          </p:cNvSpPr>
          <p:nvPr>
            <p:ph type="body" idx="2"/>
          </p:nvPr>
        </p:nvSpPr>
        <p:spPr>
          <a:xfrm>
            <a:off x="720000" y="3147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895"/>
        <p:cNvGrpSpPr/>
        <p:nvPr/>
      </p:nvGrpSpPr>
      <p:grpSpPr>
        <a:xfrm>
          <a:off x="0" y="0"/>
          <a:ext cx="0" cy="0"/>
          <a:chOff x="0" y="0"/>
          <a:chExt cx="0" cy="0"/>
        </a:xfrm>
      </p:grpSpPr>
      <p:sp>
        <p:nvSpPr>
          <p:cNvPr id="896" name="Google Shape;896;p51"/>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7" name="Google Shape;897;p51"/>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8" name="Google Shape;898;p51"/>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9" name="Google Shape;899;p51"/>
          <p:cNvSpPr txBox="1">
            <a:spLocks noGrp="1"/>
          </p:cNvSpPr>
          <p:nvPr>
            <p:ph type="body" idx="3"/>
          </p:nvPr>
        </p:nvSpPr>
        <p:spPr>
          <a:xfrm>
            <a:off x="72000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0" name="Google Shape;900;p51"/>
          <p:cNvSpPr txBox="1">
            <a:spLocks noGrp="1"/>
          </p:cNvSpPr>
          <p:nvPr>
            <p:ph type="body" idx="4"/>
          </p:nvPr>
        </p:nvSpPr>
        <p:spPr>
          <a:xfrm>
            <a:off x="249696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901"/>
        <p:cNvGrpSpPr/>
        <p:nvPr/>
      </p:nvGrpSpPr>
      <p:grpSpPr>
        <a:xfrm>
          <a:off x="0" y="0"/>
          <a:ext cx="0" cy="0"/>
          <a:chOff x="0" y="0"/>
          <a:chExt cx="0" cy="0"/>
        </a:xfrm>
      </p:grpSpPr>
      <p:sp>
        <p:nvSpPr>
          <p:cNvPr id="902" name="Google Shape;902;p52"/>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3" name="Google Shape;903;p52"/>
          <p:cNvSpPr txBox="1">
            <a:spLocks noGrp="1"/>
          </p:cNvSpPr>
          <p:nvPr>
            <p:ph type="body" idx="1"/>
          </p:nvPr>
        </p:nvSpPr>
        <p:spPr>
          <a:xfrm>
            <a:off x="72000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4" name="Google Shape;904;p52"/>
          <p:cNvSpPr txBox="1">
            <a:spLocks noGrp="1"/>
          </p:cNvSpPr>
          <p:nvPr>
            <p:ph type="body" idx="2"/>
          </p:nvPr>
        </p:nvSpPr>
        <p:spPr>
          <a:xfrm>
            <a:off x="189252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5" name="Google Shape;905;p52"/>
          <p:cNvSpPr txBox="1">
            <a:spLocks noGrp="1"/>
          </p:cNvSpPr>
          <p:nvPr>
            <p:ph type="body" idx="3"/>
          </p:nvPr>
        </p:nvSpPr>
        <p:spPr>
          <a:xfrm>
            <a:off x="306504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6" name="Google Shape;906;p52"/>
          <p:cNvSpPr txBox="1">
            <a:spLocks noGrp="1"/>
          </p:cNvSpPr>
          <p:nvPr>
            <p:ph type="body" idx="4"/>
          </p:nvPr>
        </p:nvSpPr>
        <p:spPr>
          <a:xfrm>
            <a:off x="72000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7" name="Google Shape;907;p52"/>
          <p:cNvSpPr txBox="1">
            <a:spLocks noGrp="1"/>
          </p:cNvSpPr>
          <p:nvPr>
            <p:ph type="body" idx="5"/>
          </p:nvPr>
        </p:nvSpPr>
        <p:spPr>
          <a:xfrm>
            <a:off x="189252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8" name="Google Shape;908;p52"/>
          <p:cNvSpPr txBox="1">
            <a:spLocks noGrp="1"/>
          </p:cNvSpPr>
          <p:nvPr>
            <p:ph type="body" idx="6"/>
          </p:nvPr>
        </p:nvSpPr>
        <p:spPr>
          <a:xfrm>
            <a:off x="306504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3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5"/>
        <p:cNvGrpSpPr/>
        <p:nvPr/>
      </p:nvGrpSpPr>
      <p:grpSpPr>
        <a:xfrm>
          <a:off x="0" y="0"/>
          <a:ext cx="0" cy="0"/>
          <a:chOff x="0" y="0"/>
          <a:chExt cx="0" cy="0"/>
        </a:xfrm>
      </p:grpSpPr>
      <p:sp>
        <p:nvSpPr>
          <p:cNvPr id="276" name="Google Shape;276;p6"/>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35"/>
        <p:cNvGrpSpPr/>
        <p:nvPr/>
      </p:nvGrpSpPr>
      <p:grpSpPr>
        <a:xfrm>
          <a:off x="0" y="0"/>
          <a:ext cx="0" cy="0"/>
          <a:chOff x="0" y="0"/>
          <a:chExt cx="0" cy="0"/>
        </a:xfrm>
      </p:grpSpPr>
      <p:sp>
        <p:nvSpPr>
          <p:cNvPr id="1236" name="Google Shape;1236;p55"/>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7" name="Google Shape;1237;p55"/>
          <p:cNvSpPr txBox="1">
            <a:spLocks noGrp="1"/>
          </p:cNvSpPr>
          <p:nvPr>
            <p:ph type="subTitle" idx="1"/>
          </p:nvPr>
        </p:nvSpPr>
        <p:spPr>
          <a:xfrm>
            <a:off x="720000" y="1554120"/>
            <a:ext cx="3467520" cy="30492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38"/>
        <p:cNvGrpSpPr/>
        <p:nvPr/>
      </p:nvGrpSpPr>
      <p:grpSpPr>
        <a:xfrm>
          <a:off x="0" y="0"/>
          <a:ext cx="0" cy="0"/>
          <a:chOff x="0" y="0"/>
          <a:chExt cx="0" cy="0"/>
        </a:xfrm>
      </p:grpSpPr>
      <p:sp>
        <p:nvSpPr>
          <p:cNvPr id="1239" name="Google Shape;1239;p56"/>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0" name="Google Shape;1240;p56"/>
          <p:cNvSpPr txBox="1">
            <a:spLocks noGrp="1"/>
          </p:cNvSpPr>
          <p:nvPr>
            <p:ph type="body" idx="1"/>
          </p:nvPr>
        </p:nvSpPr>
        <p:spPr>
          <a:xfrm>
            <a:off x="720000" y="1554120"/>
            <a:ext cx="346752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241"/>
        <p:cNvGrpSpPr/>
        <p:nvPr/>
      </p:nvGrpSpPr>
      <p:grpSpPr>
        <a:xfrm>
          <a:off x="0" y="0"/>
          <a:ext cx="0" cy="0"/>
          <a:chOff x="0" y="0"/>
          <a:chExt cx="0" cy="0"/>
        </a:xfrm>
      </p:grpSpPr>
      <p:sp>
        <p:nvSpPr>
          <p:cNvPr id="1242" name="Google Shape;1242;p57"/>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3" name="Google Shape;1243;p57"/>
          <p:cNvSpPr txBox="1">
            <a:spLocks noGrp="1"/>
          </p:cNvSpPr>
          <p:nvPr>
            <p:ph type="body" idx="1"/>
          </p:nvPr>
        </p:nvSpPr>
        <p:spPr>
          <a:xfrm>
            <a:off x="72000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44" name="Google Shape;1244;p57"/>
          <p:cNvSpPr txBox="1">
            <a:spLocks noGrp="1"/>
          </p:cNvSpPr>
          <p:nvPr>
            <p:ph type="body" idx="2"/>
          </p:nvPr>
        </p:nvSpPr>
        <p:spPr>
          <a:xfrm>
            <a:off x="249696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5"/>
        <p:cNvGrpSpPr/>
        <p:nvPr/>
      </p:nvGrpSpPr>
      <p:grpSpPr>
        <a:xfrm>
          <a:off x="0" y="0"/>
          <a:ext cx="0" cy="0"/>
          <a:chOff x="0" y="0"/>
          <a:chExt cx="0" cy="0"/>
        </a:xfrm>
      </p:grpSpPr>
      <p:sp>
        <p:nvSpPr>
          <p:cNvPr id="1246" name="Google Shape;1246;p58"/>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247"/>
        <p:cNvGrpSpPr/>
        <p:nvPr/>
      </p:nvGrpSpPr>
      <p:grpSpPr>
        <a:xfrm>
          <a:off x="0" y="0"/>
          <a:ext cx="0" cy="0"/>
          <a:chOff x="0" y="0"/>
          <a:chExt cx="0" cy="0"/>
        </a:xfrm>
      </p:grpSpPr>
      <p:sp>
        <p:nvSpPr>
          <p:cNvPr id="1248" name="Google Shape;1248;p59"/>
          <p:cNvSpPr txBox="1">
            <a:spLocks noGrp="1"/>
          </p:cNvSpPr>
          <p:nvPr>
            <p:ph type="subTitle" idx="1"/>
          </p:nvPr>
        </p:nvSpPr>
        <p:spPr>
          <a:xfrm>
            <a:off x="636120" y="361080"/>
            <a:ext cx="2964960" cy="55281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249"/>
        <p:cNvGrpSpPr/>
        <p:nvPr/>
      </p:nvGrpSpPr>
      <p:grpSpPr>
        <a:xfrm>
          <a:off x="0" y="0"/>
          <a:ext cx="0" cy="0"/>
          <a:chOff x="0" y="0"/>
          <a:chExt cx="0" cy="0"/>
        </a:xfrm>
      </p:grpSpPr>
      <p:sp>
        <p:nvSpPr>
          <p:cNvPr id="1250" name="Google Shape;1250;p60"/>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1" name="Google Shape;1251;p60"/>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52" name="Google Shape;1252;p60"/>
          <p:cNvSpPr txBox="1">
            <a:spLocks noGrp="1"/>
          </p:cNvSpPr>
          <p:nvPr>
            <p:ph type="body" idx="2"/>
          </p:nvPr>
        </p:nvSpPr>
        <p:spPr>
          <a:xfrm>
            <a:off x="249696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53" name="Google Shape;1253;p60"/>
          <p:cNvSpPr txBox="1">
            <a:spLocks noGrp="1"/>
          </p:cNvSpPr>
          <p:nvPr>
            <p:ph type="body" idx="3"/>
          </p:nvPr>
        </p:nvSpPr>
        <p:spPr>
          <a:xfrm>
            <a:off x="72000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254"/>
        <p:cNvGrpSpPr/>
        <p:nvPr/>
      </p:nvGrpSpPr>
      <p:grpSpPr>
        <a:xfrm>
          <a:off x="0" y="0"/>
          <a:ext cx="0" cy="0"/>
          <a:chOff x="0" y="0"/>
          <a:chExt cx="0" cy="0"/>
        </a:xfrm>
      </p:grpSpPr>
      <p:sp>
        <p:nvSpPr>
          <p:cNvPr id="1255" name="Google Shape;1255;p61"/>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6" name="Google Shape;1256;p61"/>
          <p:cNvSpPr txBox="1">
            <a:spLocks noGrp="1"/>
          </p:cNvSpPr>
          <p:nvPr>
            <p:ph type="body" idx="1"/>
          </p:nvPr>
        </p:nvSpPr>
        <p:spPr>
          <a:xfrm>
            <a:off x="72000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57" name="Google Shape;1257;p61"/>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58" name="Google Shape;1258;p61"/>
          <p:cNvSpPr txBox="1">
            <a:spLocks noGrp="1"/>
          </p:cNvSpPr>
          <p:nvPr>
            <p:ph type="body" idx="3"/>
          </p:nvPr>
        </p:nvSpPr>
        <p:spPr>
          <a:xfrm>
            <a:off x="249696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259"/>
        <p:cNvGrpSpPr/>
        <p:nvPr/>
      </p:nvGrpSpPr>
      <p:grpSpPr>
        <a:xfrm>
          <a:off x="0" y="0"/>
          <a:ext cx="0" cy="0"/>
          <a:chOff x="0" y="0"/>
          <a:chExt cx="0" cy="0"/>
        </a:xfrm>
      </p:grpSpPr>
      <p:sp>
        <p:nvSpPr>
          <p:cNvPr id="1260" name="Google Shape;1260;p62"/>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1" name="Google Shape;1261;p62"/>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62" name="Google Shape;1262;p62"/>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63" name="Google Shape;1263;p62"/>
          <p:cNvSpPr txBox="1">
            <a:spLocks noGrp="1"/>
          </p:cNvSpPr>
          <p:nvPr>
            <p:ph type="body" idx="3"/>
          </p:nvPr>
        </p:nvSpPr>
        <p:spPr>
          <a:xfrm>
            <a:off x="720000" y="3147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264"/>
        <p:cNvGrpSpPr/>
        <p:nvPr/>
      </p:nvGrpSpPr>
      <p:grpSpPr>
        <a:xfrm>
          <a:off x="0" y="0"/>
          <a:ext cx="0" cy="0"/>
          <a:chOff x="0" y="0"/>
          <a:chExt cx="0" cy="0"/>
        </a:xfrm>
      </p:grpSpPr>
      <p:sp>
        <p:nvSpPr>
          <p:cNvPr id="1265" name="Google Shape;1265;p63"/>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6" name="Google Shape;1266;p63"/>
          <p:cNvSpPr txBox="1">
            <a:spLocks noGrp="1"/>
          </p:cNvSpPr>
          <p:nvPr>
            <p:ph type="body" idx="1"/>
          </p:nvPr>
        </p:nvSpPr>
        <p:spPr>
          <a:xfrm>
            <a:off x="720000" y="1554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67" name="Google Shape;1267;p63"/>
          <p:cNvSpPr txBox="1">
            <a:spLocks noGrp="1"/>
          </p:cNvSpPr>
          <p:nvPr>
            <p:ph type="body" idx="2"/>
          </p:nvPr>
        </p:nvSpPr>
        <p:spPr>
          <a:xfrm>
            <a:off x="720000" y="3147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268"/>
        <p:cNvGrpSpPr/>
        <p:nvPr/>
      </p:nvGrpSpPr>
      <p:grpSpPr>
        <a:xfrm>
          <a:off x="0" y="0"/>
          <a:ext cx="0" cy="0"/>
          <a:chOff x="0" y="0"/>
          <a:chExt cx="0" cy="0"/>
        </a:xfrm>
      </p:grpSpPr>
      <p:sp>
        <p:nvSpPr>
          <p:cNvPr id="1269" name="Google Shape;1269;p64"/>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0" name="Google Shape;1270;p64"/>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71" name="Google Shape;1271;p64"/>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72" name="Google Shape;1272;p64"/>
          <p:cNvSpPr txBox="1">
            <a:spLocks noGrp="1"/>
          </p:cNvSpPr>
          <p:nvPr>
            <p:ph type="body" idx="3"/>
          </p:nvPr>
        </p:nvSpPr>
        <p:spPr>
          <a:xfrm>
            <a:off x="72000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73" name="Google Shape;1273;p64"/>
          <p:cNvSpPr txBox="1">
            <a:spLocks noGrp="1"/>
          </p:cNvSpPr>
          <p:nvPr>
            <p:ph type="body" idx="4"/>
          </p:nvPr>
        </p:nvSpPr>
        <p:spPr>
          <a:xfrm>
            <a:off x="249696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77"/>
        <p:cNvGrpSpPr/>
        <p:nvPr/>
      </p:nvGrpSpPr>
      <p:grpSpPr>
        <a:xfrm>
          <a:off x="0" y="0"/>
          <a:ext cx="0" cy="0"/>
          <a:chOff x="0" y="0"/>
          <a:chExt cx="0" cy="0"/>
        </a:xfrm>
      </p:grpSpPr>
      <p:sp>
        <p:nvSpPr>
          <p:cNvPr id="278" name="Google Shape;278;p7"/>
          <p:cNvSpPr txBox="1">
            <a:spLocks noGrp="1"/>
          </p:cNvSpPr>
          <p:nvPr>
            <p:ph type="subTitle" idx="1"/>
          </p:nvPr>
        </p:nvSpPr>
        <p:spPr>
          <a:xfrm>
            <a:off x="636120" y="361080"/>
            <a:ext cx="2964960" cy="55281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274"/>
        <p:cNvGrpSpPr/>
        <p:nvPr/>
      </p:nvGrpSpPr>
      <p:grpSpPr>
        <a:xfrm>
          <a:off x="0" y="0"/>
          <a:ext cx="0" cy="0"/>
          <a:chOff x="0" y="0"/>
          <a:chExt cx="0" cy="0"/>
        </a:xfrm>
      </p:grpSpPr>
      <p:sp>
        <p:nvSpPr>
          <p:cNvPr id="1275" name="Google Shape;1275;p65"/>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6" name="Google Shape;1276;p65"/>
          <p:cNvSpPr txBox="1">
            <a:spLocks noGrp="1"/>
          </p:cNvSpPr>
          <p:nvPr>
            <p:ph type="body" idx="1"/>
          </p:nvPr>
        </p:nvSpPr>
        <p:spPr>
          <a:xfrm>
            <a:off x="72000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77" name="Google Shape;1277;p65"/>
          <p:cNvSpPr txBox="1">
            <a:spLocks noGrp="1"/>
          </p:cNvSpPr>
          <p:nvPr>
            <p:ph type="body" idx="2"/>
          </p:nvPr>
        </p:nvSpPr>
        <p:spPr>
          <a:xfrm>
            <a:off x="189252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78" name="Google Shape;1278;p65"/>
          <p:cNvSpPr txBox="1">
            <a:spLocks noGrp="1"/>
          </p:cNvSpPr>
          <p:nvPr>
            <p:ph type="body" idx="3"/>
          </p:nvPr>
        </p:nvSpPr>
        <p:spPr>
          <a:xfrm>
            <a:off x="306504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79" name="Google Shape;1279;p65"/>
          <p:cNvSpPr txBox="1">
            <a:spLocks noGrp="1"/>
          </p:cNvSpPr>
          <p:nvPr>
            <p:ph type="body" idx="4"/>
          </p:nvPr>
        </p:nvSpPr>
        <p:spPr>
          <a:xfrm>
            <a:off x="72000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80" name="Google Shape;1280;p65"/>
          <p:cNvSpPr txBox="1">
            <a:spLocks noGrp="1"/>
          </p:cNvSpPr>
          <p:nvPr>
            <p:ph type="body" idx="5"/>
          </p:nvPr>
        </p:nvSpPr>
        <p:spPr>
          <a:xfrm>
            <a:off x="189252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81" name="Google Shape;1281;p65"/>
          <p:cNvSpPr txBox="1">
            <a:spLocks noGrp="1"/>
          </p:cNvSpPr>
          <p:nvPr>
            <p:ph type="body" idx="6"/>
          </p:nvPr>
        </p:nvSpPr>
        <p:spPr>
          <a:xfrm>
            <a:off x="306504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490"/>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491"/>
        <p:cNvGrpSpPr/>
        <p:nvPr/>
      </p:nvGrpSpPr>
      <p:grpSpPr>
        <a:xfrm>
          <a:off x="0" y="0"/>
          <a:ext cx="0" cy="0"/>
          <a:chOff x="0" y="0"/>
          <a:chExt cx="0" cy="0"/>
        </a:xfrm>
      </p:grpSpPr>
      <p:sp>
        <p:nvSpPr>
          <p:cNvPr id="1492" name="Google Shape;1492;p68"/>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3" name="Google Shape;1493;p68"/>
          <p:cNvSpPr txBox="1">
            <a:spLocks noGrp="1"/>
          </p:cNvSpPr>
          <p:nvPr>
            <p:ph type="subTitle" idx="1"/>
          </p:nvPr>
        </p:nvSpPr>
        <p:spPr>
          <a:xfrm>
            <a:off x="720000" y="1554120"/>
            <a:ext cx="3467520" cy="30492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494"/>
        <p:cNvGrpSpPr/>
        <p:nvPr/>
      </p:nvGrpSpPr>
      <p:grpSpPr>
        <a:xfrm>
          <a:off x="0" y="0"/>
          <a:ext cx="0" cy="0"/>
          <a:chOff x="0" y="0"/>
          <a:chExt cx="0" cy="0"/>
        </a:xfrm>
      </p:grpSpPr>
      <p:sp>
        <p:nvSpPr>
          <p:cNvPr id="1495" name="Google Shape;1495;p69"/>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6" name="Google Shape;1496;p69"/>
          <p:cNvSpPr txBox="1">
            <a:spLocks noGrp="1"/>
          </p:cNvSpPr>
          <p:nvPr>
            <p:ph type="body" idx="1"/>
          </p:nvPr>
        </p:nvSpPr>
        <p:spPr>
          <a:xfrm>
            <a:off x="720000" y="1554120"/>
            <a:ext cx="346752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497"/>
        <p:cNvGrpSpPr/>
        <p:nvPr/>
      </p:nvGrpSpPr>
      <p:grpSpPr>
        <a:xfrm>
          <a:off x="0" y="0"/>
          <a:ext cx="0" cy="0"/>
          <a:chOff x="0" y="0"/>
          <a:chExt cx="0" cy="0"/>
        </a:xfrm>
      </p:grpSpPr>
      <p:sp>
        <p:nvSpPr>
          <p:cNvPr id="1498" name="Google Shape;1498;p70"/>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9" name="Google Shape;1499;p70"/>
          <p:cNvSpPr txBox="1">
            <a:spLocks noGrp="1"/>
          </p:cNvSpPr>
          <p:nvPr>
            <p:ph type="body" idx="1"/>
          </p:nvPr>
        </p:nvSpPr>
        <p:spPr>
          <a:xfrm>
            <a:off x="72000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00" name="Google Shape;1500;p70"/>
          <p:cNvSpPr txBox="1">
            <a:spLocks noGrp="1"/>
          </p:cNvSpPr>
          <p:nvPr>
            <p:ph type="body" idx="2"/>
          </p:nvPr>
        </p:nvSpPr>
        <p:spPr>
          <a:xfrm>
            <a:off x="249696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01"/>
        <p:cNvGrpSpPr/>
        <p:nvPr/>
      </p:nvGrpSpPr>
      <p:grpSpPr>
        <a:xfrm>
          <a:off x="0" y="0"/>
          <a:ext cx="0" cy="0"/>
          <a:chOff x="0" y="0"/>
          <a:chExt cx="0" cy="0"/>
        </a:xfrm>
      </p:grpSpPr>
      <p:sp>
        <p:nvSpPr>
          <p:cNvPr id="1502" name="Google Shape;1502;p71"/>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503"/>
        <p:cNvGrpSpPr/>
        <p:nvPr/>
      </p:nvGrpSpPr>
      <p:grpSpPr>
        <a:xfrm>
          <a:off x="0" y="0"/>
          <a:ext cx="0" cy="0"/>
          <a:chOff x="0" y="0"/>
          <a:chExt cx="0" cy="0"/>
        </a:xfrm>
      </p:grpSpPr>
      <p:sp>
        <p:nvSpPr>
          <p:cNvPr id="1504" name="Google Shape;1504;p72"/>
          <p:cNvSpPr txBox="1">
            <a:spLocks noGrp="1"/>
          </p:cNvSpPr>
          <p:nvPr>
            <p:ph type="subTitle" idx="1"/>
          </p:nvPr>
        </p:nvSpPr>
        <p:spPr>
          <a:xfrm>
            <a:off x="636120" y="361080"/>
            <a:ext cx="2964960" cy="55281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505"/>
        <p:cNvGrpSpPr/>
        <p:nvPr/>
      </p:nvGrpSpPr>
      <p:grpSpPr>
        <a:xfrm>
          <a:off x="0" y="0"/>
          <a:ext cx="0" cy="0"/>
          <a:chOff x="0" y="0"/>
          <a:chExt cx="0" cy="0"/>
        </a:xfrm>
      </p:grpSpPr>
      <p:sp>
        <p:nvSpPr>
          <p:cNvPr id="1506" name="Google Shape;1506;p73"/>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7" name="Google Shape;1507;p73"/>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08" name="Google Shape;1508;p73"/>
          <p:cNvSpPr txBox="1">
            <a:spLocks noGrp="1"/>
          </p:cNvSpPr>
          <p:nvPr>
            <p:ph type="body" idx="2"/>
          </p:nvPr>
        </p:nvSpPr>
        <p:spPr>
          <a:xfrm>
            <a:off x="249696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09" name="Google Shape;1509;p73"/>
          <p:cNvSpPr txBox="1">
            <a:spLocks noGrp="1"/>
          </p:cNvSpPr>
          <p:nvPr>
            <p:ph type="body" idx="3"/>
          </p:nvPr>
        </p:nvSpPr>
        <p:spPr>
          <a:xfrm>
            <a:off x="72000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510"/>
        <p:cNvGrpSpPr/>
        <p:nvPr/>
      </p:nvGrpSpPr>
      <p:grpSpPr>
        <a:xfrm>
          <a:off x="0" y="0"/>
          <a:ext cx="0" cy="0"/>
          <a:chOff x="0" y="0"/>
          <a:chExt cx="0" cy="0"/>
        </a:xfrm>
      </p:grpSpPr>
      <p:sp>
        <p:nvSpPr>
          <p:cNvPr id="1511" name="Google Shape;1511;p74"/>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2" name="Google Shape;1512;p74"/>
          <p:cNvSpPr txBox="1">
            <a:spLocks noGrp="1"/>
          </p:cNvSpPr>
          <p:nvPr>
            <p:ph type="body" idx="1"/>
          </p:nvPr>
        </p:nvSpPr>
        <p:spPr>
          <a:xfrm>
            <a:off x="72000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13" name="Google Shape;1513;p74"/>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14" name="Google Shape;1514;p74"/>
          <p:cNvSpPr txBox="1">
            <a:spLocks noGrp="1"/>
          </p:cNvSpPr>
          <p:nvPr>
            <p:ph type="body" idx="3"/>
          </p:nvPr>
        </p:nvSpPr>
        <p:spPr>
          <a:xfrm>
            <a:off x="249696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515"/>
        <p:cNvGrpSpPr/>
        <p:nvPr/>
      </p:nvGrpSpPr>
      <p:grpSpPr>
        <a:xfrm>
          <a:off x="0" y="0"/>
          <a:ext cx="0" cy="0"/>
          <a:chOff x="0" y="0"/>
          <a:chExt cx="0" cy="0"/>
        </a:xfrm>
      </p:grpSpPr>
      <p:sp>
        <p:nvSpPr>
          <p:cNvPr id="1516" name="Google Shape;1516;p75"/>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7" name="Google Shape;1517;p75"/>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18" name="Google Shape;1518;p75"/>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19" name="Google Shape;1519;p75"/>
          <p:cNvSpPr txBox="1">
            <a:spLocks noGrp="1"/>
          </p:cNvSpPr>
          <p:nvPr>
            <p:ph type="body" idx="3"/>
          </p:nvPr>
        </p:nvSpPr>
        <p:spPr>
          <a:xfrm>
            <a:off x="720000" y="3147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79"/>
        <p:cNvGrpSpPr/>
        <p:nvPr/>
      </p:nvGrpSpPr>
      <p:grpSpPr>
        <a:xfrm>
          <a:off x="0" y="0"/>
          <a:ext cx="0" cy="0"/>
          <a:chOff x="0" y="0"/>
          <a:chExt cx="0" cy="0"/>
        </a:xfrm>
      </p:grpSpPr>
      <p:sp>
        <p:nvSpPr>
          <p:cNvPr id="280" name="Google Shape;280;p8"/>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8"/>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2" name="Google Shape;282;p8"/>
          <p:cNvSpPr txBox="1">
            <a:spLocks noGrp="1"/>
          </p:cNvSpPr>
          <p:nvPr>
            <p:ph type="body" idx="2"/>
          </p:nvPr>
        </p:nvSpPr>
        <p:spPr>
          <a:xfrm>
            <a:off x="249696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3" name="Google Shape;283;p8"/>
          <p:cNvSpPr txBox="1">
            <a:spLocks noGrp="1"/>
          </p:cNvSpPr>
          <p:nvPr>
            <p:ph type="body" idx="3"/>
          </p:nvPr>
        </p:nvSpPr>
        <p:spPr>
          <a:xfrm>
            <a:off x="72000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20"/>
        <p:cNvGrpSpPr/>
        <p:nvPr/>
      </p:nvGrpSpPr>
      <p:grpSpPr>
        <a:xfrm>
          <a:off x="0" y="0"/>
          <a:ext cx="0" cy="0"/>
          <a:chOff x="0" y="0"/>
          <a:chExt cx="0" cy="0"/>
        </a:xfrm>
      </p:grpSpPr>
      <p:sp>
        <p:nvSpPr>
          <p:cNvPr id="1521" name="Google Shape;1521;p76"/>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2" name="Google Shape;1522;p76"/>
          <p:cNvSpPr txBox="1">
            <a:spLocks noGrp="1"/>
          </p:cNvSpPr>
          <p:nvPr>
            <p:ph type="body" idx="1"/>
          </p:nvPr>
        </p:nvSpPr>
        <p:spPr>
          <a:xfrm>
            <a:off x="720000" y="1554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3" name="Google Shape;1523;p76"/>
          <p:cNvSpPr txBox="1">
            <a:spLocks noGrp="1"/>
          </p:cNvSpPr>
          <p:nvPr>
            <p:ph type="body" idx="2"/>
          </p:nvPr>
        </p:nvSpPr>
        <p:spPr>
          <a:xfrm>
            <a:off x="720000" y="3147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524"/>
        <p:cNvGrpSpPr/>
        <p:nvPr/>
      </p:nvGrpSpPr>
      <p:grpSpPr>
        <a:xfrm>
          <a:off x="0" y="0"/>
          <a:ext cx="0" cy="0"/>
          <a:chOff x="0" y="0"/>
          <a:chExt cx="0" cy="0"/>
        </a:xfrm>
      </p:grpSpPr>
      <p:sp>
        <p:nvSpPr>
          <p:cNvPr id="1525" name="Google Shape;1525;p77"/>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6" name="Google Shape;1526;p77"/>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7" name="Google Shape;1527;p77"/>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8" name="Google Shape;1528;p77"/>
          <p:cNvSpPr txBox="1">
            <a:spLocks noGrp="1"/>
          </p:cNvSpPr>
          <p:nvPr>
            <p:ph type="body" idx="3"/>
          </p:nvPr>
        </p:nvSpPr>
        <p:spPr>
          <a:xfrm>
            <a:off x="72000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9" name="Google Shape;1529;p77"/>
          <p:cNvSpPr txBox="1">
            <a:spLocks noGrp="1"/>
          </p:cNvSpPr>
          <p:nvPr>
            <p:ph type="body" idx="4"/>
          </p:nvPr>
        </p:nvSpPr>
        <p:spPr>
          <a:xfrm>
            <a:off x="249696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530"/>
        <p:cNvGrpSpPr/>
        <p:nvPr/>
      </p:nvGrpSpPr>
      <p:grpSpPr>
        <a:xfrm>
          <a:off x="0" y="0"/>
          <a:ext cx="0" cy="0"/>
          <a:chOff x="0" y="0"/>
          <a:chExt cx="0" cy="0"/>
        </a:xfrm>
      </p:grpSpPr>
      <p:sp>
        <p:nvSpPr>
          <p:cNvPr id="1531" name="Google Shape;1531;p78"/>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2" name="Google Shape;1532;p78"/>
          <p:cNvSpPr txBox="1">
            <a:spLocks noGrp="1"/>
          </p:cNvSpPr>
          <p:nvPr>
            <p:ph type="body" idx="1"/>
          </p:nvPr>
        </p:nvSpPr>
        <p:spPr>
          <a:xfrm>
            <a:off x="72000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3" name="Google Shape;1533;p78"/>
          <p:cNvSpPr txBox="1">
            <a:spLocks noGrp="1"/>
          </p:cNvSpPr>
          <p:nvPr>
            <p:ph type="body" idx="2"/>
          </p:nvPr>
        </p:nvSpPr>
        <p:spPr>
          <a:xfrm>
            <a:off x="189252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4" name="Google Shape;1534;p78"/>
          <p:cNvSpPr txBox="1">
            <a:spLocks noGrp="1"/>
          </p:cNvSpPr>
          <p:nvPr>
            <p:ph type="body" idx="3"/>
          </p:nvPr>
        </p:nvSpPr>
        <p:spPr>
          <a:xfrm>
            <a:off x="306504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5" name="Google Shape;1535;p78"/>
          <p:cNvSpPr txBox="1">
            <a:spLocks noGrp="1"/>
          </p:cNvSpPr>
          <p:nvPr>
            <p:ph type="body" idx="4"/>
          </p:nvPr>
        </p:nvSpPr>
        <p:spPr>
          <a:xfrm>
            <a:off x="72000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6" name="Google Shape;1536;p78"/>
          <p:cNvSpPr txBox="1">
            <a:spLocks noGrp="1"/>
          </p:cNvSpPr>
          <p:nvPr>
            <p:ph type="body" idx="5"/>
          </p:nvPr>
        </p:nvSpPr>
        <p:spPr>
          <a:xfrm>
            <a:off x="189252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7" name="Google Shape;1537;p78"/>
          <p:cNvSpPr txBox="1">
            <a:spLocks noGrp="1"/>
          </p:cNvSpPr>
          <p:nvPr>
            <p:ph type="body" idx="6"/>
          </p:nvPr>
        </p:nvSpPr>
        <p:spPr>
          <a:xfrm>
            <a:off x="306504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760"/>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61"/>
        <p:cNvGrpSpPr/>
        <p:nvPr/>
      </p:nvGrpSpPr>
      <p:grpSpPr>
        <a:xfrm>
          <a:off x="0" y="0"/>
          <a:ext cx="0" cy="0"/>
          <a:chOff x="0" y="0"/>
          <a:chExt cx="0" cy="0"/>
        </a:xfrm>
      </p:grpSpPr>
      <p:sp>
        <p:nvSpPr>
          <p:cNvPr id="1762" name="Google Shape;1762;p81"/>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3" name="Google Shape;1763;p81"/>
          <p:cNvSpPr txBox="1">
            <a:spLocks noGrp="1"/>
          </p:cNvSpPr>
          <p:nvPr>
            <p:ph type="subTitle" idx="1"/>
          </p:nvPr>
        </p:nvSpPr>
        <p:spPr>
          <a:xfrm>
            <a:off x="720000" y="1554120"/>
            <a:ext cx="3467520" cy="30492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764"/>
        <p:cNvGrpSpPr/>
        <p:nvPr/>
      </p:nvGrpSpPr>
      <p:grpSpPr>
        <a:xfrm>
          <a:off x="0" y="0"/>
          <a:ext cx="0" cy="0"/>
          <a:chOff x="0" y="0"/>
          <a:chExt cx="0" cy="0"/>
        </a:xfrm>
      </p:grpSpPr>
      <p:sp>
        <p:nvSpPr>
          <p:cNvPr id="1765" name="Google Shape;1765;p82"/>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6" name="Google Shape;1766;p82"/>
          <p:cNvSpPr txBox="1">
            <a:spLocks noGrp="1"/>
          </p:cNvSpPr>
          <p:nvPr>
            <p:ph type="body" idx="1"/>
          </p:nvPr>
        </p:nvSpPr>
        <p:spPr>
          <a:xfrm>
            <a:off x="720000" y="1554120"/>
            <a:ext cx="346752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767"/>
        <p:cNvGrpSpPr/>
        <p:nvPr/>
      </p:nvGrpSpPr>
      <p:grpSpPr>
        <a:xfrm>
          <a:off x="0" y="0"/>
          <a:ext cx="0" cy="0"/>
          <a:chOff x="0" y="0"/>
          <a:chExt cx="0" cy="0"/>
        </a:xfrm>
      </p:grpSpPr>
      <p:sp>
        <p:nvSpPr>
          <p:cNvPr id="1768" name="Google Shape;1768;p83"/>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9" name="Google Shape;1769;p83"/>
          <p:cNvSpPr txBox="1">
            <a:spLocks noGrp="1"/>
          </p:cNvSpPr>
          <p:nvPr>
            <p:ph type="body" idx="1"/>
          </p:nvPr>
        </p:nvSpPr>
        <p:spPr>
          <a:xfrm>
            <a:off x="72000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70" name="Google Shape;1770;p83"/>
          <p:cNvSpPr txBox="1">
            <a:spLocks noGrp="1"/>
          </p:cNvSpPr>
          <p:nvPr>
            <p:ph type="body" idx="2"/>
          </p:nvPr>
        </p:nvSpPr>
        <p:spPr>
          <a:xfrm>
            <a:off x="249696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71"/>
        <p:cNvGrpSpPr/>
        <p:nvPr/>
      </p:nvGrpSpPr>
      <p:grpSpPr>
        <a:xfrm>
          <a:off x="0" y="0"/>
          <a:ext cx="0" cy="0"/>
          <a:chOff x="0" y="0"/>
          <a:chExt cx="0" cy="0"/>
        </a:xfrm>
      </p:grpSpPr>
      <p:sp>
        <p:nvSpPr>
          <p:cNvPr id="1772" name="Google Shape;1772;p84"/>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773"/>
        <p:cNvGrpSpPr/>
        <p:nvPr/>
      </p:nvGrpSpPr>
      <p:grpSpPr>
        <a:xfrm>
          <a:off x="0" y="0"/>
          <a:ext cx="0" cy="0"/>
          <a:chOff x="0" y="0"/>
          <a:chExt cx="0" cy="0"/>
        </a:xfrm>
      </p:grpSpPr>
      <p:sp>
        <p:nvSpPr>
          <p:cNvPr id="1774" name="Google Shape;1774;p85"/>
          <p:cNvSpPr txBox="1">
            <a:spLocks noGrp="1"/>
          </p:cNvSpPr>
          <p:nvPr>
            <p:ph type="subTitle" idx="1"/>
          </p:nvPr>
        </p:nvSpPr>
        <p:spPr>
          <a:xfrm>
            <a:off x="636120" y="361080"/>
            <a:ext cx="2964960" cy="55281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775"/>
        <p:cNvGrpSpPr/>
        <p:nvPr/>
      </p:nvGrpSpPr>
      <p:grpSpPr>
        <a:xfrm>
          <a:off x="0" y="0"/>
          <a:ext cx="0" cy="0"/>
          <a:chOff x="0" y="0"/>
          <a:chExt cx="0" cy="0"/>
        </a:xfrm>
      </p:grpSpPr>
      <p:sp>
        <p:nvSpPr>
          <p:cNvPr id="1776" name="Google Shape;1776;p86"/>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7" name="Google Shape;1777;p86"/>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78" name="Google Shape;1778;p86"/>
          <p:cNvSpPr txBox="1">
            <a:spLocks noGrp="1"/>
          </p:cNvSpPr>
          <p:nvPr>
            <p:ph type="body" idx="2"/>
          </p:nvPr>
        </p:nvSpPr>
        <p:spPr>
          <a:xfrm>
            <a:off x="249696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79" name="Google Shape;1779;p86"/>
          <p:cNvSpPr txBox="1">
            <a:spLocks noGrp="1"/>
          </p:cNvSpPr>
          <p:nvPr>
            <p:ph type="body" idx="3"/>
          </p:nvPr>
        </p:nvSpPr>
        <p:spPr>
          <a:xfrm>
            <a:off x="72000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84"/>
        <p:cNvGrpSpPr/>
        <p:nvPr/>
      </p:nvGrpSpPr>
      <p:grpSpPr>
        <a:xfrm>
          <a:off x="0" y="0"/>
          <a:ext cx="0" cy="0"/>
          <a:chOff x="0" y="0"/>
          <a:chExt cx="0" cy="0"/>
        </a:xfrm>
      </p:grpSpPr>
      <p:sp>
        <p:nvSpPr>
          <p:cNvPr id="285" name="Google Shape;285;p9"/>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9"/>
          <p:cNvSpPr txBox="1">
            <a:spLocks noGrp="1"/>
          </p:cNvSpPr>
          <p:nvPr>
            <p:ph type="body" idx="1"/>
          </p:nvPr>
        </p:nvSpPr>
        <p:spPr>
          <a:xfrm>
            <a:off x="72000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7" name="Google Shape;287;p9"/>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8" name="Google Shape;288;p9"/>
          <p:cNvSpPr txBox="1">
            <a:spLocks noGrp="1"/>
          </p:cNvSpPr>
          <p:nvPr>
            <p:ph type="body" idx="3"/>
          </p:nvPr>
        </p:nvSpPr>
        <p:spPr>
          <a:xfrm>
            <a:off x="249696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780"/>
        <p:cNvGrpSpPr/>
        <p:nvPr/>
      </p:nvGrpSpPr>
      <p:grpSpPr>
        <a:xfrm>
          <a:off x="0" y="0"/>
          <a:ext cx="0" cy="0"/>
          <a:chOff x="0" y="0"/>
          <a:chExt cx="0" cy="0"/>
        </a:xfrm>
      </p:grpSpPr>
      <p:sp>
        <p:nvSpPr>
          <p:cNvPr id="1781" name="Google Shape;1781;p87"/>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2" name="Google Shape;1782;p87"/>
          <p:cNvSpPr txBox="1">
            <a:spLocks noGrp="1"/>
          </p:cNvSpPr>
          <p:nvPr>
            <p:ph type="body" idx="1"/>
          </p:nvPr>
        </p:nvSpPr>
        <p:spPr>
          <a:xfrm>
            <a:off x="72000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83" name="Google Shape;1783;p87"/>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84" name="Google Shape;1784;p87"/>
          <p:cNvSpPr txBox="1">
            <a:spLocks noGrp="1"/>
          </p:cNvSpPr>
          <p:nvPr>
            <p:ph type="body" idx="3"/>
          </p:nvPr>
        </p:nvSpPr>
        <p:spPr>
          <a:xfrm>
            <a:off x="249696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785"/>
        <p:cNvGrpSpPr/>
        <p:nvPr/>
      </p:nvGrpSpPr>
      <p:grpSpPr>
        <a:xfrm>
          <a:off x="0" y="0"/>
          <a:ext cx="0" cy="0"/>
          <a:chOff x="0" y="0"/>
          <a:chExt cx="0" cy="0"/>
        </a:xfrm>
      </p:grpSpPr>
      <p:sp>
        <p:nvSpPr>
          <p:cNvPr id="1786" name="Google Shape;1786;p88"/>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7" name="Google Shape;1787;p88"/>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88" name="Google Shape;1788;p88"/>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89" name="Google Shape;1789;p88"/>
          <p:cNvSpPr txBox="1">
            <a:spLocks noGrp="1"/>
          </p:cNvSpPr>
          <p:nvPr>
            <p:ph type="body" idx="3"/>
          </p:nvPr>
        </p:nvSpPr>
        <p:spPr>
          <a:xfrm>
            <a:off x="720000" y="3147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790"/>
        <p:cNvGrpSpPr/>
        <p:nvPr/>
      </p:nvGrpSpPr>
      <p:grpSpPr>
        <a:xfrm>
          <a:off x="0" y="0"/>
          <a:ext cx="0" cy="0"/>
          <a:chOff x="0" y="0"/>
          <a:chExt cx="0" cy="0"/>
        </a:xfrm>
      </p:grpSpPr>
      <p:sp>
        <p:nvSpPr>
          <p:cNvPr id="1791" name="Google Shape;1791;p89"/>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2" name="Google Shape;1792;p89"/>
          <p:cNvSpPr txBox="1">
            <a:spLocks noGrp="1"/>
          </p:cNvSpPr>
          <p:nvPr>
            <p:ph type="body" idx="1"/>
          </p:nvPr>
        </p:nvSpPr>
        <p:spPr>
          <a:xfrm>
            <a:off x="720000" y="1554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93" name="Google Shape;1793;p89"/>
          <p:cNvSpPr txBox="1">
            <a:spLocks noGrp="1"/>
          </p:cNvSpPr>
          <p:nvPr>
            <p:ph type="body" idx="2"/>
          </p:nvPr>
        </p:nvSpPr>
        <p:spPr>
          <a:xfrm>
            <a:off x="720000" y="3147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794"/>
        <p:cNvGrpSpPr/>
        <p:nvPr/>
      </p:nvGrpSpPr>
      <p:grpSpPr>
        <a:xfrm>
          <a:off x="0" y="0"/>
          <a:ext cx="0" cy="0"/>
          <a:chOff x="0" y="0"/>
          <a:chExt cx="0" cy="0"/>
        </a:xfrm>
      </p:grpSpPr>
      <p:sp>
        <p:nvSpPr>
          <p:cNvPr id="1795" name="Google Shape;1795;p90"/>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6" name="Google Shape;1796;p90"/>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97" name="Google Shape;1797;p90"/>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98" name="Google Shape;1798;p90"/>
          <p:cNvSpPr txBox="1">
            <a:spLocks noGrp="1"/>
          </p:cNvSpPr>
          <p:nvPr>
            <p:ph type="body" idx="3"/>
          </p:nvPr>
        </p:nvSpPr>
        <p:spPr>
          <a:xfrm>
            <a:off x="72000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99" name="Google Shape;1799;p90"/>
          <p:cNvSpPr txBox="1">
            <a:spLocks noGrp="1"/>
          </p:cNvSpPr>
          <p:nvPr>
            <p:ph type="body" idx="4"/>
          </p:nvPr>
        </p:nvSpPr>
        <p:spPr>
          <a:xfrm>
            <a:off x="249696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800"/>
        <p:cNvGrpSpPr/>
        <p:nvPr/>
      </p:nvGrpSpPr>
      <p:grpSpPr>
        <a:xfrm>
          <a:off x="0" y="0"/>
          <a:ext cx="0" cy="0"/>
          <a:chOff x="0" y="0"/>
          <a:chExt cx="0" cy="0"/>
        </a:xfrm>
      </p:grpSpPr>
      <p:sp>
        <p:nvSpPr>
          <p:cNvPr id="1801" name="Google Shape;1801;p91"/>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2" name="Google Shape;1802;p91"/>
          <p:cNvSpPr txBox="1">
            <a:spLocks noGrp="1"/>
          </p:cNvSpPr>
          <p:nvPr>
            <p:ph type="body" idx="1"/>
          </p:nvPr>
        </p:nvSpPr>
        <p:spPr>
          <a:xfrm>
            <a:off x="72000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03" name="Google Shape;1803;p91"/>
          <p:cNvSpPr txBox="1">
            <a:spLocks noGrp="1"/>
          </p:cNvSpPr>
          <p:nvPr>
            <p:ph type="body" idx="2"/>
          </p:nvPr>
        </p:nvSpPr>
        <p:spPr>
          <a:xfrm>
            <a:off x="189252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04" name="Google Shape;1804;p91"/>
          <p:cNvSpPr txBox="1">
            <a:spLocks noGrp="1"/>
          </p:cNvSpPr>
          <p:nvPr>
            <p:ph type="body" idx="3"/>
          </p:nvPr>
        </p:nvSpPr>
        <p:spPr>
          <a:xfrm>
            <a:off x="306504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05" name="Google Shape;1805;p91"/>
          <p:cNvSpPr txBox="1">
            <a:spLocks noGrp="1"/>
          </p:cNvSpPr>
          <p:nvPr>
            <p:ph type="body" idx="4"/>
          </p:nvPr>
        </p:nvSpPr>
        <p:spPr>
          <a:xfrm>
            <a:off x="72000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06" name="Google Shape;1806;p91"/>
          <p:cNvSpPr txBox="1">
            <a:spLocks noGrp="1"/>
          </p:cNvSpPr>
          <p:nvPr>
            <p:ph type="body" idx="5"/>
          </p:nvPr>
        </p:nvSpPr>
        <p:spPr>
          <a:xfrm>
            <a:off x="189252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07" name="Google Shape;1807;p91"/>
          <p:cNvSpPr txBox="1">
            <a:spLocks noGrp="1"/>
          </p:cNvSpPr>
          <p:nvPr>
            <p:ph type="body" idx="6"/>
          </p:nvPr>
        </p:nvSpPr>
        <p:spPr>
          <a:xfrm>
            <a:off x="306504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50"/>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951"/>
        <p:cNvGrpSpPr/>
        <p:nvPr/>
      </p:nvGrpSpPr>
      <p:grpSpPr>
        <a:xfrm>
          <a:off x="0" y="0"/>
          <a:ext cx="0" cy="0"/>
          <a:chOff x="0" y="0"/>
          <a:chExt cx="0" cy="0"/>
        </a:xfrm>
      </p:grpSpPr>
      <p:sp>
        <p:nvSpPr>
          <p:cNvPr id="1952" name="Google Shape;1952;p94"/>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3" name="Google Shape;1953;p94"/>
          <p:cNvSpPr txBox="1">
            <a:spLocks noGrp="1"/>
          </p:cNvSpPr>
          <p:nvPr>
            <p:ph type="subTitle" idx="1"/>
          </p:nvPr>
        </p:nvSpPr>
        <p:spPr>
          <a:xfrm>
            <a:off x="720000" y="1554120"/>
            <a:ext cx="3467520" cy="30492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54"/>
        <p:cNvGrpSpPr/>
        <p:nvPr/>
      </p:nvGrpSpPr>
      <p:grpSpPr>
        <a:xfrm>
          <a:off x="0" y="0"/>
          <a:ext cx="0" cy="0"/>
          <a:chOff x="0" y="0"/>
          <a:chExt cx="0" cy="0"/>
        </a:xfrm>
      </p:grpSpPr>
      <p:sp>
        <p:nvSpPr>
          <p:cNvPr id="1955" name="Google Shape;1955;p95"/>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6" name="Google Shape;1956;p95"/>
          <p:cNvSpPr txBox="1">
            <a:spLocks noGrp="1"/>
          </p:cNvSpPr>
          <p:nvPr>
            <p:ph type="body" idx="1"/>
          </p:nvPr>
        </p:nvSpPr>
        <p:spPr>
          <a:xfrm>
            <a:off x="720000" y="1554120"/>
            <a:ext cx="346752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57"/>
        <p:cNvGrpSpPr/>
        <p:nvPr/>
      </p:nvGrpSpPr>
      <p:grpSpPr>
        <a:xfrm>
          <a:off x="0" y="0"/>
          <a:ext cx="0" cy="0"/>
          <a:chOff x="0" y="0"/>
          <a:chExt cx="0" cy="0"/>
        </a:xfrm>
      </p:grpSpPr>
      <p:sp>
        <p:nvSpPr>
          <p:cNvPr id="1958" name="Google Shape;1958;p96"/>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9" name="Google Shape;1959;p96"/>
          <p:cNvSpPr txBox="1">
            <a:spLocks noGrp="1"/>
          </p:cNvSpPr>
          <p:nvPr>
            <p:ph type="body" idx="1"/>
          </p:nvPr>
        </p:nvSpPr>
        <p:spPr>
          <a:xfrm>
            <a:off x="72000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60" name="Google Shape;1960;p96"/>
          <p:cNvSpPr txBox="1">
            <a:spLocks noGrp="1"/>
          </p:cNvSpPr>
          <p:nvPr>
            <p:ph type="body" idx="2"/>
          </p:nvPr>
        </p:nvSpPr>
        <p:spPr>
          <a:xfrm>
            <a:off x="249696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1"/>
        <p:cNvGrpSpPr/>
        <p:nvPr/>
      </p:nvGrpSpPr>
      <p:grpSpPr>
        <a:xfrm>
          <a:off x="0" y="0"/>
          <a:ext cx="0" cy="0"/>
          <a:chOff x="0" y="0"/>
          <a:chExt cx="0" cy="0"/>
        </a:xfrm>
      </p:grpSpPr>
      <p:sp>
        <p:nvSpPr>
          <p:cNvPr id="1962" name="Google Shape;1962;p97"/>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89"/>
        <p:cNvGrpSpPr/>
        <p:nvPr/>
      </p:nvGrpSpPr>
      <p:grpSpPr>
        <a:xfrm>
          <a:off x="0" y="0"/>
          <a:ext cx="0" cy="0"/>
          <a:chOff x="0" y="0"/>
          <a:chExt cx="0" cy="0"/>
        </a:xfrm>
      </p:grpSpPr>
      <p:sp>
        <p:nvSpPr>
          <p:cNvPr id="290" name="Google Shape;290;p10"/>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10"/>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2" name="Google Shape;292;p10"/>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3" name="Google Shape;293;p10"/>
          <p:cNvSpPr txBox="1">
            <a:spLocks noGrp="1"/>
          </p:cNvSpPr>
          <p:nvPr>
            <p:ph type="body" idx="3"/>
          </p:nvPr>
        </p:nvSpPr>
        <p:spPr>
          <a:xfrm>
            <a:off x="720000" y="3147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963"/>
        <p:cNvGrpSpPr/>
        <p:nvPr/>
      </p:nvGrpSpPr>
      <p:grpSpPr>
        <a:xfrm>
          <a:off x="0" y="0"/>
          <a:ext cx="0" cy="0"/>
          <a:chOff x="0" y="0"/>
          <a:chExt cx="0" cy="0"/>
        </a:xfrm>
      </p:grpSpPr>
      <p:sp>
        <p:nvSpPr>
          <p:cNvPr id="1964" name="Google Shape;1964;p98"/>
          <p:cNvSpPr txBox="1">
            <a:spLocks noGrp="1"/>
          </p:cNvSpPr>
          <p:nvPr>
            <p:ph type="subTitle" idx="1"/>
          </p:nvPr>
        </p:nvSpPr>
        <p:spPr>
          <a:xfrm>
            <a:off x="636120" y="361080"/>
            <a:ext cx="2964960" cy="55281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965"/>
        <p:cNvGrpSpPr/>
        <p:nvPr/>
      </p:nvGrpSpPr>
      <p:grpSpPr>
        <a:xfrm>
          <a:off x="0" y="0"/>
          <a:ext cx="0" cy="0"/>
          <a:chOff x="0" y="0"/>
          <a:chExt cx="0" cy="0"/>
        </a:xfrm>
      </p:grpSpPr>
      <p:sp>
        <p:nvSpPr>
          <p:cNvPr id="1966" name="Google Shape;1966;p99"/>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7" name="Google Shape;1967;p99"/>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68" name="Google Shape;1968;p99"/>
          <p:cNvSpPr txBox="1">
            <a:spLocks noGrp="1"/>
          </p:cNvSpPr>
          <p:nvPr>
            <p:ph type="body" idx="2"/>
          </p:nvPr>
        </p:nvSpPr>
        <p:spPr>
          <a:xfrm>
            <a:off x="249696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69" name="Google Shape;1969;p99"/>
          <p:cNvSpPr txBox="1">
            <a:spLocks noGrp="1"/>
          </p:cNvSpPr>
          <p:nvPr>
            <p:ph type="body" idx="3"/>
          </p:nvPr>
        </p:nvSpPr>
        <p:spPr>
          <a:xfrm>
            <a:off x="72000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970"/>
        <p:cNvGrpSpPr/>
        <p:nvPr/>
      </p:nvGrpSpPr>
      <p:grpSpPr>
        <a:xfrm>
          <a:off x="0" y="0"/>
          <a:ext cx="0" cy="0"/>
          <a:chOff x="0" y="0"/>
          <a:chExt cx="0" cy="0"/>
        </a:xfrm>
      </p:grpSpPr>
      <p:sp>
        <p:nvSpPr>
          <p:cNvPr id="1971" name="Google Shape;1971;p100"/>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2" name="Google Shape;1972;p100"/>
          <p:cNvSpPr txBox="1">
            <a:spLocks noGrp="1"/>
          </p:cNvSpPr>
          <p:nvPr>
            <p:ph type="body" idx="1"/>
          </p:nvPr>
        </p:nvSpPr>
        <p:spPr>
          <a:xfrm>
            <a:off x="720000" y="1554120"/>
            <a:ext cx="169200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73" name="Google Shape;1973;p100"/>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74" name="Google Shape;1974;p100"/>
          <p:cNvSpPr txBox="1">
            <a:spLocks noGrp="1"/>
          </p:cNvSpPr>
          <p:nvPr>
            <p:ph type="body" idx="3"/>
          </p:nvPr>
        </p:nvSpPr>
        <p:spPr>
          <a:xfrm>
            <a:off x="249696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975"/>
        <p:cNvGrpSpPr/>
        <p:nvPr/>
      </p:nvGrpSpPr>
      <p:grpSpPr>
        <a:xfrm>
          <a:off x="0" y="0"/>
          <a:ext cx="0" cy="0"/>
          <a:chOff x="0" y="0"/>
          <a:chExt cx="0" cy="0"/>
        </a:xfrm>
      </p:grpSpPr>
      <p:sp>
        <p:nvSpPr>
          <p:cNvPr id="1976" name="Google Shape;1976;p101"/>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7" name="Google Shape;1977;p101"/>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78" name="Google Shape;1978;p101"/>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79" name="Google Shape;1979;p101"/>
          <p:cNvSpPr txBox="1">
            <a:spLocks noGrp="1"/>
          </p:cNvSpPr>
          <p:nvPr>
            <p:ph type="body" idx="3"/>
          </p:nvPr>
        </p:nvSpPr>
        <p:spPr>
          <a:xfrm>
            <a:off x="720000" y="3147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980"/>
        <p:cNvGrpSpPr/>
        <p:nvPr/>
      </p:nvGrpSpPr>
      <p:grpSpPr>
        <a:xfrm>
          <a:off x="0" y="0"/>
          <a:ext cx="0" cy="0"/>
          <a:chOff x="0" y="0"/>
          <a:chExt cx="0" cy="0"/>
        </a:xfrm>
      </p:grpSpPr>
      <p:sp>
        <p:nvSpPr>
          <p:cNvPr id="1981" name="Google Shape;1981;p102"/>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2" name="Google Shape;1982;p102"/>
          <p:cNvSpPr txBox="1">
            <a:spLocks noGrp="1"/>
          </p:cNvSpPr>
          <p:nvPr>
            <p:ph type="body" idx="1"/>
          </p:nvPr>
        </p:nvSpPr>
        <p:spPr>
          <a:xfrm>
            <a:off x="720000" y="1554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83" name="Google Shape;1983;p102"/>
          <p:cNvSpPr txBox="1">
            <a:spLocks noGrp="1"/>
          </p:cNvSpPr>
          <p:nvPr>
            <p:ph type="body" idx="2"/>
          </p:nvPr>
        </p:nvSpPr>
        <p:spPr>
          <a:xfrm>
            <a:off x="720000" y="3147120"/>
            <a:ext cx="346752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984"/>
        <p:cNvGrpSpPr/>
        <p:nvPr/>
      </p:nvGrpSpPr>
      <p:grpSpPr>
        <a:xfrm>
          <a:off x="0" y="0"/>
          <a:ext cx="0" cy="0"/>
          <a:chOff x="0" y="0"/>
          <a:chExt cx="0" cy="0"/>
        </a:xfrm>
      </p:grpSpPr>
      <p:sp>
        <p:nvSpPr>
          <p:cNvPr id="1985" name="Google Shape;1985;p103"/>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6" name="Google Shape;1986;p103"/>
          <p:cNvSpPr txBox="1">
            <a:spLocks noGrp="1"/>
          </p:cNvSpPr>
          <p:nvPr>
            <p:ph type="body" idx="1"/>
          </p:nvPr>
        </p:nvSpPr>
        <p:spPr>
          <a:xfrm>
            <a:off x="72000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87" name="Google Shape;1987;p103"/>
          <p:cNvSpPr txBox="1">
            <a:spLocks noGrp="1"/>
          </p:cNvSpPr>
          <p:nvPr>
            <p:ph type="body" idx="2"/>
          </p:nvPr>
        </p:nvSpPr>
        <p:spPr>
          <a:xfrm>
            <a:off x="2496960" y="1554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88" name="Google Shape;1988;p103"/>
          <p:cNvSpPr txBox="1">
            <a:spLocks noGrp="1"/>
          </p:cNvSpPr>
          <p:nvPr>
            <p:ph type="body" idx="3"/>
          </p:nvPr>
        </p:nvSpPr>
        <p:spPr>
          <a:xfrm>
            <a:off x="72000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89" name="Google Shape;1989;p103"/>
          <p:cNvSpPr txBox="1">
            <a:spLocks noGrp="1"/>
          </p:cNvSpPr>
          <p:nvPr>
            <p:ph type="body" idx="4"/>
          </p:nvPr>
        </p:nvSpPr>
        <p:spPr>
          <a:xfrm>
            <a:off x="2496960" y="3147120"/>
            <a:ext cx="169200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990"/>
        <p:cNvGrpSpPr/>
        <p:nvPr/>
      </p:nvGrpSpPr>
      <p:grpSpPr>
        <a:xfrm>
          <a:off x="0" y="0"/>
          <a:ext cx="0" cy="0"/>
          <a:chOff x="0" y="0"/>
          <a:chExt cx="0" cy="0"/>
        </a:xfrm>
      </p:grpSpPr>
      <p:sp>
        <p:nvSpPr>
          <p:cNvPr id="1991" name="Google Shape;1991;p104"/>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2" name="Google Shape;1992;p104"/>
          <p:cNvSpPr txBox="1">
            <a:spLocks noGrp="1"/>
          </p:cNvSpPr>
          <p:nvPr>
            <p:ph type="body" idx="1"/>
          </p:nvPr>
        </p:nvSpPr>
        <p:spPr>
          <a:xfrm>
            <a:off x="72000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93" name="Google Shape;1993;p104"/>
          <p:cNvSpPr txBox="1">
            <a:spLocks noGrp="1"/>
          </p:cNvSpPr>
          <p:nvPr>
            <p:ph type="body" idx="2"/>
          </p:nvPr>
        </p:nvSpPr>
        <p:spPr>
          <a:xfrm>
            <a:off x="189252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94" name="Google Shape;1994;p104"/>
          <p:cNvSpPr txBox="1">
            <a:spLocks noGrp="1"/>
          </p:cNvSpPr>
          <p:nvPr>
            <p:ph type="body" idx="3"/>
          </p:nvPr>
        </p:nvSpPr>
        <p:spPr>
          <a:xfrm>
            <a:off x="3065040" y="1554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95" name="Google Shape;1995;p104"/>
          <p:cNvSpPr txBox="1">
            <a:spLocks noGrp="1"/>
          </p:cNvSpPr>
          <p:nvPr>
            <p:ph type="body" idx="4"/>
          </p:nvPr>
        </p:nvSpPr>
        <p:spPr>
          <a:xfrm>
            <a:off x="72000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96" name="Google Shape;1996;p104"/>
          <p:cNvSpPr txBox="1">
            <a:spLocks noGrp="1"/>
          </p:cNvSpPr>
          <p:nvPr>
            <p:ph type="body" idx="5"/>
          </p:nvPr>
        </p:nvSpPr>
        <p:spPr>
          <a:xfrm>
            <a:off x="189252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97" name="Google Shape;1997;p104"/>
          <p:cNvSpPr txBox="1">
            <a:spLocks noGrp="1"/>
          </p:cNvSpPr>
          <p:nvPr>
            <p:ph type="body" idx="6"/>
          </p:nvPr>
        </p:nvSpPr>
        <p:spPr>
          <a:xfrm>
            <a:off x="3065040" y="3147120"/>
            <a:ext cx="1116360" cy="145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238"/>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239"/>
        <p:cNvGrpSpPr/>
        <p:nvPr/>
      </p:nvGrpSpPr>
      <p:grpSpPr>
        <a:xfrm>
          <a:off x="0" y="0"/>
          <a:ext cx="0" cy="0"/>
          <a:chOff x="0" y="0"/>
          <a:chExt cx="0" cy="0"/>
        </a:xfrm>
      </p:grpSpPr>
      <p:sp>
        <p:nvSpPr>
          <p:cNvPr id="2240" name="Google Shape;2240;p107"/>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1" name="Google Shape;2241;p107"/>
          <p:cNvSpPr txBox="1">
            <a:spLocks noGrp="1"/>
          </p:cNvSpPr>
          <p:nvPr>
            <p:ph type="subTitle" idx="1"/>
          </p:nvPr>
        </p:nvSpPr>
        <p:spPr>
          <a:xfrm>
            <a:off x="720000" y="1554120"/>
            <a:ext cx="3467520" cy="30492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242"/>
        <p:cNvGrpSpPr/>
        <p:nvPr/>
      </p:nvGrpSpPr>
      <p:grpSpPr>
        <a:xfrm>
          <a:off x="0" y="0"/>
          <a:ext cx="0" cy="0"/>
          <a:chOff x="0" y="0"/>
          <a:chExt cx="0" cy="0"/>
        </a:xfrm>
      </p:grpSpPr>
      <p:sp>
        <p:nvSpPr>
          <p:cNvPr id="2243" name="Google Shape;2243;p108"/>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4" name="Google Shape;2244;p108"/>
          <p:cNvSpPr txBox="1">
            <a:spLocks noGrp="1"/>
          </p:cNvSpPr>
          <p:nvPr>
            <p:ph type="body" idx="1"/>
          </p:nvPr>
        </p:nvSpPr>
        <p:spPr>
          <a:xfrm>
            <a:off x="720000" y="1554120"/>
            <a:ext cx="3467520" cy="30492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6.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8.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10.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8.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6F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69680" y="1238760"/>
            <a:ext cx="5803920" cy="215856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p1"/>
          <p:cNvSpPr txBox="1">
            <a:spLocks noGrp="1"/>
          </p:cNvSpPr>
          <p:nvPr>
            <p:ph type="title" idx="2"/>
          </p:nvPr>
        </p:nvSpPr>
        <p:spPr>
          <a:xfrm>
            <a:off x="1669680" y="826200"/>
            <a:ext cx="5803920" cy="48312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grpSp>
        <p:nvGrpSpPr>
          <p:cNvPr id="8" name="Google Shape;8;p1"/>
          <p:cNvGrpSpPr/>
          <p:nvPr/>
        </p:nvGrpSpPr>
        <p:grpSpPr>
          <a:xfrm>
            <a:off x="498989" y="-2149287"/>
            <a:ext cx="10766253" cy="8805366"/>
            <a:chOff x="498989" y="-2149287"/>
            <a:chExt cx="10766253" cy="8805366"/>
          </a:xfrm>
        </p:grpSpPr>
        <p:grpSp>
          <p:nvGrpSpPr>
            <p:cNvPr id="9" name="Google Shape;9;p1"/>
            <p:cNvGrpSpPr/>
            <p:nvPr/>
          </p:nvGrpSpPr>
          <p:grpSpPr>
            <a:xfrm>
              <a:off x="3054781" y="3908121"/>
              <a:ext cx="2572918" cy="2747959"/>
              <a:chOff x="3054781" y="3908121"/>
              <a:chExt cx="2572918" cy="2747959"/>
            </a:xfrm>
          </p:grpSpPr>
          <p:sp>
            <p:nvSpPr>
              <p:cNvPr id="10" name="Google Shape;10;p1"/>
              <p:cNvSpPr/>
              <p:nvPr/>
            </p:nvSpPr>
            <p:spPr>
              <a:xfrm rot="-3684600">
                <a:off x="4202280" y="4917960"/>
                <a:ext cx="264240" cy="51840"/>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rot="-3684600">
                <a:off x="3931920" y="4964040"/>
                <a:ext cx="236880" cy="6336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rot="-3684600">
                <a:off x="3692160" y="5096160"/>
                <a:ext cx="210240" cy="61200"/>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rot="-3684600">
                <a:off x="4217760" y="4900680"/>
                <a:ext cx="173160" cy="3600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rot="-3684600">
                <a:off x="4479480" y="4829400"/>
                <a:ext cx="154440" cy="16920"/>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rot="-3684600">
                <a:off x="4198320" y="4878720"/>
                <a:ext cx="147960" cy="3708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rot="-3684600">
                <a:off x="4439880" y="4851000"/>
                <a:ext cx="120600" cy="1656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rot="-3684600">
                <a:off x="3725640" y="5102640"/>
                <a:ext cx="105120" cy="40320"/>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rot="-3684600">
                <a:off x="3658320" y="5133240"/>
                <a:ext cx="77400" cy="26640"/>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rot="-3684600">
                <a:off x="4150080" y="4844160"/>
                <a:ext cx="108720" cy="14760"/>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rot="-3684600">
                <a:off x="3969000" y="4970520"/>
                <a:ext cx="100080" cy="3204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rot="-3684600">
                <a:off x="3527280" y="5264280"/>
                <a:ext cx="95760" cy="3780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rot="-3684600">
                <a:off x="4193640" y="4887000"/>
                <a:ext cx="91080" cy="1764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rot="-3684600">
                <a:off x="3651480" y="5190120"/>
                <a:ext cx="80640" cy="28440"/>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rot="-3684600">
                <a:off x="4701600" y="4833720"/>
                <a:ext cx="87120" cy="1224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rot="-3684600">
                <a:off x="4747680" y="4825440"/>
                <a:ext cx="64440" cy="1008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rot="-3684600">
                <a:off x="4557240" y="4824000"/>
                <a:ext cx="71280" cy="9360"/>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rot="-3684600">
                <a:off x="3936960" y="4966200"/>
                <a:ext cx="61200" cy="1476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rot="-3684600">
                <a:off x="4151160" y="4838400"/>
                <a:ext cx="56160" cy="9720"/>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rot="-3684600">
                <a:off x="3569400" y="5256000"/>
                <a:ext cx="53280" cy="18000"/>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rot="-3684600">
                <a:off x="3726720" y="5111640"/>
                <a:ext cx="57600" cy="17280"/>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rot="-3684600">
                <a:off x="4920840" y="4794480"/>
                <a:ext cx="54720" cy="9360"/>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rot="-3684600">
                <a:off x="4955400" y="4793400"/>
                <a:ext cx="46080" cy="10440"/>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rot="-3684600">
                <a:off x="3971160" y="4977360"/>
                <a:ext cx="52200" cy="17280"/>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rot="-3684600">
                <a:off x="4602240" y="4814640"/>
                <a:ext cx="37800" cy="9720"/>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rot="-3684600">
                <a:off x="3991320" y="4937760"/>
                <a:ext cx="33480" cy="11160"/>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rot="-3684600">
                <a:off x="3933360" y="4944240"/>
                <a:ext cx="23040" cy="10080"/>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rot="-3684600">
                <a:off x="4027320" y="4927320"/>
                <a:ext cx="12600" cy="576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rot="-3684600">
                <a:off x="3251160" y="4411080"/>
                <a:ext cx="2180160" cy="1742040"/>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rot="-3684600">
                <a:off x="3831840" y="5087160"/>
                <a:ext cx="500760" cy="162000"/>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rot="-3684600">
                <a:off x="4665960" y="4905000"/>
                <a:ext cx="326880" cy="100440"/>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rot="-3684600">
                <a:off x="4308120" y="5375160"/>
                <a:ext cx="28440" cy="31788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rot="-3684600">
                <a:off x="3975840" y="5495760"/>
                <a:ext cx="45720" cy="26748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rot="-3684600">
                <a:off x="4305600" y="5672160"/>
                <a:ext cx="40320" cy="234720"/>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rot="-3684600">
                <a:off x="4143240" y="5751360"/>
                <a:ext cx="35280" cy="2196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rot="-3684600">
                <a:off x="4015080" y="5520600"/>
                <a:ext cx="27000" cy="122760"/>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rot="-3684600">
                <a:off x="4652640" y="5579640"/>
                <a:ext cx="72360" cy="204840"/>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rot="-3684600">
                <a:off x="4865040" y="5420880"/>
                <a:ext cx="87480" cy="19764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rot="-3684600">
                <a:off x="3462120" y="5298120"/>
                <a:ext cx="174600" cy="5508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rot="-3684600">
                <a:off x="3853800" y="5396040"/>
                <a:ext cx="109080" cy="5472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rot="-3684600">
                <a:off x="4206960" y="5229000"/>
                <a:ext cx="146520" cy="6048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rot="-3684600">
                <a:off x="4386960" y="5142960"/>
                <a:ext cx="156960" cy="5940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rot="-3684600">
                <a:off x="3986640" y="5519160"/>
                <a:ext cx="28800" cy="15804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p:nvPr/>
            </p:nvSpPr>
            <p:spPr>
              <a:xfrm rot="-3684600">
                <a:off x="4348800" y="5696640"/>
                <a:ext cx="30600" cy="155160"/>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p:cNvSpPr/>
              <p:nvPr/>
            </p:nvSpPr>
            <p:spPr>
              <a:xfrm rot="-3684600">
                <a:off x="3586680" y="5471280"/>
                <a:ext cx="131760" cy="62640"/>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rot="-3684600">
                <a:off x="3547080" y="5482440"/>
                <a:ext cx="151560" cy="71280"/>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rot="-3684600">
                <a:off x="4176360" y="5243400"/>
                <a:ext cx="133920" cy="6156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rot="-3684600">
                <a:off x="4851000" y="4960080"/>
                <a:ext cx="158400" cy="4068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rot="-3684600">
                <a:off x="3998880" y="5884560"/>
                <a:ext cx="59040" cy="142920"/>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p:nvPr/>
            </p:nvSpPr>
            <p:spPr>
              <a:xfrm rot="-3684600">
                <a:off x="4407480" y="5692680"/>
                <a:ext cx="30600" cy="14904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
              <p:cNvSpPr/>
              <p:nvPr/>
            </p:nvSpPr>
            <p:spPr>
              <a:xfrm rot="-3684600">
                <a:off x="5168880" y="5150160"/>
                <a:ext cx="61560" cy="14364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p:nvPr/>
            </p:nvSpPr>
            <p:spPr>
              <a:xfrm rot="-3684600">
                <a:off x="3537000" y="5497920"/>
                <a:ext cx="126360" cy="5652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
              <p:cNvSpPr/>
              <p:nvPr/>
            </p:nvSpPr>
            <p:spPr>
              <a:xfrm rot="-3684600">
                <a:off x="4824000" y="4970520"/>
                <a:ext cx="131760" cy="3168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
              <p:cNvSpPr/>
              <p:nvPr/>
            </p:nvSpPr>
            <p:spPr>
              <a:xfrm rot="-3684600">
                <a:off x="4704480" y="5602680"/>
                <a:ext cx="50400" cy="12492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p:nvPr/>
            </p:nvSpPr>
            <p:spPr>
              <a:xfrm rot="-3684600">
                <a:off x="4263480" y="5552640"/>
                <a:ext cx="15840" cy="13572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
              <p:cNvSpPr/>
              <p:nvPr/>
            </p:nvSpPr>
            <p:spPr>
              <a:xfrm rot="-3684600">
                <a:off x="4483800" y="5321160"/>
                <a:ext cx="22320" cy="14796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p:nvPr/>
            </p:nvSpPr>
            <p:spPr>
              <a:xfrm rot="-3684600">
                <a:off x="3936960" y="5835960"/>
                <a:ext cx="19800" cy="12744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rot="-3684600">
                <a:off x="3423600" y="5539320"/>
                <a:ext cx="114480" cy="50040"/>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p:nvPr/>
            </p:nvSpPr>
            <p:spPr>
              <a:xfrm rot="-3684600">
                <a:off x="4384800" y="5124960"/>
                <a:ext cx="122400" cy="42120"/>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p:nvPr/>
            </p:nvSpPr>
            <p:spPr>
              <a:xfrm rot="-3684600">
                <a:off x="4327920" y="5450040"/>
                <a:ext cx="9000" cy="125640"/>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rot="-3684600">
                <a:off x="5101560" y="4902480"/>
                <a:ext cx="118800" cy="8640"/>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
              <p:cNvSpPr/>
              <p:nvPr/>
            </p:nvSpPr>
            <p:spPr>
              <a:xfrm rot="-3684600">
                <a:off x="4655160" y="5076360"/>
                <a:ext cx="119880" cy="4680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p:nvPr/>
            </p:nvSpPr>
            <p:spPr>
              <a:xfrm rot="-3684600">
                <a:off x="4452120" y="5690880"/>
                <a:ext cx="25920" cy="11268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
              <p:cNvSpPr/>
              <p:nvPr/>
            </p:nvSpPr>
            <p:spPr>
              <a:xfrm rot="-3684600">
                <a:off x="4944960" y="5447160"/>
                <a:ext cx="43560" cy="100080"/>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p:nvPr/>
            </p:nvSpPr>
            <p:spPr>
              <a:xfrm rot="-3684600">
                <a:off x="5193000" y="5150880"/>
                <a:ext cx="37440" cy="100440"/>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rot="-3684600">
                <a:off x="5144400" y="4892760"/>
                <a:ext cx="95400" cy="9720"/>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
              <p:cNvSpPr/>
              <p:nvPr/>
            </p:nvSpPr>
            <p:spPr>
              <a:xfrm rot="-3684600">
                <a:off x="3795840" y="5586120"/>
                <a:ext cx="19440" cy="11052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
              <p:cNvSpPr/>
              <p:nvPr/>
            </p:nvSpPr>
            <p:spPr>
              <a:xfrm rot="-3684600">
                <a:off x="3633120" y="5640120"/>
                <a:ext cx="12240" cy="12384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
              <p:cNvSpPr/>
              <p:nvPr/>
            </p:nvSpPr>
            <p:spPr>
              <a:xfrm rot="-3684600">
                <a:off x="4173840" y="5800680"/>
                <a:ext cx="24480" cy="96120"/>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rot="-3684600">
                <a:off x="5258520" y="4844160"/>
                <a:ext cx="86040" cy="1476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
              <p:cNvSpPr/>
              <p:nvPr/>
            </p:nvSpPr>
            <p:spPr>
              <a:xfrm rot="-3684600">
                <a:off x="4776840" y="5195520"/>
                <a:ext cx="18720" cy="8748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
              <p:cNvSpPr/>
              <p:nvPr/>
            </p:nvSpPr>
            <p:spPr>
              <a:xfrm rot="-3684600">
                <a:off x="4732200" y="5201280"/>
                <a:ext cx="19440" cy="8964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
              <p:cNvSpPr/>
              <p:nvPr/>
            </p:nvSpPr>
            <p:spPr>
              <a:xfrm rot="-3684600">
                <a:off x="4946400" y="5091480"/>
                <a:ext cx="18000" cy="9252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
              <p:cNvSpPr/>
              <p:nvPr/>
            </p:nvSpPr>
            <p:spPr>
              <a:xfrm rot="-3684600">
                <a:off x="5201640" y="4986360"/>
                <a:ext cx="33480" cy="82080"/>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
              <p:cNvSpPr/>
              <p:nvPr/>
            </p:nvSpPr>
            <p:spPr>
              <a:xfrm rot="-3684600">
                <a:off x="4640760" y="5119560"/>
                <a:ext cx="86400" cy="37080"/>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rot="-3684600">
                <a:off x="4497480" y="5330880"/>
                <a:ext cx="21600" cy="85680"/>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rot="-3684600">
                <a:off x="4541400" y="5326200"/>
                <a:ext cx="23760" cy="72720"/>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p:nvPr/>
            </p:nvSpPr>
            <p:spPr>
              <a:xfrm rot="-3684600">
                <a:off x="4978080" y="5086080"/>
                <a:ext cx="17280" cy="80280"/>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rot="-3684600">
                <a:off x="5303880" y="4841640"/>
                <a:ext cx="75600" cy="25200"/>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p:nvPr/>
            </p:nvSpPr>
            <p:spPr>
              <a:xfrm rot="-3684600">
                <a:off x="4355280" y="5459040"/>
                <a:ext cx="15840" cy="81720"/>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rot="-3684600">
                <a:off x="3974760" y="5860440"/>
                <a:ext cx="14400" cy="6624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rot="-3684600">
                <a:off x="5018760" y="5448960"/>
                <a:ext cx="25920" cy="56160"/>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rot="-3684600">
                <a:off x="5218920" y="5145840"/>
                <a:ext cx="23760" cy="64440"/>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rot="-3684600">
                <a:off x="3808440" y="5839200"/>
                <a:ext cx="11880" cy="8064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rot="-3684600">
                <a:off x="4383720" y="5450760"/>
                <a:ext cx="13680" cy="6012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p:nvPr/>
            </p:nvSpPr>
            <p:spPr>
              <a:xfrm rot="-3684600">
                <a:off x="5386680" y="4892760"/>
                <a:ext cx="28800" cy="4932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rot="-3684600">
                <a:off x="4800240" y="5626440"/>
                <a:ext cx="24840" cy="4608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p:nvPr/>
            </p:nvSpPr>
            <p:spPr>
              <a:xfrm rot="-3684600">
                <a:off x="5243760" y="4990320"/>
                <a:ext cx="18720" cy="5544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
              <p:cNvSpPr/>
              <p:nvPr/>
            </p:nvSpPr>
            <p:spPr>
              <a:xfrm rot="-3684600">
                <a:off x="3431160" y="5612040"/>
                <a:ext cx="41760" cy="28080"/>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rot="-3684600">
                <a:off x="4062240" y="5509800"/>
                <a:ext cx="10080" cy="4608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p:nvPr/>
            </p:nvSpPr>
            <p:spPr>
              <a:xfrm rot="-3684600">
                <a:off x="3437640" y="5428440"/>
                <a:ext cx="54000" cy="936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
              <p:cNvSpPr/>
              <p:nvPr/>
            </p:nvSpPr>
            <p:spPr>
              <a:xfrm rot="-3684600">
                <a:off x="3813480" y="5597640"/>
                <a:ext cx="11520" cy="55080"/>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rot="-3684600">
                <a:off x="4049640" y="5537520"/>
                <a:ext cx="12960" cy="47160"/>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p:nvPr/>
            </p:nvSpPr>
            <p:spPr>
              <a:xfrm rot="-3684600">
                <a:off x="3545640" y="5693760"/>
                <a:ext cx="12960" cy="37440"/>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
              <p:cNvSpPr/>
              <p:nvPr/>
            </p:nvSpPr>
            <p:spPr>
              <a:xfrm rot="-3684600">
                <a:off x="3684600" y="5340240"/>
                <a:ext cx="43920" cy="15480"/>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rot="-3684600">
                <a:off x="4229280" y="5616720"/>
                <a:ext cx="14400" cy="4032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p:nvPr/>
            </p:nvSpPr>
            <p:spPr>
              <a:xfrm rot="-3684600">
                <a:off x="4752000" y="5622120"/>
                <a:ext cx="21600" cy="45720"/>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
              <p:cNvSpPr/>
              <p:nvPr/>
            </p:nvSpPr>
            <p:spPr>
              <a:xfrm rot="-3684600">
                <a:off x="3574440" y="5680080"/>
                <a:ext cx="11520" cy="3096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
              <p:cNvSpPr/>
              <p:nvPr/>
            </p:nvSpPr>
            <p:spPr>
              <a:xfrm rot="-3684600">
                <a:off x="4681440" y="5078880"/>
                <a:ext cx="15480" cy="8280"/>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
              <p:cNvSpPr/>
              <p:nvPr/>
            </p:nvSpPr>
            <p:spPr>
              <a:xfrm rot="-3684600">
                <a:off x="4718880" y="5029200"/>
                <a:ext cx="11520" cy="324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
              <p:cNvSpPr/>
              <p:nvPr/>
            </p:nvSpPr>
            <p:spPr>
              <a:xfrm rot="-3684600">
                <a:off x="4725360" y="5022000"/>
                <a:ext cx="2520" cy="3240"/>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1"/>
            <p:cNvGrpSpPr/>
            <p:nvPr/>
          </p:nvGrpSpPr>
          <p:grpSpPr>
            <a:xfrm>
              <a:off x="8248558" y="3150045"/>
              <a:ext cx="3016684" cy="1925190"/>
              <a:chOff x="8248558" y="3150045"/>
              <a:chExt cx="3016684" cy="1925190"/>
            </a:xfrm>
          </p:grpSpPr>
          <p:sp>
            <p:nvSpPr>
              <p:cNvPr id="112" name="Google Shape;112;p1"/>
              <p:cNvSpPr/>
              <p:nvPr/>
            </p:nvSpPr>
            <p:spPr>
              <a:xfrm rot="-4048800">
                <a:off x="9316080" y="2662560"/>
                <a:ext cx="881640" cy="2900160"/>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
              <p:cNvSpPr/>
              <p:nvPr/>
            </p:nvSpPr>
            <p:spPr>
              <a:xfrm rot="-4048800">
                <a:off x="10425960" y="3536640"/>
                <a:ext cx="74520" cy="1443600"/>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
              <p:cNvSpPr/>
              <p:nvPr/>
            </p:nvSpPr>
            <p:spPr>
              <a:xfrm rot="-4048800">
                <a:off x="9181440" y="3238920"/>
                <a:ext cx="321840" cy="975960"/>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
              <p:cNvSpPr/>
              <p:nvPr/>
            </p:nvSpPr>
            <p:spPr>
              <a:xfrm rot="-4048800">
                <a:off x="8521200" y="3679200"/>
                <a:ext cx="167760" cy="24948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
              <p:cNvSpPr/>
              <p:nvPr/>
            </p:nvSpPr>
            <p:spPr>
              <a:xfrm rot="-4048800">
                <a:off x="8658720" y="3609720"/>
                <a:ext cx="72720" cy="133920"/>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
              <p:cNvSpPr/>
              <p:nvPr/>
            </p:nvSpPr>
            <p:spPr>
              <a:xfrm rot="-4048800">
                <a:off x="8833320" y="3648960"/>
                <a:ext cx="46440" cy="13932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
              <p:cNvSpPr/>
              <p:nvPr/>
            </p:nvSpPr>
            <p:spPr>
              <a:xfrm rot="-4048800">
                <a:off x="8925120" y="3584160"/>
                <a:ext cx="76680" cy="1494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
              <p:cNvSpPr/>
              <p:nvPr/>
            </p:nvSpPr>
            <p:spPr>
              <a:xfrm rot="-4048800">
                <a:off x="8845920" y="3790080"/>
                <a:ext cx="45720" cy="113040"/>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
              <p:cNvSpPr/>
              <p:nvPr/>
            </p:nvSpPr>
            <p:spPr>
              <a:xfrm rot="-4048800">
                <a:off x="8841240" y="3354120"/>
                <a:ext cx="111600" cy="72360"/>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
              <p:cNvSpPr/>
              <p:nvPr/>
            </p:nvSpPr>
            <p:spPr>
              <a:xfrm rot="-4048800">
                <a:off x="8598240" y="3979080"/>
                <a:ext cx="107640" cy="54000"/>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
              <p:cNvSpPr/>
              <p:nvPr/>
            </p:nvSpPr>
            <p:spPr>
              <a:xfrm rot="-4048800">
                <a:off x="8664480" y="3811320"/>
                <a:ext cx="85320" cy="9396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
              <p:cNvSpPr/>
              <p:nvPr/>
            </p:nvSpPr>
            <p:spPr>
              <a:xfrm rot="-4048800">
                <a:off x="8482320" y="3657960"/>
                <a:ext cx="48960" cy="113400"/>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
              <p:cNvSpPr/>
              <p:nvPr/>
            </p:nvSpPr>
            <p:spPr>
              <a:xfrm rot="-4048800">
                <a:off x="8744760" y="3492000"/>
                <a:ext cx="85680" cy="77760"/>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
              <p:cNvSpPr/>
              <p:nvPr/>
            </p:nvSpPr>
            <p:spPr>
              <a:xfrm rot="-4048800">
                <a:off x="8600400" y="3459960"/>
                <a:ext cx="30240" cy="10656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
              <p:cNvSpPr/>
              <p:nvPr/>
            </p:nvSpPr>
            <p:spPr>
              <a:xfrm rot="-4048800">
                <a:off x="8863920" y="3770280"/>
                <a:ext cx="46440" cy="8856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
              <p:cNvSpPr/>
              <p:nvPr/>
            </p:nvSpPr>
            <p:spPr>
              <a:xfrm rot="-4048800">
                <a:off x="8558280" y="3938400"/>
                <a:ext cx="40320" cy="5004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
              <p:cNvSpPr/>
              <p:nvPr/>
            </p:nvSpPr>
            <p:spPr>
              <a:xfrm rot="-4048800">
                <a:off x="8840160" y="3357360"/>
                <a:ext cx="67680" cy="46080"/>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
              <p:cNvSpPr/>
              <p:nvPr/>
            </p:nvSpPr>
            <p:spPr>
              <a:xfrm rot="-4048800">
                <a:off x="8476200" y="3654720"/>
                <a:ext cx="29160" cy="5724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
              <p:cNvSpPr/>
              <p:nvPr/>
            </p:nvSpPr>
            <p:spPr>
              <a:xfrm rot="-4048800">
                <a:off x="8851680" y="3634920"/>
                <a:ext cx="26640" cy="702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
              <p:cNvSpPr/>
              <p:nvPr/>
            </p:nvSpPr>
            <p:spPr>
              <a:xfrm rot="-4048800">
                <a:off x="8501400" y="3836520"/>
                <a:ext cx="52560" cy="5328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
              <p:cNvSpPr/>
              <p:nvPr/>
            </p:nvSpPr>
            <p:spPr>
              <a:xfrm rot="-4048800">
                <a:off x="8804880" y="3531600"/>
                <a:ext cx="57240" cy="40320"/>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
              <p:cNvSpPr/>
              <p:nvPr/>
            </p:nvSpPr>
            <p:spPr>
              <a:xfrm rot="-4048800">
                <a:off x="8575200" y="3498480"/>
                <a:ext cx="24840" cy="63360"/>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
              <p:cNvSpPr/>
              <p:nvPr/>
            </p:nvSpPr>
            <p:spPr>
              <a:xfrm rot="-4048800">
                <a:off x="8486280" y="3555720"/>
                <a:ext cx="22320" cy="57240"/>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
              <p:cNvSpPr/>
              <p:nvPr/>
            </p:nvSpPr>
            <p:spPr>
              <a:xfrm rot="-4048800">
                <a:off x="8740800" y="3585960"/>
                <a:ext cx="28440" cy="4536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
              <p:cNvSpPr/>
              <p:nvPr/>
            </p:nvSpPr>
            <p:spPr>
              <a:xfrm rot="-4048800">
                <a:off x="8484840" y="3606480"/>
                <a:ext cx="32040" cy="5976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
              <p:cNvSpPr/>
              <p:nvPr/>
            </p:nvSpPr>
            <p:spPr>
              <a:xfrm rot="-4048800">
                <a:off x="8586360" y="3979800"/>
                <a:ext cx="47880" cy="22320"/>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
              <p:cNvSpPr/>
              <p:nvPr/>
            </p:nvSpPr>
            <p:spPr>
              <a:xfrm rot="-4048800">
                <a:off x="8849880" y="3542400"/>
                <a:ext cx="41400" cy="24840"/>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
              <p:cNvSpPr/>
              <p:nvPr/>
            </p:nvSpPr>
            <p:spPr>
              <a:xfrm rot="-4048800">
                <a:off x="8524080" y="3871080"/>
                <a:ext cx="36360" cy="38880"/>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
              <p:cNvSpPr/>
              <p:nvPr/>
            </p:nvSpPr>
            <p:spPr>
              <a:xfrm rot="-4048800">
                <a:off x="8738640" y="3624840"/>
                <a:ext cx="29160" cy="396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
              <p:cNvSpPr/>
              <p:nvPr/>
            </p:nvSpPr>
            <p:spPr>
              <a:xfrm rot="-4048800">
                <a:off x="9019800" y="3792240"/>
                <a:ext cx="18360" cy="3420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
              <p:cNvSpPr/>
              <p:nvPr/>
            </p:nvSpPr>
            <p:spPr>
              <a:xfrm rot="-4048800">
                <a:off x="9009720" y="3728160"/>
                <a:ext cx="30960" cy="2772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1"/>
            <p:cNvGrpSpPr/>
            <p:nvPr/>
          </p:nvGrpSpPr>
          <p:grpSpPr>
            <a:xfrm>
              <a:off x="498989" y="-2149287"/>
              <a:ext cx="2938982" cy="2975227"/>
              <a:chOff x="498989" y="-2149287"/>
              <a:chExt cx="2938982" cy="2975227"/>
            </a:xfrm>
          </p:grpSpPr>
          <p:sp>
            <p:nvSpPr>
              <p:cNvPr id="144" name="Google Shape;144;p1"/>
              <p:cNvSpPr/>
              <p:nvPr/>
            </p:nvSpPr>
            <p:spPr>
              <a:xfrm rot="-3032400" flipH="1">
                <a:off x="1118520" y="-1798920"/>
                <a:ext cx="1699920" cy="2407320"/>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
              <p:cNvSpPr/>
              <p:nvPr/>
            </p:nvSpPr>
            <p:spPr>
              <a:xfrm rot="-3032400" flipH="1">
                <a:off x="1649160" y="-2180520"/>
                <a:ext cx="583560" cy="140760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
              <p:cNvSpPr/>
              <p:nvPr/>
            </p:nvSpPr>
            <p:spPr>
              <a:xfrm rot="-3032400" flipH="1">
                <a:off x="2118240" y="-681480"/>
                <a:ext cx="169920" cy="236160"/>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
              <p:cNvSpPr/>
              <p:nvPr/>
            </p:nvSpPr>
            <p:spPr>
              <a:xfrm rot="-3032400" flipH="1">
                <a:off x="2549160" y="-879480"/>
                <a:ext cx="167760" cy="24120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
              <p:cNvSpPr/>
              <p:nvPr/>
            </p:nvSpPr>
            <p:spPr>
              <a:xfrm rot="-3032400" flipH="1">
                <a:off x="2077920" y="-995040"/>
                <a:ext cx="66600" cy="99720"/>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
              <p:cNvSpPr/>
              <p:nvPr/>
            </p:nvSpPr>
            <p:spPr>
              <a:xfrm rot="-3032400" flipH="1">
                <a:off x="1724760" y="-1719000"/>
                <a:ext cx="84240" cy="2124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
              <p:cNvSpPr/>
              <p:nvPr/>
            </p:nvSpPr>
            <p:spPr>
              <a:xfrm rot="-3032400" flipH="1">
                <a:off x="1534320" y="-764640"/>
                <a:ext cx="65160" cy="18432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
              <p:cNvSpPr/>
              <p:nvPr/>
            </p:nvSpPr>
            <p:spPr>
              <a:xfrm rot="-3032400" flipH="1">
                <a:off x="2094840" y="-552240"/>
                <a:ext cx="102600" cy="142560"/>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
              <p:cNvSpPr/>
              <p:nvPr/>
            </p:nvSpPr>
            <p:spPr>
              <a:xfrm rot="-3032400" flipH="1">
                <a:off x="2297880" y="-111960"/>
                <a:ext cx="104040" cy="104760"/>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
              <p:cNvSpPr/>
              <p:nvPr/>
            </p:nvSpPr>
            <p:spPr>
              <a:xfrm rot="-3032400" flipH="1">
                <a:off x="1923120" y="-736200"/>
                <a:ext cx="102600" cy="92160"/>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
              <p:cNvSpPr/>
              <p:nvPr/>
            </p:nvSpPr>
            <p:spPr>
              <a:xfrm rot="-3032400" flipH="1">
                <a:off x="2205360" y="-919440"/>
                <a:ext cx="29520" cy="10404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
              <p:cNvSpPr/>
              <p:nvPr/>
            </p:nvSpPr>
            <p:spPr>
              <a:xfrm rot="-3032400" flipH="1">
                <a:off x="2363400" y="-787320"/>
                <a:ext cx="56160" cy="9504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
              <p:cNvSpPr/>
              <p:nvPr/>
            </p:nvSpPr>
            <p:spPr>
              <a:xfrm rot="-3032400" flipH="1">
                <a:off x="2338200" y="-816480"/>
                <a:ext cx="42120" cy="8964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
              <p:cNvSpPr/>
              <p:nvPr/>
            </p:nvSpPr>
            <p:spPr>
              <a:xfrm rot="-3032400" flipH="1">
                <a:off x="1892880" y="-652680"/>
                <a:ext cx="77760" cy="64800"/>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
              <p:cNvSpPr/>
              <p:nvPr/>
            </p:nvSpPr>
            <p:spPr>
              <a:xfrm rot="-3032400" flipH="1">
                <a:off x="2094120" y="-833400"/>
                <a:ext cx="58320" cy="83520"/>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
              <p:cNvSpPr/>
              <p:nvPr/>
            </p:nvSpPr>
            <p:spPr>
              <a:xfrm rot="-3032400" flipH="1">
                <a:off x="2587680" y="-714960"/>
                <a:ext cx="62640" cy="72720"/>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
              <p:cNvSpPr/>
              <p:nvPr/>
            </p:nvSpPr>
            <p:spPr>
              <a:xfrm rot="-3032400" flipH="1">
                <a:off x="1716840" y="-651240"/>
                <a:ext cx="40320" cy="77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
              <p:cNvSpPr/>
              <p:nvPr/>
            </p:nvSpPr>
            <p:spPr>
              <a:xfrm rot="-3032400" flipH="1">
                <a:off x="2325240" y="-414000"/>
                <a:ext cx="65160" cy="48240"/>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
              <p:cNvSpPr/>
              <p:nvPr/>
            </p:nvSpPr>
            <p:spPr>
              <a:xfrm rot="-3032400" flipH="1">
                <a:off x="2000880" y="-907200"/>
                <a:ext cx="81360" cy="37800"/>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
              <p:cNvSpPr/>
              <p:nvPr/>
            </p:nvSpPr>
            <p:spPr>
              <a:xfrm rot="-3032400" flipH="1">
                <a:off x="2094840" y="-675000"/>
                <a:ext cx="59040" cy="4932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
              <p:cNvSpPr/>
              <p:nvPr/>
            </p:nvSpPr>
            <p:spPr>
              <a:xfrm rot="-3032400" flipH="1">
                <a:off x="1960920" y="-706680"/>
                <a:ext cx="64800" cy="53640"/>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
              <p:cNvSpPr/>
              <p:nvPr/>
            </p:nvSpPr>
            <p:spPr>
              <a:xfrm rot="-3032400" flipH="1">
                <a:off x="1638000" y="-1856880"/>
                <a:ext cx="38520" cy="7092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
              <p:cNvSpPr/>
              <p:nvPr/>
            </p:nvSpPr>
            <p:spPr>
              <a:xfrm rot="-3032400" flipH="1">
                <a:off x="2229840" y="-502200"/>
                <a:ext cx="49320" cy="65160"/>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
              <p:cNvSpPr/>
              <p:nvPr/>
            </p:nvSpPr>
            <p:spPr>
              <a:xfrm rot="-3032400" flipH="1">
                <a:off x="2309760" y="-276480"/>
                <a:ext cx="65880" cy="45720"/>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rot="-3032400" flipH="1">
                <a:off x="2178000" y="-708120"/>
                <a:ext cx="36720" cy="57240"/>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
              <p:cNvSpPr/>
              <p:nvPr/>
            </p:nvSpPr>
            <p:spPr>
              <a:xfrm rot="-3032400" flipH="1">
                <a:off x="2306160" y="-88560"/>
                <a:ext cx="52200" cy="4860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
              <p:cNvSpPr/>
              <p:nvPr/>
            </p:nvSpPr>
            <p:spPr>
              <a:xfrm rot="-3032400" flipH="1">
                <a:off x="2036160" y="-1073520"/>
                <a:ext cx="38160" cy="5364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
              <p:cNvSpPr/>
              <p:nvPr/>
            </p:nvSpPr>
            <p:spPr>
              <a:xfrm rot="-3032400" flipH="1">
                <a:off x="2318400" y="-591840"/>
                <a:ext cx="30600" cy="6228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
              <p:cNvSpPr/>
              <p:nvPr/>
            </p:nvSpPr>
            <p:spPr>
              <a:xfrm rot="-3032400" flipH="1">
                <a:off x="1554120" y="-727200"/>
                <a:ext cx="25560" cy="63000"/>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
              <p:cNvSpPr/>
              <p:nvPr/>
            </p:nvSpPr>
            <p:spPr>
              <a:xfrm rot="-3032400" flipH="1">
                <a:off x="2768040" y="-717480"/>
                <a:ext cx="47520" cy="57960"/>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
              <p:cNvSpPr/>
              <p:nvPr/>
            </p:nvSpPr>
            <p:spPr>
              <a:xfrm rot="-3032400" flipH="1">
                <a:off x="2614320" y="-771480"/>
                <a:ext cx="37440" cy="57960"/>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
              <p:cNvSpPr/>
              <p:nvPr/>
            </p:nvSpPr>
            <p:spPr>
              <a:xfrm rot="-3032400" flipH="1">
                <a:off x="2254320" y="-498960"/>
                <a:ext cx="33840" cy="4644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
              <p:cNvSpPr/>
              <p:nvPr/>
            </p:nvSpPr>
            <p:spPr>
              <a:xfrm rot="-3032400" flipH="1">
                <a:off x="1848240" y="-1483920"/>
                <a:ext cx="18000" cy="45720"/>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
              <p:cNvSpPr/>
              <p:nvPr/>
            </p:nvSpPr>
            <p:spPr>
              <a:xfrm rot="-3032400" flipH="1">
                <a:off x="2194560" y="-703080"/>
                <a:ext cx="28080" cy="4140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
              <p:cNvSpPr/>
              <p:nvPr/>
            </p:nvSpPr>
            <p:spPr>
              <a:xfrm rot="-3032400" flipH="1">
                <a:off x="2210760" y="-868680"/>
                <a:ext cx="12600" cy="4644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
              <p:cNvSpPr/>
              <p:nvPr/>
            </p:nvSpPr>
            <p:spPr>
              <a:xfrm rot="-3032400" flipH="1">
                <a:off x="2052360" y="-784080"/>
                <a:ext cx="19440" cy="4608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
              <p:cNvSpPr/>
              <p:nvPr/>
            </p:nvSpPr>
            <p:spPr>
              <a:xfrm rot="-3032400" flipH="1">
                <a:off x="2005920" y="-653400"/>
                <a:ext cx="42120" cy="24120"/>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
              <p:cNvSpPr/>
              <p:nvPr/>
            </p:nvSpPr>
            <p:spPr>
              <a:xfrm rot="-3032400" flipH="1">
                <a:off x="2246400" y="-705600"/>
                <a:ext cx="12600" cy="4392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
              <p:cNvSpPr/>
              <p:nvPr/>
            </p:nvSpPr>
            <p:spPr>
              <a:xfrm rot="-3032400" flipH="1">
                <a:off x="3017520" y="-653400"/>
                <a:ext cx="10800" cy="51840"/>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
              <p:cNvSpPr/>
              <p:nvPr/>
            </p:nvSpPr>
            <p:spPr>
              <a:xfrm rot="-3032400" flipH="1">
                <a:off x="2286360" y="-791280"/>
                <a:ext cx="14040" cy="4032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
              <p:cNvSpPr/>
              <p:nvPr/>
            </p:nvSpPr>
            <p:spPr>
              <a:xfrm rot="-3032400" flipH="1">
                <a:off x="2517120" y="-696960"/>
                <a:ext cx="20520" cy="32040"/>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
              <p:cNvSpPr/>
              <p:nvPr/>
            </p:nvSpPr>
            <p:spPr>
              <a:xfrm rot="-3032400" flipH="1">
                <a:off x="2249640" y="-221760"/>
                <a:ext cx="20520" cy="34560"/>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
              <p:cNvSpPr/>
              <p:nvPr/>
            </p:nvSpPr>
            <p:spPr>
              <a:xfrm rot="-3032400" flipH="1">
                <a:off x="2335320" y="-398880"/>
                <a:ext cx="27720" cy="2664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
              <p:cNvSpPr/>
              <p:nvPr/>
            </p:nvSpPr>
            <p:spPr>
              <a:xfrm rot="-3032400" flipH="1">
                <a:off x="2174760" y="-789480"/>
                <a:ext cx="12240" cy="24120"/>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
              <p:cNvSpPr/>
              <p:nvPr/>
            </p:nvSpPr>
            <p:spPr>
              <a:xfrm rot="-3032400" flipH="1">
                <a:off x="1591200" y="-724680"/>
                <a:ext cx="13680" cy="3096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
              <p:cNvSpPr/>
              <p:nvPr/>
            </p:nvSpPr>
            <p:spPr>
              <a:xfrm rot="-3032400" flipH="1">
                <a:off x="2133360" y="-808560"/>
                <a:ext cx="22680" cy="30600"/>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
              <p:cNvSpPr/>
              <p:nvPr/>
            </p:nvSpPr>
            <p:spPr>
              <a:xfrm rot="-3032400" flipH="1">
                <a:off x="2224080" y="-294120"/>
                <a:ext cx="12240" cy="20520"/>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
              <p:cNvSpPr/>
              <p:nvPr/>
            </p:nvSpPr>
            <p:spPr>
              <a:xfrm rot="-3032400" flipH="1">
                <a:off x="2691000" y="-693360"/>
                <a:ext cx="20160" cy="21600"/>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
              <p:cNvSpPr/>
              <p:nvPr/>
            </p:nvSpPr>
            <p:spPr>
              <a:xfrm rot="-3032400" flipH="1">
                <a:off x="2192040" y="-355680"/>
                <a:ext cx="10080" cy="1980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
              <p:cNvSpPr/>
              <p:nvPr/>
            </p:nvSpPr>
            <p:spPr>
              <a:xfrm rot="-3032400" flipH="1">
                <a:off x="2536560" y="-306000"/>
                <a:ext cx="104760" cy="196560"/>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
              <p:cNvSpPr/>
              <p:nvPr/>
            </p:nvSpPr>
            <p:spPr>
              <a:xfrm rot="-3032400" flipH="1">
                <a:off x="2099160" y="-171720"/>
                <a:ext cx="145440" cy="110520"/>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
              <p:cNvSpPr/>
              <p:nvPr/>
            </p:nvSpPr>
            <p:spPr>
              <a:xfrm rot="-3032400" flipH="1">
                <a:off x="2646720" y="60120"/>
                <a:ext cx="96120" cy="14688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
              <p:cNvSpPr/>
              <p:nvPr/>
            </p:nvSpPr>
            <p:spPr>
              <a:xfrm rot="-3032400" flipH="1">
                <a:off x="1954080" y="-347040"/>
                <a:ext cx="129960" cy="6408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
              <p:cNvSpPr/>
              <p:nvPr/>
            </p:nvSpPr>
            <p:spPr>
              <a:xfrm rot="-3032400" flipH="1">
                <a:off x="2597400" y="-264960"/>
                <a:ext cx="65880" cy="122040"/>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
              <p:cNvSpPr/>
              <p:nvPr/>
            </p:nvSpPr>
            <p:spPr>
              <a:xfrm rot="-3032400" flipH="1">
                <a:off x="2476800" y="-526680"/>
                <a:ext cx="61560" cy="119880"/>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
              <p:cNvSpPr/>
              <p:nvPr/>
            </p:nvSpPr>
            <p:spPr>
              <a:xfrm rot="-3032400" flipH="1">
                <a:off x="2382480" y="-90720"/>
                <a:ext cx="83880" cy="107640"/>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
              <p:cNvSpPr/>
              <p:nvPr/>
            </p:nvSpPr>
            <p:spPr>
              <a:xfrm rot="-3032400" flipH="1">
                <a:off x="2514600" y="-181440"/>
                <a:ext cx="68400" cy="110520"/>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
              <p:cNvSpPr/>
              <p:nvPr/>
            </p:nvSpPr>
            <p:spPr>
              <a:xfrm rot="-3032400" flipH="1">
                <a:off x="2628000" y="-469080"/>
                <a:ext cx="57960" cy="11304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
              <p:cNvSpPr/>
              <p:nvPr/>
            </p:nvSpPr>
            <p:spPr>
              <a:xfrm rot="-3032400" flipH="1">
                <a:off x="2397240" y="250560"/>
                <a:ext cx="60480" cy="8208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
              <p:cNvSpPr/>
              <p:nvPr/>
            </p:nvSpPr>
            <p:spPr>
              <a:xfrm rot="-3032400" flipH="1">
                <a:off x="2115360" y="-150480"/>
                <a:ext cx="63720" cy="4248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
              <p:cNvSpPr/>
              <p:nvPr/>
            </p:nvSpPr>
            <p:spPr>
              <a:xfrm rot="-3032400" flipH="1">
                <a:off x="2559240" y="-604080"/>
                <a:ext cx="14400" cy="88560"/>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
              <p:cNvSpPr/>
              <p:nvPr/>
            </p:nvSpPr>
            <p:spPr>
              <a:xfrm rot="-3032400" flipH="1">
                <a:off x="2418480" y="-666000"/>
                <a:ext cx="8640" cy="8064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
              <p:cNvSpPr/>
              <p:nvPr/>
            </p:nvSpPr>
            <p:spPr>
              <a:xfrm rot="-3032400" flipH="1">
                <a:off x="2428920" y="-73080"/>
                <a:ext cx="44640" cy="6768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
              <p:cNvSpPr/>
              <p:nvPr/>
            </p:nvSpPr>
            <p:spPr>
              <a:xfrm rot="-3032400" flipH="1">
                <a:off x="1975320" y="-181800"/>
                <a:ext cx="56520" cy="50400"/>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
              <p:cNvSpPr/>
              <p:nvPr/>
            </p:nvSpPr>
            <p:spPr>
              <a:xfrm rot="-3032400" flipH="1">
                <a:off x="2718000" y="-310680"/>
                <a:ext cx="25920" cy="7128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
              <p:cNvSpPr/>
              <p:nvPr/>
            </p:nvSpPr>
            <p:spPr>
              <a:xfrm rot="-3032400" flipH="1">
                <a:off x="2428560" y="242640"/>
                <a:ext cx="38160" cy="5796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
              <p:cNvSpPr/>
              <p:nvPr/>
            </p:nvSpPr>
            <p:spPr>
              <a:xfrm rot="-3032400" flipH="1">
                <a:off x="2548800" y="-162720"/>
                <a:ext cx="34560" cy="52560"/>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
              <p:cNvSpPr/>
              <p:nvPr/>
            </p:nvSpPr>
            <p:spPr>
              <a:xfrm rot="-3032400" flipH="1">
                <a:off x="2597400" y="201240"/>
                <a:ext cx="36720" cy="47160"/>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
              <p:cNvSpPr/>
              <p:nvPr/>
            </p:nvSpPr>
            <p:spPr>
              <a:xfrm rot="-3032400" flipH="1">
                <a:off x="2576520" y="-163080"/>
                <a:ext cx="24120" cy="48960"/>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
              <p:cNvSpPr/>
              <p:nvPr/>
            </p:nvSpPr>
            <p:spPr>
              <a:xfrm rot="-3032400" flipH="1">
                <a:off x="2769840" y="-214560"/>
                <a:ext cx="25920" cy="4716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
              <p:cNvSpPr/>
              <p:nvPr/>
            </p:nvSpPr>
            <p:spPr>
              <a:xfrm rot="-3032400" flipH="1">
                <a:off x="2621880" y="199080"/>
                <a:ext cx="28080" cy="3924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
              <p:cNvSpPr/>
              <p:nvPr/>
            </p:nvSpPr>
            <p:spPr>
              <a:xfrm rot="-3032400" flipH="1">
                <a:off x="2494080" y="-629280"/>
                <a:ext cx="11160" cy="39240"/>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
              <p:cNvSpPr/>
              <p:nvPr/>
            </p:nvSpPr>
            <p:spPr>
              <a:xfrm rot="-3032400" flipH="1">
                <a:off x="2411640" y="-624600"/>
                <a:ext cx="12240" cy="3960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
              <p:cNvSpPr/>
              <p:nvPr/>
            </p:nvSpPr>
            <p:spPr>
              <a:xfrm rot="-3032400" flipH="1">
                <a:off x="2009160" y="-45000"/>
                <a:ext cx="16920" cy="2052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
              <p:cNvSpPr/>
              <p:nvPr/>
            </p:nvSpPr>
            <p:spPr>
              <a:xfrm rot="-3032400" flipH="1">
                <a:off x="2532960" y="-521640"/>
                <a:ext cx="7560" cy="2808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
              <p:cNvSpPr/>
              <p:nvPr/>
            </p:nvSpPr>
            <p:spPr>
              <a:xfrm rot="-3032400" flipH="1">
                <a:off x="2331720" y="362160"/>
                <a:ext cx="1080" cy="18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
              <p:cNvSpPr/>
              <p:nvPr/>
            </p:nvSpPr>
            <p:spPr>
              <a:xfrm rot="-3032400" flipH="1">
                <a:off x="1550520" y="-233640"/>
                <a:ext cx="329040" cy="2772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
              <p:cNvSpPr/>
              <p:nvPr/>
            </p:nvSpPr>
            <p:spPr>
              <a:xfrm rot="-3032400" flipH="1">
                <a:off x="1690200" y="87480"/>
                <a:ext cx="275760" cy="1800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
              <p:cNvSpPr/>
              <p:nvPr/>
            </p:nvSpPr>
            <p:spPr>
              <a:xfrm rot="-3032400" flipH="1">
                <a:off x="1762920" y="-64800"/>
                <a:ext cx="125640" cy="1008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
              <p:cNvSpPr/>
              <p:nvPr/>
            </p:nvSpPr>
            <p:spPr>
              <a:xfrm rot="-3032400" flipH="1">
                <a:off x="1809720" y="69120"/>
                <a:ext cx="127440" cy="12600"/>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
              <p:cNvSpPr/>
              <p:nvPr/>
            </p:nvSpPr>
            <p:spPr>
              <a:xfrm rot="-3032400" flipH="1">
                <a:off x="1601640" y="-274320"/>
                <a:ext cx="120600" cy="828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
              <p:cNvSpPr/>
              <p:nvPr/>
            </p:nvSpPr>
            <p:spPr>
              <a:xfrm rot="-3032400" flipH="1">
                <a:off x="1690200" y="-219960"/>
                <a:ext cx="107280" cy="10080"/>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
              <p:cNvSpPr/>
              <p:nvPr/>
            </p:nvSpPr>
            <p:spPr>
              <a:xfrm rot="-3032400" flipH="1">
                <a:off x="1727640" y="-388080"/>
                <a:ext cx="91800" cy="1728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
              <p:cNvSpPr/>
              <p:nvPr/>
            </p:nvSpPr>
            <p:spPr>
              <a:xfrm rot="-3032400" flipH="1">
                <a:off x="1540800" y="38520"/>
                <a:ext cx="84240" cy="18720"/>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
              <p:cNvSpPr/>
              <p:nvPr/>
            </p:nvSpPr>
            <p:spPr>
              <a:xfrm rot="-3032400" flipH="1">
                <a:off x="1807200" y="-53640"/>
                <a:ext cx="82440" cy="8280"/>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
              <p:cNvSpPr/>
              <p:nvPr/>
            </p:nvSpPr>
            <p:spPr>
              <a:xfrm rot="-3032400" flipH="1">
                <a:off x="1860840" y="85680"/>
                <a:ext cx="64800" cy="90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
              <p:cNvSpPr/>
              <p:nvPr/>
            </p:nvSpPr>
            <p:spPr>
              <a:xfrm rot="-3032400" flipH="1">
                <a:off x="1587600" y="27000"/>
                <a:ext cx="56520" cy="972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
              <p:cNvSpPr/>
              <p:nvPr/>
            </p:nvSpPr>
            <p:spPr>
              <a:xfrm rot="-3032400" flipH="1">
                <a:off x="1945080" y="79560"/>
                <a:ext cx="48240" cy="7200"/>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
              <p:cNvSpPr/>
              <p:nvPr/>
            </p:nvSpPr>
            <p:spPr>
              <a:xfrm rot="-3032400" flipH="1">
                <a:off x="1842120" y="-41040"/>
                <a:ext cx="42120" cy="648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
              <p:cNvSpPr/>
              <p:nvPr/>
            </p:nvSpPr>
            <p:spPr>
              <a:xfrm rot="-3032400" flipH="1">
                <a:off x="1487160" y="-15480"/>
                <a:ext cx="37800" cy="1548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
              <p:cNvSpPr/>
              <p:nvPr/>
            </p:nvSpPr>
            <p:spPr>
              <a:xfrm rot="-3032400" flipH="1">
                <a:off x="2923920" y="-374040"/>
                <a:ext cx="37080" cy="110520"/>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
              <p:cNvSpPr/>
              <p:nvPr/>
            </p:nvSpPr>
            <p:spPr>
              <a:xfrm rot="-3032400" flipH="1">
                <a:off x="3114000" y="-439200"/>
                <a:ext cx="18720" cy="10944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
              <p:cNvSpPr/>
              <p:nvPr/>
            </p:nvSpPr>
            <p:spPr>
              <a:xfrm rot="-3032400" flipH="1">
                <a:off x="2941920" y="-591840"/>
                <a:ext cx="27720" cy="102240"/>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
              <p:cNvSpPr/>
              <p:nvPr/>
            </p:nvSpPr>
            <p:spPr>
              <a:xfrm rot="-3032400" flipH="1">
                <a:off x="2819520" y="-474840"/>
                <a:ext cx="22680" cy="10908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
              <p:cNvSpPr/>
              <p:nvPr/>
            </p:nvSpPr>
            <p:spPr>
              <a:xfrm rot="-3032400" flipH="1">
                <a:off x="3040560" y="-357120"/>
                <a:ext cx="19440" cy="9504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
              <p:cNvSpPr/>
              <p:nvPr/>
            </p:nvSpPr>
            <p:spPr>
              <a:xfrm rot="-3032400" flipH="1">
                <a:off x="3159360" y="-612360"/>
                <a:ext cx="15120" cy="6660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
              <p:cNvSpPr/>
              <p:nvPr/>
            </p:nvSpPr>
            <p:spPr>
              <a:xfrm rot="-3032400" flipH="1">
                <a:off x="3056400" y="-357480"/>
                <a:ext cx="11880" cy="61560"/>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
              <p:cNvSpPr/>
              <p:nvPr/>
            </p:nvSpPr>
            <p:spPr>
              <a:xfrm rot="-3032400" flipH="1">
                <a:off x="2948040" y="-595440"/>
                <a:ext cx="15840" cy="59040"/>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
              <p:cNvSpPr/>
              <p:nvPr/>
            </p:nvSpPr>
            <p:spPr>
              <a:xfrm rot="-3032400" flipH="1">
                <a:off x="2832120" y="-471960"/>
                <a:ext cx="13680" cy="58680"/>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
              <p:cNvSpPr/>
              <p:nvPr/>
            </p:nvSpPr>
            <p:spPr>
              <a:xfrm rot="-3032400" flipH="1">
                <a:off x="3187440" y="-521280"/>
                <a:ext cx="13680" cy="5868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
              <p:cNvSpPr/>
              <p:nvPr/>
            </p:nvSpPr>
            <p:spPr>
              <a:xfrm rot="-3032400" flipH="1">
                <a:off x="2801880" y="-411840"/>
                <a:ext cx="15120" cy="53640"/>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
              <p:cNvSpPr/>
              <p:nvPr/>
            </p:nvSpPr>
            <p:spPr>
              <a:xfrm rot="-3032400" flipH="1">
                <a:off x="3191040" y="-412920"/>
                <a:ext cx="10080" cy="42120"/>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
              <p:cNvSpPr/>
              <p:nvPr/>
            </p:nvSpPr>
            <p:spPr>
              <a:xfrm rot="-3032400" flipH="1">
                <a:off x="3137400" y="-419400"/>
                <a:ext cx="11520" cy="3924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
              <p:cNvSpPr/>
              <p:nvPr/>
            </p:nvSpPr>
            <p:spPr>
              <a:xfrm rot="-3032400" flipH="1">
                <a:off x="3189600" y="-540720"/>
                <a:ext cx="12600" cy="2700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
              <p:cNvSpPr/>
              <p:nvPr/>
            </p:nvSpPr>
            <p:spPr>
              <a:xfrm rot="-3032400" flipH="1">
                <a:off x="3189960" y="-429840"/>
                <a:ext cx="9720" cy="2484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
              <p:cNvSpPr/>
              <p:nvPr/>
            </p:nvSpPr>
            <p:spPr>
              <a:xfrm rot="-3032400" flipH="1">
                <a:off x="2762640" y="-419400"/>
                <a:ext cx="5040" cy="7920"/>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
              <p:cNvSpPr/>
              <p:nvPr/>
            </p:nvSpPr>
            <p:spPr>
              <a:xfrm rot="-3032400" flipH="1">
                <a:off x="2951280" y="-38880"/>
                <a:ext cx="28440" cy="5220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
              <p:cNvSpPr/>
              <p:nvPr/>
            </p:nvSpPr>
            <p:spPr>
              <a:xfrm rot="-3032400" flipH="1">
                <a:off x="2876760" y="-236520"/>
                <a:ext cx="11880" cy="7632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
              <p:cNvSpPr/>
              <p:nvPr/>
            </p:nvSpPr>
            <p:spPr>
              <a:xfrm rot="-3032400" flipH="1">
                <a:off x="2859120" y="-176040"/>
                <a:ext cx="26640" cy="720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
              <p:cNvSpPr/>
              <p:nvPr/>
            </p:nvSpPr>
            <p:spPr>
              <a:xfrm rot="-3032400" flipH="1">
                <a:off x="2992320" y="-259920"/>
                <a:ext cx="10800" cy="76320"/>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
              <p:cNvSpPr/>
              <p:nvPr/>
            </p:nvSpPr>
            <p:spPr>
              <a:xfrm rot="-3032400" flipH="1">
                <a:off x="2890800" y="-241200"/>
                <a:ext cx="11880" cy="6624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
              <p:cNvSpPr/>
              <p:nvPr/>
            </p:nvSpPr>
            <p:spPr>
              <a:xfrm rot="-3032400" flipH="1">
                <a:off x="2998080" y="-213840"/>
                <a:ext cx="11160" cy="51840"/>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
              <p:cNvSpPr/>
              <p:nvPr/>
            </p:nvSpPr>
            <p:spPr>
              <a:xfrm rot="-3032400" flipH="1">
                <a:off x="2874600" y="68040"/>
                <a:ext cx="15840" cy="2772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
              <p:cNvSpPr/>
              <p:nvPr/>
            </p:nvSpPr>
            <p:spPr>
              <a:xfrm rot="-3032400" flipH="1">
                <a:off x="2957400" y="-102240"/>
                <a:ext cx="5760" cy="3204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
              <p:cNvSpPr/>
              <p:nvPr/>
            </p:nvSpPr>
            <p:spPr>
              <a:xfrm rot="-3032400" flipH="1">
                <a:off x="1979280" y="347400"/>
                <a:ext cx="36360" cy="1404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9" name="Google Shape;259;p1"/>
          <p:cNvGrpSpPr/>
          <p:nvPr/>
        </p:nvGrpSpPr>
        <p:grpSpPr>
          <a:xfrm>
            <a:off x="-333437" y="-1788480"/>
            <a:ext cx="9390669" cy="7938202"/>
            <a:chOff x="-333437" y="-1788480"/>
            <a:chExt cx="9390669" cy="7938202"/>
          </a:xfrm>
        </p:grpSpPr>
        <p:pic>
          <p:nvPicPr>
            <p:cNvPr id="260" name="Google Shape;260;p1"/>
            <p:cNvPicPr preferRelativeResize="0"/>
            <p:nvPr/>
          </p:nvPicPr>
          <p:blipFill rotWithShape="1">
            <a:blip r:embed="rId14">
              <a:alphaModFix/>
            </a:blip>
            <a:srcRect/>
            <a:stretch/>
          </p:blipFill>
          <p:spPr>
            <a:xfrm rot="10800000">
              <a:off x="3472560" y="-1788480"/>
              <a:ext cx="1996560" cy="3027240"/>
            </a:xfrm>
            <a:prstGeom prst="rect">
              <a:avLst/>
            </a:prstGeom>
            <a:noFill/>
            <a:ln>
              <a:noFill/>
            </a:ln>
          </p:spPr>
        </p:pic>
        <p:pic>
          <p:nvPicPr>
            <p:cNvPr id="261" name="Google Shape;261;p1"/>
            <p:cNvPicPr preferRelativeResize="0"/>
            <p:nvPr/>
          </p:nvPicPr>
          <p:blipFill rotWithShape="1">
            <a:blip r:embed="rId15">
              <a:alphaModFix/>
            </a:blip>
            <a:srcRect/>
            <a:stretch/>
          </p:blipFill>
          <p:spPr>
            <a:xfrm rot="1968600">
              <a:off x="6413760" y="2840760"/>
              <a:ext cx="1986120" cy="3011040"/>
            </a:xfrm>
            <a:prstGeom prst="rect">
              <a:avLst/>
            </a:prstGeom>
            <a:noFill/>
            <a:ln>
              <a:noFill/>
            </a:ln>
          </p:spPr>
        </p:pic>
        <p:pic>
          <p:nvPicPr>
            <p:cNvPr id="262" name="Google Shape;262;p1"/>
            <p:cNvPicPr preferRelativeResize="0"/>
            <p:nvPr/>
          </p:nvPicPr>
          <p:blipFill rotWithShape="1">
            <a:blip r:embed="rId16">
              <a:alphaModFix/>
            </a:blip>
            <a:srcRect/>
            <a:stretch/>
          </p:blipFill>
          <p:spPr>
            <a:xfrm rot="-2415600">
              <a:off x="404280" y="2840760"/>
              <a:ext cx="1986120" cy="3011040"/>
            </a:xfrm>
            <a:prstGeom prst="rect">
              <a:avLst/>
            </a:prstGeom>
            <a:noFill/>
            <a:ln>
              <a:noFill/>
            </a:ln>
          </p:spPr>
        </p:pic>
      </p:grpSp>
      <p:sp>
        <p:nvSpPr>
          <p:cNvPr id="263" name="Google Shape;263;p1"/>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6F0"/>
        </a:solidFill>
        <a:effectLst/>
      </p:bgPr>
    </p:bg>
    <p:spTree>
      <p:nvGrpSpPr>
        <p:cNvPr id="1" name="Shape 312"/>
        <p:cNvGrpSpPr/>
        <p:nvPr/>
      </p:nvGrpSpPr>
      <p:grpSpPr>
        <a:xfrm>
          <a:off x="0" y="0"/>
          <a:ext cx="0" cy="0"/>
          <a:chOff x="0" y="0"/>
          <a:chExt cx="0" cy="0"/>
        </a:xfrm>
      </p:grpSpPr>
      <p:sp>
        <p:nvSpPr>
          <p:cNvPr id="313" name="Google Shape;313;p14"/>
          <p:cNvSpPr txBox="1">
            <a:spLocks noGrp="1"/>
          </p:cNvSpPr>
          <p:nvPr>
            <p:ph type="title"/>
          </p:nvPr>
        </p:nvSpPr>
        <p:spPr>
          <a:xfrm>
            <a:off x="1806480" y="1202040"/>
            <a:ext cx="5530680" cy="105372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pic>
        <p:nvPicPr>
          <p:cNvPr id="314" name="Google Shape;314;p14"/>
          <p:cNvPicPr preferRelativeResize="0"/>
          <p:nvPr/>
        </p:nvPicPr>
        <p:blipFill rotWithShape="1">
          <a:blip r:embed="rId14">
            <a:alphaModFix/>
          </a:blip>
          <a:srcRect/>
          <a:stretch/>
        </p:blipFill>
        <p:spPr>
          <a:xfrm rot="10800000">
            <a:off x="3574080" y="-1331640"/>
            <a:ext cx="1996560" cy="3027240"/>
          </a:xfrm>
          <a:prstGeom prst="rect">
            <a:avLst/>
          </a:prstGeom>
          <a:noFill/>
          <a:ln>
            <a:noFill/>
          </a:ln>
        </p:spPr>
      </p:pic>
      <p:pic>
        <p:nvPicPr>
          <p:cNvPr id="315" name="Google Shape;315;p14"/>
          <p:cNvPicPr preferRelativeResize="0"/>
          <p:nvPr/>
        </p:nvPicPr>
        <p:blipFill rotWithShape="1">
          <a:blip r:embed="rId15">
            <a:alphaModFix/>
          </a:blip>
          <a:srcRect/>
          <a:stretch/>
        </p:blipFill>
        <p:spPr>
          <a:xfrm rot="10800000">
            <a:off x="5190120" y="-1536840"/>
            <a:ext cx="1996560" cy="3027240"/>
          </a:xfrm>
          <a:prstGeom prst="rect">
            <a:avLst/>
          </a:prstGeom>
          <a:noFill/>
          <a:ln>
            <a:noFill/>
          </a:ln>
        </p:spPr>
      </p:pic>
      <p:pic>
        <p:nvPicPr>
          <p:cNvPr id="316" name="Google Shape;316;p14"/>
          <p:cNvPicPr preferRelativeResize="0"/>
          <p:nvPr/>
        </p:nvPicPr>
        <p:blipFill rotWithShape="1">
          <a:blip r:embed="rId16">
            <a:alphaModFix/>
          </a:blip>
          <a:srcRect/>
          <a:stretch/>
        </p:blipFill>
        <p:spPr>
          <a:xfrm rot="10800000">
            <a:off x="1677600" y="-1871280"/>
            <a:ext cx="1996560" cy="3027240"/>
          </a:xfrm>
          <a:prstGeom prst="rect">
            <a:avLst/>
          </a:prstGeom>
          <a:noFill/>
          <a:ln>
            <a:noFill/>
          </a:ln>
        </p:spPr>
      </p:pic>
      <p:grpSp>
        <p:nvGrpSpPr>
          <p:cNvPr id="317" name="Google Shape;317;p14"/>
          <p:cNvGrpSpPr/>
          <p:nvPr/>
        </p:nvGrpSpPr>
        <p:grpSpPr>
          <a:xfrm>
            <a:off x="-1482609" y="641047"/>
            <a:ext cx="11228169" cy="3464506"/>
            <a:chOff x="-1482609" y="641047"/>
            <a:chExt cx="11228169" cy="3464506"/>
          </a:xfrm>
        </p:grpSpPr>
        <p:grpSp>
          <p:nvGrpSpPr>
            <p:cNvPr id="318" name="Google Shape;318;p14"/>
            <p:cNvGrpSpPr/>
            <p:nvPr/>
          </p:nvGrpSpPr>
          <p:grpSpPr>
            <a:xfrm>
              <a:off x="-1482609" y="641047"/>
              <a:ext cx="2783057" cy="3464506"/>
              <a:chOff x="-1482609" y="641047"/>
              <a:chExt cx="2783057" cy="3464506"/>
            </a:xfrm>
          </p:grpSpPr>
          <p:sp>
            <p:nvSpPr>
              <p:cNvPr id="319" name="Google Shape;319;p14"/>
              <p:cNvSpPr/>
              <p:nvPr/>
            </p:nvSpPr>
            <p:spPr>
              <a:xfrm rot="2007000">
                <a:off x="-616680" y="644400"/>
                <a:ext cx="1051200" cy="3457800"/>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rot="2007000">
                <a:off x="-465840" y="2306520"/>
                <a:ext cx="88920" cy="1721160"/>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rot="2007000">
                <a:off x="261720" y="1393920"/>
                <a:ext cx="383760" cy="1163520"/>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rot="2007000">
                <a:off x="430560" y="946080"/>
                <a:ext cx="199800" cy="29736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rot="2007000">
                <a:off x="615600" y="1149480"/>
                <a:ext cx="86760" cy="159840"/>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rot="2007000">
                <a:off x="545760" y="1325880"/>
                <a:ext cx="55440" cy="16632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rot="2007000">
                <a:off x="573480" y="1458720"/>
                <a:ext cx="91440" cy="1782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rot="2007000">
                <a:off x="394200" y="1326600"/>
                <a:ext cx="54720" cy="134640"/>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rot="2007000">
                <a:off x="882000" y="1486440"/>
                <a:ext cx="132840" cy="86400"/>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rot="2007000">
                <a:off x="219240" y="1071720"/>
                <a:ext cx="128520" cy="64440"/>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rot="2007000">
                <a:off x="392760" y="1145520"/>
                <a:ext cx="101520" cy="11196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rot="2007000">
                <a:off x="627840" y="932400"/>
                <a:ext cx="58320" cy="135360"/>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rot="2007000">
                <a:off x="757800" y="1323720"/>
                <a:ext cx="102240" cy="92880"/>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rot="2007000">
                <a:off x="850320" y="1109520"/>
                <a:ext cx="36000" cy="12708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rot="2007000">
                <a:off x="426960" y="1370160"/>
                <a:ext cx="55440" cy="10584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rot="2007000">
                <a:off x="326160" y="997920"/>
                <a:ext cx="48240" cy="5976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rot="2007000">
                <a:off x="925200" y="1477800"/>
                <a:ext cx="80640" cy="55080"/>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rot="2007000">
                <a:off x="680400" y="954360"/>
                <a:ext cx="34560" cy="684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rot="2007000">
                <a:off x="612720" y="1387800"/>
                <a:ext cx="32040" cy="8388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rot="2007000">
                <a:off x="447120" y="959040"/>
                <a:ext cx="63000" cy="6372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rot="2007000">
                <a:off x="739800" y="1395000"/>
                <a:ext cx="68040" cy="48240"/>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rot="2007000">
                <a:off x="840240" y="1098360"/>
                <a:ext cx="29520" cy="75600"/>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rot="2007000">
                <a:off x="798840" y="984600"/>
                <a:ext cx="26640" cy="68040"/>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rot="2007000">
                <a:off x="708120" y="1287720"/>
                <a:ext cx="33840" cy="5400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rot="2007000">
                <a:off x="731160" y="975240"/>
                <a:ext cx="38520" cy="7128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rot="2007000">
                <a:off x="281880" y="1045440"/>
                <a:ext cx="57240" cy="26640"/>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rot="2007000">
                <a:off x="737280" y="1447200"/>
                <a:ext cx="49680" cy="29520"/>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rot="2007000">
                <a:off x="421920" y="978840"/>
                <a:ext cx="43560" cy="46440"/>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rot="2007000">
                <a:off x="666000" y="1280880"/>
                <a:ext cx="34560" cy="4752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rot="2007000">
                <a:off x="417240" y="1569600"/>
                <a:ext cx="21960" cy="4068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rot="2007000">
                <a:off x="489960" y="1583640"/>
                <a:ext cx="36720" cy="3312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4"/>
            <p:cNvGrpSpPr/>
            <p:nvPr/>
          </p:nvGrpSpPr>
          <p:grpSpPr>
            <a:xfrm>
              <a:off x="8007480" y="642240"/>
              <a:ext cx="1738080" cy="2397600"/>
              <a:chOff x="8007480" y="642240"/>
              <a:chExt cx="1738080" cy="2397600"/>
            </a:xfrm>
          </p:grpSpPr>
          <p:sp>
            <p:nvSpPr>
              <p:cNvPr id="351" name="Google Shape;351;p14"/>
              <p:cNvSpPr/>
              <p:nvPr/>
            </p:nvSpPr>
            <p:spPr>
              <a:xfrm rot="10800000">
                <a:off x="8007480" y="642240"/>
                <a:ext cx="1637280" cy="2318400"/>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rot="10800000">
                <a:off x="9183600" y="1684440"/>
                <a:ext cx="561960" cy="135540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rot="10800000">
                <a:off x="8862480" y="1493280"/>
                <a:ext cx="163800" cy="226800"/>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rot="10800000">
                <a:off x="9273960" y="1291320"/>
                <a:ext cx="161640" cy="23220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rot="10800000">
                <a:off x="9140400" y="1860120"/>
                <a:ext cx="64080" cy="96120"/>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rot="10800000">
                <a:off x="9419040" y="2472120"/>
                <a:ext cx="81000" cy="20448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rot="10800000">
                <a:off x="8605080" y="2057040"/>
                <a:ext cx="62640" cy="17748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rot="10800000">
                <a:off x="8800560" y="1530720"/>
                <a:ext cx="99000" cy="137520"/>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rot="10800000">
                <a:off x="8610840" y="1139760"/>
                <a:ext cx="100440" cy="100440"/>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rot="10800000">
                <a:off x="8849160" y="1809360"/>
                <a:ext cx="99000" cy="88920"/>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rot="10800000">
                <a:off x="9166680" y="1729440"/>
                <a:ext cx="28440" cy="10008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rot="10800000">
                <a:off x="9165240" y="1529640"/>
                <a:ext cx="54000" cy="9144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rot="10800000">
                <a:off x="9175320" y="1575000"/>
                <a:ext cx="40320" cy="8640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rot="10800000">
                <a:off x="8784360" y="1811880"/>
                <a:ext cx="74880" cy="63000"/>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rot="10800000">
                <a:off x="9037440" y="1765080"/>
                <a:ext cx="56160" cy="80280"/>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rot="10800000">
                <a:off x="9254520" y="1332000"/>
                <a:ext cx="60480" cy="70200"/>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rot="10800000">
                <a:off x="8676000" y="1945080"/>
                <a:ext cx="38880" cy="7452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rot="10800000">
                <a:off x="8879040" y="1361520"/>
                <a:ext cx="62640" cy="46440"/>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rot="10800000">
                <a:off x="9048600" y="1907640"/>
                <a:ext cx="78120" cy="35640"/>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rot="10800000">
                <a:off x="8934120" y="1695960"/>
                <a:ext cx="56880" cy="4752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rot="10800000">
                <a:off x="8871480" y="1807920"/>
                <a:ext cx="62280" cy="51120"/>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rot="10800000">
                <a:off x="9528840" y="2748960"/>
                <a:ext cx="37080" cy="684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rot="10800000">
                <a:off x="8883000" y="1479240"/>
                <a:ext cx="47160" cy="63000"/>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rot="10800000">
                <a:off x="8769240" y="1292040"/>
                <a:ext cx="63360" cy="43920"/>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rot="10800000">
                <a:off x="9010800" y="1656000"/>
                <a:ext cx="35280" cy="55080"/>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rot="10800000">
                <a:off x="8629200" y="1182240"/>
                <a:ext cx="50040" cy="4680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rot="10800000">
                <a:off x="9195120" y="1986480"/>
                <a:ext cx="36720" cy="5184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rot="10800000">
                <a:off x="9009000" y="1479240"/>
                <a:ext cx="29520" cy="5976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rot="10800000">
                <a:off x="8642880" y="2131560"/>
                <a:ext cx="24480" cy="60480"/>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rot="10800000">
                <a:off x="9376560" y="1218960"/>
                <a:ext cx="46080" cy="55440"/>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rot="10800000">
                <a:off x="9323280" y="1369080"/>
                <a:ext cx="36000" cy="55440"/>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rot="10800000">
                <a:off x="8904600" y="1479600"/>
                <a:ext cx="33120" cy="4464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rot="10800000">
                <a:off x="9393120" y="2392200"/>
                <a:ext cx="17280" cy="43920"/>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rot="10800000">
                <a:off x="9024480" y="1656000"/>
                <a:ext cx="27000" cy="3996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rot="10800000">
                <a:off x="9156600" y="1746000"/>
                <a:ext cx="12240" cy="450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rot="10800000">
                <a:off x="8996040" y="1809720"/>
                <a:ext cx="18720" cy="4464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rot="10800000">
                <a:off x="8875080" y="1773720"/>
                <a:ext cx="40320" cy="23040"/>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rot="10800000">
                <a:off x="9057960" y="1621440"/>
                <a:ext cx="12240" cy="4248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rot="10800000">
                <a:off x="9488880" y="1010880"/>
                <a:ext cx="10440" cy="49680"/>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rot="10800000">
                <a:off x="9149040" y="1648440"/>
                <a:ext cx="13320" cy="3852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rot="10800000">
                <a:off x="9221400" y="1421280"/>
                <a:ext cx="19440" cy="31320"/>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rot="10800000">
                <a:off x="8702640" y="1327680"/>
                <a:ext cx="19440" cy="33120"/>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rot="10800000">
                <a:off x="8890200" y="1377000"/>
                <a:ext cx="26640" cy="2556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rot="10800000">
                <a:off x="9084240" y="1742040"/>
                <a:ext cx="11880" cy="23040"/>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rot="10800000">
                <a:off x="8677440" y="2131560"/>
                <a:ext cx="12960" cy="2988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rot="10800000">
                <a:off x="9069480" y="1775520"/>
                <a:ext cx="21600" cy="29880"/>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rot="10800000">
                <a:off x="8748720" y="1406880"/>
                <a:ext cx="11880" cy="19080"/>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rot="10800000">
                <a:off x="9329760" y="1299960"/>
                <a:ext cx="19440" cy="20520"/>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rot="10800000">
                <a:off x="8773920" y="1468080"/>
                <a:ext cx="10080" cy="1872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rot="10800000">
                <a:off x="8867520" y="1008360"/>
                <a:ext cx="101160" cy="189000"/>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rot="10800000">
                <a:off x="8523000" y="1302480"/>
                <a:ext cx="140040" cy="106560"/>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rot="10800000">
                <a:off x="8682480" y="744120"/>
                <a:ext cx="92520" cy="14148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rot="10800000">
                <a:off x="8586000" y="1561680"/>
                <a:ext cx="125280" cy="6156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rot="10800000">
                <a:off x="8907120" y="1010160"/>
                <a:ext cx="63360" cy="117360"/>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rot="10800000">
                <a:off x="9030960" y="1264320"/>
                <a:ext cx="59400" cy="115200"/>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rot="10800000">
                <a:off x="8650080" y="1068480"/>
                <a:ext cx="80640" cy="103680"/>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rot="10800000">
                <a:off x="8799480" y="1029600"/>
                <a:ext cx="65880" cy="106200"/>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rot="10800000">
                <a:off x="9082440" y="1121760"/>
                <a:ext cx="55800" cy="10908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rot="10800000">
                <a:off x="8416440" y="876240"/>
                <a:ext cx="58680" cy="7884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rot="10800000">
                <a:off x="8558640" y="1362600"/>
                <a:ext cx="61200" cy="4104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rot="10800000">
                <a:off x="9156600" y="1290600"/>
                <a:ext cx="14040" cy="86040"/>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rot="10800000">
                <a:off x="9119880" y="1441080"/>
                <a:ext cx="8280" cy="7812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rot="10800000">
                <a:off x="8684640" y="1068480"/>
                <a:ext cx="43200" cy="648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p:nvPr/>
            </p:nvSpPr>
            <p:spPr>
              <a:xfrm rot="10800000">
                <a:off x="8494200" y="1482480"/>
                <a:ext cx="54360" cy="48240"/>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rot="10800000">
                <a:off x="9042840" y="1004400"/>
                <a:ext cx="24840" cy="6876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rot="10800000">
                <a:off x="8456400" y="886320"/>
                <a:ext cx="36720" cy="558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rot="10800000">
                <a:off x="8832600" y="1049760"/>
                <a:ext cx="33120" cy="50400"/>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rot="10800000">
                <a:off x="8594640" y="795240"/>
                <a:ext cx="35280" cy="45360"/>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rot="10800000">
                <a:off x="8854920" y="1037160"/>
                <a:ext cx="23040" cy="47160"/>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rot="10800000">
                <a:off x="9010440" y="924120"/>
                <a:ext cx="24840" cy="4572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rot="10800000">
                <a:off x="8615880" y="787680"/>
                <a:ext cx="27000" cy="3780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rot="10800000">
                <a:off x="9156600" y="1396080"/>
                <a:ext cx="10800" cy="37800"/>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rot="10800000">
                <a:off x="9102240" y="1454400"/>
                <a:ext cx="11880" cy="3744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rot="10800000">
                <a:off x="8429760" y="1410840"/>
                <a:ext cx="16560" cy="1944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rot="10800000">
                <a:off x="9103680" y="1310760"/>
                <a:ext cx="7200" cy="2700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rot="10800000">
                <a:off x="8335440" y="943200"/>
                <a:ext cx="1080" cy="18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rot="10800000">
                <a:off x="8232120" y="1745280"/>
                <a:ext cx="316800" cy="2700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rot="10800000">
                <a:off x="8091360" y="1472040"/>
                <a:ext cx="265680" cy="1728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rot="10800000">
                <a:off x="8278560" y="1573920"/>
                <a:ext cx="120960" cy="936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rot="10800000">
                <a:off x="8206560" y="1453680"/>
                <a:ext cx="122760" cy="12240"/>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rot="10800000">
                <a:off x="8339040" y="1826280"/>
                <a:ext cx="115920" cy="792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rot="10800000">
                <a:off x="8353800" y="1730880"/>
                <a:ext cx="103320" cy="9720"/>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rot="10800000">
                <a:off x="8500680" y="1804680"/>
                <a:ext cx="88200" cy="1656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rot="10800000">
                <a:off x="8071560" y="1685160"/>
                <a:ext cx="81360" cy="18000"/>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rot="10800000">
                <a:off x="8307360" y="1552680"/>
                <a:ext cx="79200" cy="7920"/>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4"/>
              <p:cNvSpPr/>
              <p:nvPr/>
            </p:nvSpPr>
            <p:spPr>
              <a:xfrm rot="10800000">
                <a:off x="8237160" y="1431720"/>
                <a:ext cx="62280" cy="864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rot="10800000">
                <a:off x="8116920" y="1674720"/>
                <a:ext cx="54360" cy="936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rot="10800000">
                <a:off x="8298360" y="1382040"/>
                <a:ext cx="46440" cy="6840"/>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rot="10800000">
                <a:off x="8326080" y="1534320"/>
                <a:ext cx="40320" cy="648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rot="10800000">
                <a:off x="8088120" y="1778040"/>
                <a:ext cx="36360" cy="1512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rot="10800000">
                <a:off x="9197280" y="853920"/>
                <a:ext cx="35640" cy="106200"/>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rot="10800000">
                <a:off x="9365760" y="759960"/>
                <a:ext cx="18360" cy="10548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rot="10800000">
                <a:off x="9376560" y="984240"/>
                <a:ext cx="26640" cy="98640"/>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rot="10800000">
                <a:off x="9212040" y="998640"/>
                <a:ext cx="21600" cy="10584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rot="10800000">
                <a:off x="9264960" y="775440"/>
                <a:ext cx="18720" cy="9144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rot="10800000">
                <a:off x="9540000" y="869040"/>
                <a:ext cx="14760" cy="6300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rot="10800000">
                <a:off x="9290520" y="793800"/>
                <a:ext cx="11520" cy="59400"/>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rot="10800000">
                <a:off x="9401040" y="1020600"/>
                <a:ext cx="15480" cy="56880"/>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rot="10800000">
                <a:off x="9237960" y="1031400"/>
                <a:ext cx="12960" cy="56520"/>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rot="10800000">
                <a:off x="9492120" y="797400"/>
                <a:ext cx="12960" cy="5652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rot="10800000">
                <a:off x="9177120" y="1021680"/>
                <a:ext cx="14760" cy="51480"/>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4"/>
              <p:cNvSpPr/>
              <p:nvPr/>
            </p:nvSpPr>
            <p:spPr>
              <a:xfrm rot="10800000">
                <a:off x="9420840" y="743400"/>
                <a:ext cx="9720" cy="40320"/>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rot="10800000">
                <a:off x="9392400" y="788400"/>
                <a:ext cx="11160" cy="3780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rot="10800000">
                <a:off x="9519480" y="833040"/>
                <a:ext cx="12240" cy="2592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rot="10800000">
                <a:off x="9438480" y="767520"/>
                <a:ext cx="9360" cy="2376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rot="10800000">
                <a:off x="9176040" y="1094040"/>
                <a:ext cx="5040" cy="7560"/>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rot="10800000">
                <a:off x="8988120" y="677160"/>
                <a:ext cx="27360" cy="5040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rot="10800000">
                <a:off x="9084600" y="842040"/>
                <a:ext cx="11520" cy="7344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rot="10800000">
                <a:off x="9028440" y="815760"/>
                <a:ext cx="25560" cy="6948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rot="10800000">
                <a:off x="9173160" y="770400"/>
                <a:ext cx="10440" cy="73800"/>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rot="10800000">
                <a:off x="9100800" y="842040"/>
                <a:ext cx="11520" cy="6372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rot="10800000">
                <a:off x="9151200" y="757440"/>
                <a:ext cx="10800" cy="49680"/>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rot="10800000">
                <a:off x="8872920" y="692640"/>
                <a:ext cx="15480" cy="2664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rot="10800000">
                <a:off x="9051120" y="735840"/>
                <a:ext cx="5400" cy="3132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rot="10800000">
                <a:off x="8118360" y="1190520"/>
                <a:ext cx="34920" cy="1332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6" name="Google Shape;466;p14"/>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6F0"/>
        </a:solidFill>
        <a:effectLst/>
      </p:bgPr>
    </p:bg>
    <p:spTree>
      <p:nvGrpSpPr>
        <p:cNvPr id="1" name="Shape 515"/>
        <p:cNvGrpSpPr/>
        <p:nvPr/>
      </p:nvGrpSpPr>
      <p:grpSpPr>
        <a:xfrm>
          <a:off x="0" y="0"/>
          <a:ext cx="0" cy="0"/>
          <a:chOff x="0" y="0"/>
          <a:chExt cx="0" cy="0"/>
        </a:xfrm>
      </p:grpSpPr>
      <p:sp>
        <p:nvSpPr>
          <p:cNvPr id="516" name="Google Shape;516;p27"/>
          <p:cNvSpPr txBox="1">
            <a:spLocks noGrp="1"/>
          </p:cNvSpPr>
          <p:nvPr>
            <p:ph type="title"/>
          </p:nvPr>
        </p:nvSpPr>
        <p:spPr>
          <a:xfrm>
            <a:off x="881640" y="2571120"/>
            <a:ext cx="4894200" cy="93672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17" name="Google Shape;517;p27"/>
          <p:cNvSpPr txBox="1">
            <a:spLocks noGrp="1"/>
          </p:cNvSpPr>
          <p:nvPr>
            <p:ph type="title" idx="2"/>
          </p:nvPr>
        </p:nvSpPr>
        <p:spPr>
          <a:xfrm>
            <a:off x="2381040" y="1221840"/>
            <a:ext cx="1895040" cy="9954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grpSp>
        <p:nvGrpSpPr>
          <p:cNvPr id="518" name="Google Shape;518;p27"/>
          <p:cNvGrpSpPr/>
          <p:nvPr/>
        </p:nvGrpSpPr>
        <p:grpSpPr>
          <a:xfrm>
            <a:off x="-481874" y="-865080"/>
            <a:ext cx="6849504" cy="7692914"/>
            <a:chOff x="-481874" y="-865080"/>
            <a:chExt cx="6849504" cy="7692914"/>
          </a:xfrm>
        </p:grpSpPr>
        <p:grpSp>
          <p:nvGrpSpPr>
            <p:cNvPr id="519" name="Google Shape;519;p27"/>
            <p:cNvGrpSpPr/>
            <p:nvPr/>
          </p:nvGrpSpPr>
          <p:grpSpPr>
            <a:xfrm>
              <a:off x="-481874" y="4251166"/>
              <a:ext cx="3130228" cy="2576668"/>
              <a:chOff x="-481874" y="4251166"/>
              <a:chExt cx="3130228" cy="2576668"/>
            </a:xfrm>
          </p:grpSpPr>
          <p:sp>
            <p:nvSpPr>
              <p:cNvPr id="520" name="Google Shape;520;p27"/>
              <p:cNvSpPr/>
              <p:nvPr/>
            </p:nvSpPr>
            <p:spPr>
              <a:xfrm rot="3318000">
                <a:off x="605160" y="3966840"/>
                <a:ext cx="956160" cy="3145320"/>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rot="3318000">
                <a:off x="495000" y="5315040"/>
                <a:ext cx="81000" cy="1565640"/>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rot="3318000">
                <a:off x="1503360" y="4858560"/>
                <a:ext cx="348840" cy="1058400"/>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rot="3318000">
                <a:off x="1949760" y="4534920"/>
                <a:ext cx="181800" cy="27036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rot="3318000">
                <a:off x="2064240" y="4754880"/>
                <a:ext cx="78840" cy="145440"/>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rot="3318000">
                <a:off x="1945440" y="4874400"/>
                <a:ext cx="50400" cy="1512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rot="3318000">
                <a:off x="1920960" y="5001840"/>
                <a:ext cx="83160" cy="1620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rot="3318000">
                <a:off x="1822320" y="4824720"/>
                <a:ext cx="49680" cy="122400"/>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rot="3318000">
                <a:off x="2185920" y="5140080"/>
                <a:ext cx="120960" cy="78480"/>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rot="3318000">
                <a:off x="1770480" y="4565160"/>
                <a:ext cx="117000" cy="58680"/>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rot="3318000">
                <a:off x="1884960" y="4680360"/>
                <a:ext cx="92520" cy="10188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rot="3318000">
                <a:off x="2152800" y="4572000"/>
                <a:ext cx="53280" cy="123120"/>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rot="3318000">
                <a:off x="2136240" y="4955400"/>
                <a:ext cx="93240" cy="84240"/>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rot="3318000">
                <a:off x="2283120" y="4793040"/>
                <a:ext cx="32760" cy="11556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rot="3318000">
                <a:off x="1840320" y="4873680"/>
                <a:ext cx="50400" cy="9612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rot="3318000">
                <a:off x="1888920" y="4525560"/>
                <a:ext cx="43560" cy="5436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rot="3318000">
                <a:off x="2232000" y="5139000"/>
                <a:ext cx="73440" cy="50040"/>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rot="3318000">
                <a:off x="2202120" y="4606560"/>
                <a:ext cx="31680" cy="6192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rot="3318000">
                <a:off x="1995840" y="4948200"/>
                <a:ext cx="29160" cy="7632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rot="3318000">
                <a:off x="2003040" y="4536000"/>
                <a:ext cx="57240" cy="5796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rot="3318000">
                <a:off x="2105640" y="5004720"/>
                <a:ext cx="61920" cy="43560"/>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rot="3318000">
                <a:off x="2287080" y="4780440"/>
                <a:ext cx="26640" cy="68760"/>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rot="3318000">
                <a:off x="2292120" y="4670280"/>
                <a:ext cx="24120" cy="61920"/>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rot="3318000">
                <a:off x="2115000" y="4897800"/>
                <a:ext cx="30960" cy="4896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rot="3318000">
                <a:off x="2237400" y="4641480"/>
                <a:ext cx="34920" cy="6480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rot="3318000">
                <a:off x="1841400" y="4553280"/>
                <a:ext cx="51840" cy="24120"/>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rot="3318000">
                <a:off x="2089440" y="5045400"/>
                <a:ext cx="45000" cy="26640"/>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rot="3318000">
                <a:off x="1978560" y="4541400"/>
                <a:ext cx="39600" cy="42480"/>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rot="3318000">
                <a:off x="2082600" y="4877640"/>
                <a:ext cx="31680" cy="432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rot="3318000">
                <a:off x="1776960" y="5035320"/>
                <a:ext cx="20160" cy="3708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rot="3318000">
                <a:off x="1833840" y="5074560"/>
                <a:ext cx="33480" cy="3024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27"/>
            <p:cNvGrpSpPr/>
            <p:nvPr/>
          </p:nvGrpSpPr>
          <p:grpSpPr>
            <a:xfrm>
              <a:off x="0" y="-865080"/>
              <a:ext cx="1680480" cy="2318400"/>
              <a:chOff x="0" y="-865080"/>
              <a:chExt cx="1680480" cy="2318400"/>
            </a:xfrm>
          </p:grpSpPr>
          <p:sp>
            <p:nvSpPr>
              <p:cNvPr id="552" name="Google Shape;552;p27"/>
              <p:cNvSpPr/>
              <p:nvPr/>
            </p:nvSpPr>
            <p:spPr>
              <a:xfrm>
                <a:off x="97560" y="-788400"/>
                <a:ext cx="1582920" cy="2241720"/>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0" y="-865080"/>
                <a:ext cx="543240" cy="131040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695520" y="411120"/>
                <a:ext cx="158400" cy="219600"/>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7"/>
              <p:cNvSpPr/>
              <p:nvPr/>
            </p:nvSpPr>
            <p:spPr>
              <a:xfrm>
                <a:off x="299880" y="600840"/>
                <a:ext cx="156240" cy="22464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a:off x="523440" y="182520"/>
                <a:ext cx="61920" cy="92880"/>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237600" y="-514080"/>
                <a:ext cx="78480" cy="19764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7"/>
              <p:cNvSpPr/>
              <p:nvPr/>
            </p:nvSpPr>
            <p:spPr>
              <a:xfrm>
                <a:off x="1042200" y="-86400"/>
                <a:ext cx="60480" cy="17172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7"/>
              <p:cNvSpPr/>
              <p:nvPr/>
            </p:nvSpPr>
            <p:spPr>
              <a:xfrm>
                <a:off x="817920" y="461160"/>
                <a:ext cx="95760" cy="132840"/>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1000080" y="874800"/>
                <a:ext cx="96840" cy="97200"/>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a:off x="771120" y="238680"/>
                <a:ext cx="95760" cy="85680"/>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7"/>
              <p:cNvSpPr/>
              <p:nvPr/>
            </p:nvSpPr>
            <p:spPr>
              <a:xfrm>
                <a:off x="532440" y="304920"/>
                <a:ext cx="27360" cy="9684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7"/>
              <p:cNvSpPr/>
              <p:nvPr/>
            </p:nvSpPr>
            <p:spPr>
              <a:xfrm>
                <a:off x="509040" y="506520"/>
                <a:ext cx="52200" cy="8856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7"/>
              <p:cNvSpPr/>
              <p:nvPr/>
            </p:nvSpPr>
            <p:spPr>
              <a:xfrm>
                <a:off x="512280" y="467640"/>
                <a:ext cx="38880" cy="8352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7"/>
              <p:cNvSpPr/>
              <p:nvPr/>
            </p:nvSpPr>
            <p:spPr>
              <a:xfrm>
                <a:off x="857160" y="261360"/>
                <a:ext cx="72360" cy="61200"/>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630720" y="289800"/>
                <a:ext cx="54360" cy="77760"/>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p:nvPr/>
            </p:nvSpPr>
            <p:spPr>
              <a:xfrm>
                <a:off x="416520" y="718200"/>
                <a:ext cx="58320" cy="67680"/>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7"/>
              <p:cNvSpPr/>
              <p:nvPr/>
            </p:nvSpPr>
            <p:spPr>
              <a:xfrm>
                <a:off x="996480" y="121320"/>
                <a:ext cx="37440" cy="720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7"/>
              <p:cNvSpPr/>
              <p:nvPr/>
            </p:nvSpPr>
            <p:spPr>
              <a:xfrm>
                <a:off x="777600" y="712800"/>
                <a:ext cx="60480" cy="44640"/>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7"/>
              <p:cNvSpPr/>
              <p:nvPr/>
            </p:nvSpPr>
            <p:spPr>
              <a:xfrm>
                <a:off x="598680" y="195120"/>
                <a:ext cx="75600" cy="34560"/>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7"/>
              <p:cNvSpPr/>
              <p:nvPr/>
            </p:nvSpPr>
            <p:spPr>
              <a:xfrm>
                <a:off x="729720" y="388440"/>
                <a:ext cx="55080" cy="4608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a:off x="785160" y="276480"/>
                <a:ext cx="60120" cy="49680"/>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173880" y="-650160"/>
                <a:ext cx="35640" cy="6588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788400" y="582840"/>
                <a:ext cx="45720" cy="60840"/>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a:off x="882720" y="782280"/>
                <a:ext cx="61200" cy="42480"/>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676440" y="419760"/>
                <a:ext cx="34200" cy="53280"/>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a:off x="1031400" y="885600"/>
                <a:ext cx="48600" cy="4536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7"/>
              <p:cNvSpPr/>
              <p:nvPr/>
            </p:nvSpPr>
            <p:spPr>
              <a:xfrm>
                <a:off x="496800" y="103320"/>
                <a:ext cx="35280" cy="504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7"/>
              <p:cNvSpPr/>
              <p:nvPr/>
            </p:nvSpPr>
            <p:spPr>
              <a:xfrm>
                <a:off x="683640" y="586080"/>
                <a:ext cx="28440" cy="5796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7"/>
              <p:cNvSpPr/>
              <p:nvPr/>
            </p:nvSpPr>
            <p:spPr>
              <a:xfrm>
                <a:off x="1042560" y="-45360"/>
                <a:ext cx="23760" cy="58320"/>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312480" y="842040"/>
                <a:ext cx="44280" cy="53640"/>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a:off x="373680" y="696960"/>
                <a:ext cx="34560" cy="53640"/>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a:off x="781200" y="600120"/>
                <a:ext cx="32040" cy="4284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p:nvPr/>
            </p:nvSpPr>
            <p:spPr>
              <a:xfrm>
                <a:off x="324360" y="-281520"/>
                <a:ext cx="16920" cy="42480"/>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p:nvPr/>
            </p:nvSpPr>
            <p:spPr>
              <a:xfrm>
                <a:off x="671400" y="434160"/>
                <a:ext cx="26280" cy="3852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a:off x="557640" y="342360"/>
                <a:ext cx="11520" cy="432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a:off x="706680" y="281160"/>
                <a:ext cx="18360" cy="4284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a:off x="802800" y="336960"/>
                <a:ext cx="38880" cy="22320"/>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a:off x="653040" y="465120"/>
                <a:ext cx="11880" cy="4104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238320" y="1048680"/>
                <a:ext cx="10080" cy="48240"/>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564120" y="443160"/>
                <a:ext cx="12960" cy="3708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488160" y="669600"/>
                <a:ext cx="19080" cy="30240"/>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989640" y="758520"/>
                <a:ext cx="19080" cy="32040"/>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801720" y="717840"/>
                <a:ext cx="25920" cy="2484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628200" y="367560"/>
                <a:ext cx="11520" cy="22320"/>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1020240" y="-15840"/>
                <a:ext cx="12600" cy="2880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633240" y="328680"/>
                <a:ext cx="20880" cy="28800"/>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952560" y="695520"/>
                <a:ext cx="11520" cy="18720"/>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383400" y="797400"/>
                <a:ext cx="18720" cy="19800"/>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929880" y="636480"/>
                <a:ext cx="9720" cy="1836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751320" y="916200"/>
                <a:ext cx="97560" cy="182880"/>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1046880" y="711720"/>
                <a:ext cx="135360" cy="102960"/>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938520" y="1217520"/>
                <a:ext cx="89280" cy="1368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a:off x="1000080" y="504720"/>
                <a:ext cx="120960" cy="594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749520" y="983880"/>
                <a:ext cx="61200" cy="113400"/>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633600" y="740160"/>
                <a:ext cx="57600" cy="111600"/>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981360" y="940680"/>
                <a:ext cx="78120" cy="100080"/>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851040" y="975600"/>
                <a:ext cx="63720" cy="102960"/>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587520" y="883800"/>
                <a:ext cx="54000" cy="10512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1228320" y="1150560"/>
                <a:ext cx="56880" cy="7632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1088640" y="716760"/>
                <a:ext cx="59040" cy="3960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556200" y="743040"/>
                <a:ext cx="13320" cy="83160"/>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596880" y="605160"/>
                <a:ext cx="7920" cy="756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984240" y="978120"/>
                <a:ext cx="41760" cy="6264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1157400" y="594000"/>
                <a:ext cx="52560" cy="46440"/>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655920" y="1036440"/>
                <a:ext cx="24120" cy="6624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1211040" y="1163160"/>
                <a:ext cx="35280" cy="540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850680" y="1010520"/>
                <a:ext cx="32040" cy="48960"/>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1078560" y="1261080"/>
                <a:ext cx="34200" cy="43920"/>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839160" y="1025640"/>
                <a:ext cx="22320" cy="45720"/>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687240" y="1136160"/>
                <a:ext cx="24120" cy="4392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1066320" y="1275840"/>
                <a:ext cx="26280" cy="3636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559080" y="687600"/>
                <a:ext cx="10440" cy="36360"/>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610560" y="631440"/>
                <a:ext cx="11520" cy="3636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1256400" y="690840"/>
                <a:ext cx="15840" cy="1908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613800" y="780840"/>
                <a:ext cx="6840" cy="2628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7"/>
              <p:cNvSpPr/>
              <p:nvPr/>
            </p:nvSpPr>
            <p:spPr>
              <a:xfrm>
                <a:off x="1362600" y="1160280"/>
                <a:ext cx="1080" cy="18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7"/>
              <p:cNvSpPr/>
              <p:nvPr/>
            </p:nvSpPr>
            <p:spPr>
              <a:xfrm>
                <a:off x="1157040" y="360360"/>
                <a:ext cx="306360" cy="2592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1342800" y="633960"/>
                <a:ext cx="257040" cy="1656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1301400" y="543240"/>
                <a:ext cx="117000" cy="90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1369800" y="656640"/>
                <a:ext cx="118800" cy="11880"/>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1247760" y="300600"/>
                <a:ext cx="112320" cy="756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1245960" y="390960"/>
                <a:ext cx="99720" cy="9360"/>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1118520" y="313200"/>
                <a:ext cx="85320" cy="1584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p:nvPr/>
            </p:nvSpPr>
            <p:spPr>
              <a:xfrm>
                <a:off x="1540080" y="427320"/>
                <a:ext cx="78840" cy="17280"/>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7"/>
              <p:cNvSpPr/>
              <p:nvPr/>
            </p:nvSpPr>
            <p:spPr>
              <a:xfrm>
                <a:off x="1314360" y="565200"/>
                <a:ext cx="76680" cy="7560"/>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7"/>
              <p:cNvSpPr/>
              <p:nvPr/>
            </p:nvSpPr>
            <p:spPr>
              <a:xfrm>
                <a:off x="1398240" y="681480"/>
                <a:ext cx="60120" cy="828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a:off x="1522440" y="445680"/>
                <a:ext cx="52560" cy="900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7"/>
              <p:cNvSpPr/>
              <p:nvPr/>
            </p:nvSpPr>
            <p:spPr>
              <a:xfrm>
                <a:off x="1354680" y="731160"/>
                <a:ext cx="44640" cy="6480"/>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7"/>
              <p:cNvSpPr/>
              <p:nvPr/>
            </p:nvSpPr>
            <p:spPr>
              <a:xfrm>
                <a:off x="1333440" y="584280"/>
                <a:ext cx="38880" cy="648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7"/>
              <p:cNvSpPr/>
              <p:nvPr/>
            </p:nvSpPr>
            <p:spPr>
              <a:xfrm>
                <a:off x="1567440" y="340200"/>
                <a:ext cx="34920" cy="14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7"/>
              <p:cNvSpPr/>
              <p:nvPr/>
            </p:nvSpPr>
            <p:spPr>
              <a:xfrm>
                <a:off x="495720" y="1145520"/>
                <a:ext cx="34560" cy="102960"/>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7"/>
              <p:cNvSpPr/>
              <p:nvPr/>
            </p:nvSpPr>
            <p:spPr>
              <a:xfrm>
                <a:off x="349560" y="1237320"/>
                <a:ext cx="17640" cy="10188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7"/>
              <p:cNvSpPr/>
              <p:nvPr/>
            </p:nvSpPr>
            <p:spPr>
              <a:xfrm>
                <a:off x="331200" y="1027080"/>
                <a:ext cx="25920" cy="95400"/>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7"/>
              <p:cNvSpPr/>
              <p:nvPr/>
            </p:nvSpPr>
            <p:spPr>
              <a:xfrm>
                <a:off x="495360" y="1005840"/>
                <a:ext cx="20880" cy="10224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7"/>
              <p:cNvSpPr/>
              <p:nvPr/>
            </p:nvSpPr>
            <p:spPr>
              <a:xfrm>
                <a:off x="446760" y="1235520"/>
                <a:ext cx="18360" cy="8856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7"/>
              <p:cNvSpPr/>
              <p:nvPr/>
            </p:nvSpPr>
            <p:spPr>
              <a:xfrm>
                <a:off x="184680" y="1172880"/>
                <a:ext cx="14040" cy="6084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a:off x="429120" y="1249200"/>
                <a:ext cx="11160" cy="57600"/>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7"/>
              <p:cNvSpPr/>
              <p:nvPr/>
            </p:nvSpPr>
            <p:spPr>
              <a:xfrm>
                <a:off x="318600" y="1032120"/>
                <a:ext cx="14760" cy="55080"/>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478440" y="1022040"/>
                <a:ext cx="12600" cy="54720"/>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232920" y="1248480"/>
                <a:ext cx="12240" cy="5472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535320" y="1036440"/>
                <a:ext cx="14040" cy="50040"/>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304560" y="1316160"/>
                <a:ext cx="9360" cy="38880"/>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330840" y="1275120"/>
                <a:ext cx="10800" cy="3636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207000" y="1243440"/>
                <a:ext cx="11880" cy="2520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288000" y="1308960"/>
                <a:ext cx="9000" cy="2304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546120" y="1009080"/>
                <a:ext cx="4680" cy="7200"/>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705960" y="1370880"/>
                <a:ext cx="26640" cy="4860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627840" y="1189080"/>
                <a:ext cx="11160" cy="7092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668880" y="1218240"/>
                <a:ext cx="24840" cy="6696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543600" y="1257840"/>
                <a:ext cx="10080" cy="71280"/>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612360" y="1198080"/>
                <a:ext cx="11160" cy="6156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564480" y="1293840"/>
                <a:ext cx="10440" cy="48240"/>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a:off x="829080" y="1378440"/>
                <a:ext cx="14760" cy="2592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7"/>
              <p:cNvSpPr/>
              <p:nvPr/>
            </p:nvSpPr>
            <p:spPr>
              <a:xfrm>
                <a:off x="666360" y="1332360"/>
                <a:ext cx="5040" cy="3024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1539360" y="910080"/>
                <a:ext cx="33840" cy="1296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27"/>
            <p:cNvGrpSpPr/>
            <p:nvPr/>
          </p:nvGrpSpPr>
          <p:grpSpPr>
            <a:xfrm>
              <a:off x="4024130" y="-498740"/>
              <a:ext cx="2343500" cy="2672921"/>
              <a:chOff x="4024130" y="-498740"/>
              <a:chExt cx="2343500" cy="2672921"/>
            </a:xfrm>
          </p:grpSpPr>
          <p:sp>
            <p:nvSpPr>
              <p:cNvPr id="668" name="Google Shape;668;p27"/>
              <p:cNvSpPr/>
              <p:nvPr/>
            </p:nvSpPr>
            <p:spPr>
              <a:xfrm rot="-4528200">
                <a:off x="4964040" y="467280"/>
                <a:ext cx="277560" cy="54360"/>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rot="-4528200">
                <a:off x="4702680" y="586440"/>
                <a:ext cx="248400" cy="6660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rot="-4528200">
                <a:off x="4492080" y="785880"/>
                <a:ext cx="220680" cy="64080"/>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rot="-4528200">
                <a:off x="4975200" y="457920"/>
                <a:ext cx="181440" cy="3780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rot="-4528200">
                <a:off x="5220720" y="321120"/>
                <a:ext cx="162000" cy="17640"/>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rot="-4528200">
                <a:off x="4949640" y="443880"/>
                <a:ext cx="155520" cy="3888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rot="-4528200">
                <a:off x="5186880" y="357840"/>
                <a:ext cx="126720" cy="1728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rot="-4528200">
                <a:off x="4526640" y="797760"/>
                <a:ext cx="110520" cy="42120"/>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7"/>
              <p:cNvSpPr/>
              <p:nvPr/>
            </p:nvSpPr>
            <p:spPr>
              <a:xfrm rot="-4528200">
                <a:off x="4465080" y="849240"/>
                <a:ext cx="81000" cy="28080"/>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rot="-4528200">
                <a:off x="4889880" y="426240"/>
                <a:ext cx="114120" cy="15480"/>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rot="-4528200">
                <a:off x="4740480" y="601560"/>
                <a:ext cx="105120" cy="3384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7"/>
              <p:cNvSpPr/>
              <p:nvPr/>
            </p:nvSpPr>
            <p:spPr>
              <a:xfrm rot="-4528200">
                <a:off x="4366080" y="1014120"/>
                <a:ext cx="100440" cy="3960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7"/>
              <p:cNvSpPr/>
              <p:nvPr/>
            </p:nvSpPr>
            <p:spPr>
              <a:xfrm rot="-4528200">
                <a:off x="4945680" y="460800"/>
                <a:ext cx="95400" cy="1836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rot="-4528200">
                <a:off x="4472280" y="908280"/>
                <a:ext cx="84960" cy="29880"/>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rot="-4528200">
                <a:off x="5448600" y="277920"/>
                <a:ext cx="91440" cy="1296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rot="-4528200">
                <a:off x="5493600" y="260280"/>
                <a:ext cx="67680" cy="1080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rot="-4528200">
                <a:off x="5298840" y="306360"/>
                <a:ext cx="74880" cy="10080"/>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rot="-4528200">
                <a:off x="4705200" y="610920"/>
                <a:ext cx="64080" cy="1584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7"/>
              <p:cNvSpPr/>
              <p:nvPr/>
            </p:nvSpPr>
            <p:spPr>
              <a:xfrm rot="-4528200">
                <a:off x="4889520" y="426960"/>
                <a:ext cx="59040" cy="10080"/>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7"/>
              <p:cNvSpPr/>
              <p:nvPr/>
            </p:nvSpPr>
            <p:spPr>
              <a:xfrm rot="-4528200">
                <a:off x="4405320" y="1000800"/>
                <a:ext cx="55800" cy="19080"/>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p:nvPr/>
            </p:nvSpPr>
            <p:spPr>
              <a:xfrm rot="-4528200">
                <a:off x="4528080" y="812520"/>
                <a:ext cx="60480" cy="18000"/>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7"/>
              <p:cNvSpPr/>
              <p:nvPr/>
            </p:nvSpPr>
            <p:spPr>
              <a:xfrm rot="-4528200">
                <a:off x="5661720" y="186120"/>
                <a:ext cx="57240" cy="10080"/>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rot="-4528200">
                <a:off x="5696640" y="177120"/>
                <a:ext cx="48240" cy="11160"/>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rot="-4528200">
                <a:off x="4742640" y="614880"/>
                <a:ext cx="54720" cy="18000"/>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rot="-4528200">
                <a:off x="5342760" y="289800"/>
                <a:ext cx="39600" cy="10440"/>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rot="-4528200">
                <a:off x="4752720" y="571320"/>
                <a:ext cx="35280" cy="11880"/>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rot="-4528200">
                <a:off x="4695840" y="594360"/>
                <a:ext cx="24120" cy="10800"/>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rot="-4528200">
                <a:off x="4786560" y="554040"/>
                <a:ext cx="13320" cy="612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rot="-4528200">
                <a:off x="4052160" y="-76320"/>
                <a:ext cx="2287440" cy="1828080"/>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rot="-4528200">
                <a:off x="4640400" y="703080"/>
                <a:ext cx="525240" cy="169920"/>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rot="-4528200">
                <a:off x="5437800" y="327600"/>
                <a:ext cx="343080" cy="105120"/>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rot="-4528200">
                <a:off x="5225760" y="931680"/>
                <a:ext cx="29880" cy="33336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rot="-4528200">
                <a:off x="4911480" y="1137960"/>
                <a:ext cx="47880" cy="28044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rot="-4528200">
                <a:off x="5287680" y="1234440"/>
                <a:ext cx="42480" cy="246240"/>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rot="-4528200">
                <a:off x="5141520" y="1357560"/>
                <a:ext cx="37080" cy="23076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rot="-4528200">
                <a:off x="4939560" y="1157760"/>
                <a:ext cx="28440" cy="128880"/>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rot="-4528200">
                <a:off x="5613480" y="1048320"/>
                <a:ext cx="75600" cy="214920"/>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rot="-4528200">
                <a:off x="5788080" y="830520"/>
                <a:ext cx="91800" cy="20736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rot="-4528200">
                <a:off x="4309560" y="1054440"/>
                <a:ext cx="183240" cy="5796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rot="-4528200">
                <a:off x="4734000" y="1062720"/>
                <a:ext cx="114480" cy="576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rot="-4528200">
                <a:off x="5051160" y="798120"/>
                <a:ext cx="153720" cy="6372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rot="-4528200">
                <a:off x="5212080" y="662760"/>
                <a:ext cx="164880" cy="6228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rot="-4528200">
                <a:off x="4915080" y="1163160"/>
                <a:ext cx="30240" cy="1656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rot="-4528200">
                <a:off x="5328360" y="1250640"/>
                <a:ext cx="32040" cy="162720"/>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rot="-4528200">
                <a:off x="4482360" y="1204560"/>
                <a:ext cx="138240" cy="65880"/>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rot="-4528200">
                <a:off x="4444920" y="1223280"/>
                <a:ext cx="159120" cy="74880"/>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rot="-4528200">
                <a:off x="5023440" y="821880"/>
                <a:ext cx="140400" cy="6444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rot="-4528200">
                <a:off x="5635080" y="358560"/>
                <a:ext cx="166320" cy="4284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rot="-4528200">
                <a:off x="5018400" y="1527840"/>
                <a:ext cx="61920" cy="150120"/>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rot="-4528200">
                <a:off x="5386320" y="1232280"/>
                <a:ext cx="32040" cy="15624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rot="-4528200">
                <a:off x="6021720" y="482040"/>
                <a:ext cx="64440" cy="15084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rot="-4528200">
                <a:off x="4437720" y="1245240"/>
                <a:ext cx="132480" cy="5904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rot="-4528200">
                <a:off x="5609520" y="379800"/>
                <a:ext cx="138240" cy="3312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rot="-4528200">
                <a:off x="5662800" y="1062360"/>
                <a:ext cx="52920" cy="13104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rot="-4528200">
                <a:off x="5202360" y="1128240"/>
                <a:ext cx="16920" cy="1422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rot="-4528200">
                <a:off x="5369400" y="835560"/>
                <a:ext cx="23400" cy="15552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rot="-4528200">
                <a:off x="4941720" y="1499400"/>
                <a:ext cx="20880" cy="13392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rot="-4528200">
                <a:off x="4331520" y="1317600"/>
                <a:ext cx="120240" cy="52560"/>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rot="-4528200">
                <a:off x="5203440" y="650160"/>
                <a:ext cx="128520" cy="43920"/>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7"/>
              <p:cNvSpPr/>
              <p:nvPr/>
            </p:nvSpPr>
            <p:spPr>
              <a:xfrm rot="-4528200">
                <a:off x="5240880" y="1008000"/>
                <a:ext cx="9720" cy="132120"/>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rot="-4528200">
                <a:off x="5872320" y="241560"/>
                <a:ext cx="124920" cy="9000"/>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rot="-4528200">
                <a:off x="5466960" y="532080"/>
                <a:ext cx="125640" cy="4932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7"/>
              <p:cNvSpPr/>
              <p:nvPr/>
            </p:nvSpPr>
            <p:spPr>
              <a:xfrm rot="-4528200">
                <a:off x="5426640" y="1220040"/>
                <a:ext cx="27000" cy="11808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rot="-4528200">
                <a:off x="5864040" y="844200"/>
                <a:ext cx="45720" cy="105120"/>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7"/>
              <p:cNvSpPr/>
              <p:nvPr/>
            </p:nvSpPr>
            <p:spPr>
              <a:xfrm rot="-4528200">
                <a:off x="6041160" y="480240"/>
                <a:ext cx="39240" cy="105480"/>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7"/>
              <p:cNvSpPr/>
              <p:nvPr/>
            </p:nvSpPr>
            <p:spPr>
              <a:xfrm rot="-4528200">
                <a:off x="5913720" y="223920"/>
                <a:ext cx="100080" cy="10440"/>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7"/>
              <p:cNvSpPr/>
              <p:nvPr/>
            </p:nvSpPr>
            <p:spPr>
              <a:xfrm rot="-4528200">
                <a:off x="4731840" y="1281240"/>
                <a:ext cx="20520" cy="11592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7"/>
              <p:cNvSpPr/>
              <p:nvPr/>
            </p:nvSpPr>
            <p:spPr>
              <a:xfrm rot="-4528200">
                <a:off x="4582080" y="1378800"/>
                <a:ext cx="12600" cy="12996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7"/>
              <p:cNvSpPr/>
              <p:nvPr/>
            </p:nvSpPr>
            <p:spPr>
              <a:xfrm rot="-4528200">
                <a:off x="5169240" y="1402920"/>
                <a:ext cx="25920" cy="100800"/>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7"/>
              <p:cNvSpPr/>
              <p:nvPr/>
            </p:nvSpPr>
            <p:spPr>
              <a:xfrm rot="-4528200">
                <a:off x="6018480" y="146160"/>
                <a:ext cx="90000" cy="1548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p:nvPr/>
            </p:nvSpPr>
            <p:spPr>
              <a:xfrm rot="-4528200">
                <a:off x="5627880" y="634680"/>
                <a:ext cx="19440" cy="9180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7"/>
              <p:cNvSpPr/>
              <p:nvPr/>
            </p:nvSpPr>
            <p:spPr>
              <a:xfrm rot="-4528200">
                <a:off x="5584320" y="651240"/>
                <a:ext cx="20520" cy="9432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7"/>
              <p:cNvSpPr/>
              <p:nvPr/>
            </p:nvSpPr>
            <p:spPr>
              <a:xfrm rot="-4528200">
                <a:off x="5774400" y="484920"/>
                <a:ext cx="19080" cy="9684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7"/>
              <p:cNvSpPr/>
              <p:nvPr/>
            </p:nvSpPr>
            <p:spPr>
              <a:xfrm rot="-4528200">
                <a:off x="6005520" y="311400"/>
                <a:ext cx="35280" cy="86040"/>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7"/>
              <p:cNvSpPr/>
              <p:nvPr/>
            </p:nvSpPr>
            <p:spPr>
              <a:xfrm rot="-4528200">
                <a:off x="5462640" y="583920"/>
                <a:ext cx="90720" cy="38880"/>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7"/>
              <p:cNvSpPr/>
              <p:nvPr/>
            </p:nvSpPr>
            <p:spPr>
              <a:xfrm rot="-4528200">
                <a:off x="5377680" y="843120"/>
                <a:ext cx="22680" cy="89640"/>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7"/>
              <p:cNvSpPr/>
              <p:nvPr/>
            </p:nvSpPr>
            <p:spPr>
              <a:xfrm rot="-4528200">
                <a:off x="5419800" y="827280"/>
                <a:ext cx="24840" cy="76320"/>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rot="-4528200">
                <a:off x="5803920" y="472320"/>
                <a:ext cx="18000" cy="84240"/>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7"/>
              <p:cNvSpPr/>
              <p:nvPr/>
            </p:nvSpPr>
            <p:spPr>
              <a:xfrm rot="-4528200">
                <a:off x="6065280" y="133560"/>
                <a:ext cx="79200" cy="26280"/>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7"/>
              <p:cNvSpPr/>
              <p:nvPr/>
            </p:nvSpPr>
            <p:spPr>
              <a:xfrm rot="-4528200">
                <a:off x="5265000" y="1010520"/>
                <a:ext cx="16920" cy="85680"/>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7"/>
              <p:cNvSpPr/>
              <p:nvPr/>
            </p:nvSpPr>
            <p:spPr>
              <a:xfrm rot="-4528200">
                <a:off x="4978080" y="1516320"/>
                <a:ext cx="15120" cy="6948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7"/>
              <p:cNvSpPr/>
              <p:nvPr/>
            </p:nvSpPr>
            <p:spPr>
              <a:xfrm rot="-4528200">
                <a:off x="5934960" y="830520"/>
                <a:ext cx="27000" cy="59040"/>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7"/>
              <p:cNvSpPr/>
              <p:nvPr/>
            </p:nvSpPr>
            <p:spPr>
              <a:xfrm rot="-4528200">
                <a:off x="6062400" y="470880"/>
                <a:ext cx="24840" cy="67680"/>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7"/>
              <p:cNvSpPr/>
              <p:nvPr/>
            </p:nvSpPr>
            <p:spPr>
              <a:xfrm rot="-4528200">
                <a:off x="4806000" y="1537200"/>
                <a:ext cx="12240" cy="8460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7"/>
              <p:cNvSpPr/>
              <p:nvPr/>
            </p:nvSpPr>
            <p:spPr>
              <a:xfrm rot="-4528200">
                <a:off x="5289120" y="995760"/>
                <a:ext cx="14400" cy="630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7"/>
              <p:cNvSpPr/>
              <p:nvPr/>
            </p:nvSpPr>
            <p:spPr>
              <a:xfrm rot="-4528200">
                <a:off x="6166080" y="169920"/>
                <a:ext cx="30240" cy="5184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7"/>
              <p:cNvSpPr/>
              <p:nvPr/>
            </p:nvSpPr>
            <p:spPr>
              <a:xfrm rot="-4528200">
                <a:off x="5755680" y="1066680"/>
                <a:ext cx="26280" cy="4824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7"/>
              <p:cNvSpPr/>
              <p:nvPr/>
            </p:nvSpPr>
            <p:spPr>
              <a:xfrm rot="-4528200">
                <a:off x="6046560" y="307080"/>
                <a:ext cx="19440" cy="5832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7"/>
              <p:cNvSpPr/>
              <p:nvPr/>
            </p:nvSpPr>
            <p:spPr>
              <a:xfrm rot="-4528200">
                <a:off x="4356360" y="1399680"/>
                <a:ext cx="43920" cy="29520"/>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7"/>
              <p:cNvSpPr/>
              <p:nvPr/>
            </p:nvSpPr>
            <p:spPr>
              <a:xfrm rot="-4528200">
                <a:off x="4975560" y="1137960"/>
                <a:ext cx="10440" cy="4824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7"/>
              <p:cNvSpPr/>
              <p:nvPr/>
            </p:nvSpPr>
            <p:spPr>
              <a:xfrm rot="-4528200">
                <a:off x="4313520" y="1209600"/>
                <a:ext cx="56880" cy="1008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7"/>
              <p:cNvSpPr/>
              <p:nvPr/>
            </p:nvSpPr>
            <p:spPr>
              <a:xfrm rot="-4528200">
                <a:off x="4745880" y="1290240"/>
                <a:ext cx="12240" cy="57600"/>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7"/>
              <p:cNvSpPr/>
              <p:nvPr/>
            </p:nvSpPr>
            <p:spPr>
              <a:xfrm rot="-4528200">
                <a:off x="4969800" y="1168920"/>
                <a:ext cx="13680" cy="49680"/>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7"/>
              <p:cNvSpPr/>
              <p:nvPr/>
            </p:nvSpPr>
            <p:spPr>
              <a:xfrm rot="-4528200">
                <a:off x="4495320" y="1456560"/>
                <a:ext cx="13680" cy="39240"/>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7"/>
              <p:cNvSpPr/>
              <p:nvPr/>
            </p:nvSpPr>
            <p:spPr>
              <a:xfrm rot="-4528200">
                <a:off x="4543560" y="1057680"/>
                <a:ext cx="46080" cy="16560"/>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7"/>
              <p:cNvSpPr/>
              <p:nvPr/>
            </p:nvSpPr>
            <p:spPr>
              <a:xfrm rot="-4528200">
                <a:off x="5172120" y="1203480"/>
                <a:ext cx="15120" cy="4248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7"/>
              <p:cNvSpPr/>
              <p:nvPr/>
            </p:nvSpPr>
            <p:spPr>
              <a:xfrm rot="-4528200">
                <a:off x="5705640" y="1075320"/>
                <a:ext cx="22680" cy="47880"/>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7"/>
              <p:cNvSpPr/>
              <p:nvPr/>
            </p:nvSpPr>
            <p:spPr>
              <a:xfrm rot="-4528200">
                <a:off x="4520520" y="1435680"/>
                <a:ext cx="12240" cy="3276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7"/>
              <p:cNvSpPr/>
              <p:nvPr/>
            </p:nvSpPr>
            <p:spPr>
              <a:xfrm rot="-4528200">
                <a:off x="5491080" y="541440"/>
                <a:ext cx="16200" cy="8640"/>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7"/>
              <p:cNvSpPr/>
              <p:nvPr/>
            </p:nvSpPr>
            <p:spPr>
              <a:xfrm rot="-4528200">
                <a:off x="5515920" y="481680"/>
                <a:ext cx="12240" cy="36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7"/>
              <p:cNvSpPr/>
              <p:nvPr/>
            </p:nvSpPr>
            <p:spPr>
              <a:xfrm rot="-4528200">
                <a:off x="5520600" y="474120"/>
                <a:ext cx="2880" cy="3240"/>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9" name="Google Shape;769;p27"/>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6F0"/>
        </a:solidFill>
        <a:effectLst/>
      </p:bgPr>
    </p:bg>
    <p:spTree>
      <p:nvGrpSpPr>
        <p:cNvPr id="1" name="Shape 818"/>
        <p:cNvGrpSpPr/>
        <p:nvPr/>
      </p:nvGrpSpPr>
      <p:grpSpPr>
        <a:xfrm>
          <a:off x="0" y="0"/>
          <a:ext cx="0" cy="0"/>
          <a:chOff x="0" y="0"/>
          <a:chExt cx="0" cy="0"/>
        </a:xfrm>
      </p:grpSpPr>
      <p:sp>
        <p:nvSpPr>
          <p:cNvPr id="819" name="Google Shape;819;p40"/>
          <p:cNvSpPr txBox="1">
            <a:spLocks noGrp="1"/>
          </p:cNvSpPr>
          <p:nvPr>
            <p:ph type="title"/>
          </p:nvPr>
        </p:nvSpPr>
        <p:spPr>
          <a:xfrm>
            <a:off x="899280" y="2046600"/>
            <a:ext cx="2021400" cy="527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20" name="Google Shape;820;p40"/>
          <p:cNvSpPr txBox="1">
            <a:spLocks noGrp="1"/>
          </p:cNvSpPr>
          <p:nvPr>
            <p:ph type="title" idx="2"/>
          </p:nvPr>
        </p:nvSpPr>
        <p:spPr>
          <a:xfrm>
            <a:off x="3520080" y="2046600"/>
            <a:ext cx="2052000" cy="527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21" name="Google Shape;821;p40"/>
          <p:cNvSpPr txBox="1">
            <a:spLocks noGrp="1"/>
          </p:cNvSpPr>
          <p:nvPr>
            <p:ph type="title" idx="3"/>
          </p:nvPr>
        </p:nvSpPr>
        <p:spPr>
          <a:xfrm>
            <a:off x="6171480" y="2046600"/>
            <a:ext cx="2021400" cy="527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22" name="Google Shape;822;p40"/>
          <p:cNvSpPr txBox="1">
            <a:spLocks noGrp="1"/>
          </p:cNvSpPr>
          <p:nvPr>
            <p:ph type="title" idx="4"/>
          </p:nvPr>
        </p:nvSpPr>
        <p:spPr>
          <a:xfrm>
            <a:off x="636120" y="361080"/>
            <a:ext cx="2964960" cy="118008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pic>
        <p:nvPicPr>
          <p:cNvPr id="823" name="Google Shape;823;p40"/>
          <p:cNvPicPr preferRelativeResize="0"/>
          <p:nvPr/>
        </p:nvPicPr>
        <p:blipFill rotWithShape="1">
          <a:blip r:embed="rId14">
            <a:alphaModFix/>
          </a:blip>
          <a:srcRect/>
          <a:stretch/>
        </p:blipFill>
        <p:spPr>
          <a:xfrm rot="6300000">
            <a:off x="4923720" y="-1069560"/>
            <a:ext cx="1996560" cy="3027240"/>
          </a:xfrm>
          <a:prstGeom prst="rect">
            <a:avLst/>
          </a:prstGeom>
          <a:noFill/>
          <a:ln>
            <a:noFill/>
          </a:ln>
        </p:spPr>
      </p:pic>
      <p:grpSp>
        <p:nvGrpSpPr>
          <p:cNvPr id="824" name="Google Shape;824;p40"/>
          <p:cNvGrpSpPr/>
          <p:nvPr/>
        </p:nvGrpSpPr>
        <p:grpSpPr>
          <a:xfrm>
            <a:off x="6392694" y="-547844"/>
            <a:ext cx="3505332" cy="3587967"/>
            <a:chOff x="6392694" y="-547844"/>
            <a:chExt cx="3505332" cy="3587967"/>
          </a:xfrm>
        </p:grpSpPr>
        <p:pic>
          <p:nvPicPr>
            <p:cNvPr id="825" name="Google Shape;825;p40"/>
            <p:cNvPicPr preferRelativeResize="0"/>
            <p:nvPr/>
          </p:nvPicPr>
          <p:blipFill rotWithShape="1">
            <a:blip r:embed="rId14">
              <a:alphaModFix/>
            </a:blip>
            <a:srcRect/>
            <a:stretch/>
          </p:blipFill>
          <p:spPr>
            <a:xfrm rot="-2505000">
              <a:off x="7147080" y="-267480"/>
              <a:ext cx="1996560" cy="3027240"/>
            </a:xfrm>
            <a:prstGeom prst="rect">
              <a:avLst/>
            </a:prstGeom>
            <a:noFill/>
            <a:ln>
              <a:noFill/>
            </a:ln>
          </p:spPr>
        </p:pic>
        <p:pic>
          <p:nvPicPr>
            <p:cNvPr id="826" name="Google Shape;826;p40"/>
            <p:cNvPicPr preferRelativeResize="0"/>
            <p:nvPr/>
          </p:nvPicPr>
          <p:blipFill rotWithShape="1">
            <a:blip r:embed="rId15">
              <a:alphaModFix/>
            </a:blip>
            <a:srcRect/>
            <a:stretch/>
          </p:blipFill>
          <p:spPr>
            <a:xfrm rot="5400000">
              <a:off x="8442720" y="1362600"/>
              <a:ext cx="345600" cy="875160"/>
            </a:xfrm>
            <a:prstGeom prst="rect">
              <a:avLst/>
            </a:prstGeom>
            <a:noFill/>
            <a:ln>
              <a:noFill/>
            </a:ln>
          </p:spPr>
        </p:pic>
      </p:grpSp>
      <p:pic>
        <p:nvPicPr>
          <p:cNvPr id="827" name="Google Shape;827;p40"/>
          <p:cNvPicPr preferRelativeResize="0"/>
          <p:nvPr/>
        </p:nvPicPr>
        <p:blipFill rotWithShape="1">
          <a:blip r:embed="rId16">
            <a:alphaModFix/>
          </a:blip>
          <a:srcRect/>
          <a:stretch/>
        </p:blipFill>
        <p:spPr>
          <a:xfrm>
            <a:off x="248400" y="3905280"/>
            <a:ext cx="1996560" cy="3027240"/>
          </a:xfrm>
          <a:prstGeom prst="rect">
            <a:avLst/>
          </a:prstGeom>
          <a:noFill/>
          <a:ln>
            <a:noFill/>
          </a:ln>
        </p:spPr>
      </p:pic>
      <p:grpSp>
        <p:nvGrpSpPr>
          <p:cNvPr id="828" name="Google Shape;828;p40"/>
          <p:cNvGrpSpPr/>
          <p:nvPr/>
        </p:nvGrpSpPr>
        <p:grpSpPr>
          <a:xfrm>
            <a:off x="6011820" y="4165740"/>
            <a:ext cx="3457800" cy="1051200"/>
            <a:chOff x="6011820" y="4165740"/>
            <a:chExt cx="3457800" cy="1051200"/>
          </a:xfrm>
        </p:grpSpPr>
        <p:sp>
          <p:nvSpPr>
            <p:cNvPr id="829" name="Google Shape;829;p40"/>
            <p:cNvSpPr/>
            <p:nvPr/>
          </p:nvSpPr>
          <p:spPr>
            <a:xfrm rot="-5400000">
              <a:off x="7215120" y="2962440"/>
              <a:ext cx="1051200" cy="3457800"/>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0"/>
            <p:cNvSpPr/>
            <p:nvPr/>
          </p:nvSpPr>
          <p:spPr>
            <a:xfrm rot="-5400000">
              <a:off x="8541000" y="3669120"/>
              <a:ext cx="88920" cy="1721160"/>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0"/>
            <p:cNvSpPr/>
            <p:nvPr/>
          </p:nvSpPr>
          <p:spPr>
            <a:xfrm rot="-5400000">
              <a:off x="6916320" y="3873960"/>
              <a:ext cx="383760" cy="1163520"/>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0"/>
            <p:cNvSpPr/>
            <p:nvPr/>
          </p:nvSpPr>
          <p:spPr>
            <a:xfrm rot="-5400000">
              <a:off x="6231240" y="4728600"/>
              <a:ext cx="199800" cy="29736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0"/>
            <p:cNvSpPr/>
            <p:nvPr/>
          </p:nvSpPr>
          <p:spPr>
            <a:xfrm rot="-5400000">
              <a:off x="6329160" y="4615920"/>
              <a:ext cx="86760" cy="159840"/>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0"/>
            <p:cNvSpPr/>
            <p:nvPr/>
          </p:nvSpPr>
          <p:spPr>
            <a:xfrm rot="-5400000">
              <a:off x="6541920" y="4585320"/>
              <a:ext cx="55440" cy="16632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0"/>
            <p:cNvSpPr/>
            <p:nvPr/>
          </p:nvSpPr>
          <p:spPr>
            <a:xfrm rot="-5400000">
              <a:off x="6614280" y="4464360"/>
              <a:ext cx="91440" cy="1782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0"/>
            <p:cNvSpPr/>
            <p:nvPr/>
          </p:nvSpPr>
          <p:spPr>
            <a:xfrm rot="-5400000">
              <a:off x="6613920" y="4736160"/>
              <a:ext cx="54720" cy="134640"/>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0"/>
            <p:cNvSpPr/>
            <p:nvPr/>
          </p:nvSpPr>
          <p:spPr>
            <a:xfrm rot="-5400000">
              <a:off x="6397560" y="4245480"/>
              <a:ext cx="132840" cy="86400"/>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0"/>
            <p:cNvSpPr/>
            <p:nvPr/>
          </p:nvSpPr>
          <p:spPr>
            <a:xfrm rot="-5400000">
              <a:off x="6411240" y="5046120"/>
              <a:ext cx="128520" cy="64440"/>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0"/>
            <p:cNvSpPr/>
            <p:nvPr/>
          </p:nvSpPr>
          <p:spPr>
            <a:xfrm rot="-5400000">
              <a:off x="6417720" y="4834800"/>
              <a:ext cx="101520" cy="11196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0"/>
            <p:cNvSpPr/>
            <p:nvPr/>
          </p:nvSpPr>
          <p:spPr>
            <a:xfrm rot="-5400000">
              <a:off x="6153480" y="4756320"/>
              <a:ext cx="58320" cy="135360"/>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0"/>
            <p:cNvSpPr/>
            <p:nvPr/>
          </p:nvSpPr>
          <p:spPr>
            <a:xfrm rot="-5400000">
              <a:off x="6356520" y="4446720"/>
              <a:ext cx="102240" cy="92880"/>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0"/>
            <p:cNvSpPr/>
            <p:nvPr/>
          </p:nvSpPr>
          <p:spPr>
            <a:xfrm rot="-5400000">
              <a:off x="6192360" y="4488480"/>
              <a:ext cx="36000" cy="12708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0"/>
            <p:cNvSpPr/>
            <p:nvPr/>
          </p:nvSpPr>
          <p:spPr>
            <a:xfrm rot="-5400000">
              <a:off x="6619320" y="4707000"/>
              <a:ext cx="55440" cy="10584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0"/>
            <p:cNvSpPr/>
            <p:nvPr/>
          </p:nvSpPr>
          <p:spPr>
            <a:xfrm rot="-5400000">
              <a:off x="6350760" y="5034960"/>
              <a:ext cx="48240" cy="5976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0"/>
            <p:cNvSpPr/>
            <p:nvPr/>
          </p:nvSpPr>
          <p:spPr>
            <a:xfrm rot="-5400000">
              <a:off x="6393600" y="4260600"/>
              <a:ext cx="80640" cy="55080"/>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0"/>
            <p:cNvSpPr/>
            <p:nvPr/>
          </p:nvSpPr>
          <p:spPr>
            <a:xfrm rot="-5400000">
              <a:off x="6133320" y="4762080"/>
              <a:ext cx="34560" cy="684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0"/>
            <p:cNvSpPr/>
            <p:nvPr/>
          </p:nvSpPr>
          <p:spPr>
            <a:xfrm rot="-5400000">
              <a:off x="6540480" y="4568760"/>
              <a:ext cx="32040" cy="8388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0"/>
            <p:cNvSpPr/>
            <p:nvPr/>
          </p:nvSpPr>
          <p:spPr>
            <a:xfrm rot="-5400000">
              <a:off x="6242040" y="4946040"/>
              <a:ext cx="63000" cy="6372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0"/>
            <p:cNvSpPr/>
            <p:nvPr/>
          </p:nvSpPr>
          <p:spPr>
            <a:xfrm rot="-5400000">
              <a:off x="6433920" y="4471200"/>
              <a:ext cx="68040" cy="48240"/>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0"/>
            <p:cNvSpPr/>
            <p:nvPr/>
          </p:nvSpPr>
          <p:spPr>
            <a:xfrm rot="-5400000">
              <a:off x="6172200" y="4546080"/>
              <a:ext cx="29520" cy="75600"/>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0"/>
            <p:cNvSpPr/>
            <p:nvPr/>
          </p:nvSpPr>
          <p:spPr>
            <a:xfrm rot="-5400000">
              <a:off x="6099120" y="4650120"/>
              <a:ext cx="26640" cy="68040"/>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0"/>
            <p:cNvSpPr/>
            <p:nvPr/>
          </p:nvSpPr>
          <p:spPr>
            <a:xfrm rot="-5400000">
              <a:off x="6390720" y="4566600"/>
              <a:ext cx="33840" cy="5400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0"/>
            <p:cNvSpPr/>
            <p:nvPr/>
          </p:nvSpPr>
          <p:spPr>
            <a:xfrm rot="-5400000">
              <a:off x="6120720" y="4704120"/>
              <a:ext cx="38520" cy="7128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0"/>
            <p:cNvSpPr/>
            <p:nvPr/>
          </p:nvSpPr>
          <p:spPr>
            <a:xfrm rot="-5400000">
              <a:off x="6393600" y="5067000"/>
              <a:ext cx="57240" cy="26640"/>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0"/>
            <p:cNvSpPr/>
            <p:nvPr/>
          </p:nvSpPr>
          <p:spPr>
            <a:xfrm rot="-5400000">
              <a:off x="6485040" y="4466520"/>
              <a:ext cx="49680" cy="29520"/>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0"/>
            <p:cNvSpPr/>
            <p:nvPr/>
          </p:nvSpPr>
          <p:spPr>
            <a:xfrm rot="-5400000">
              <a:off x="6280200" y="4977720"/>
              <a:ext cx="43560" cy="46440"/>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0"/>
            <p:cNvSpPr/>
            <p:nvPr/>
          </p:nvSpPr>
          <p:spPr>
            <a:xfrm rot="-5400000">
              <a:off x="6405120" y="4610520"/>
              <a:ext cx="34560" cy="4752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0"/>
            <p:cNvSpPr/>
            <p:nvPr/>
          </p:nvSpPr>
          <p:spPr>
            <a:xfrm rot="-5400000">
              <a:off x="6789600" y="4669200"/>
              <a:ext cx="21960" cy="4068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0"/>
            <p:cNvSpPr/>
            <p:nvPr/>
          </p:nvSpPr>
          <p:spPr>
            <a:xfrm rot="-5400000">
              <a:off x="6747120" y="4600800"/>
              <a:ext cx="36720" cy="3312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40"/>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6F0"/>
        </a:solidFill>
        <a:effectLst/>
      </p:bgPr>
    </p:bg>
    <p:spTree>
      <p:nvGrpSpPr>
        <p:cNvPr id="1" name="Shape 909"/>
        <p:cNvGrpSpPr/>
        <p:nvPr/>
      </p:nvGrpSpPr>
      <p:grpSpPr>
        <a:xfrm>
          <a:off x="0" y="0"/>
          <a:ext cx="0" cy="0"/>
          <a:chOff x="0" y="0"/>
          <a:chExt cx="0" cy="0"/>
        </a:xfrm>
      </p:grpSpPr>
      <p:sp>
        <p:nvSpPr>
          <p:cNvPr id="910" name="Google Shape;910;p53"/>
          <p:cNvSpPr txBox="1">
            <a:spLocks noGrp="1"/>
          </p:cNvSpPr>
          <p:nvPr>
            <p:ph type="body" idx="1"/>
          </p:nvPr>
        </p:nvSpPr>
        <p:spPr>
          <a:xfrm>
            <a:off x="4946760" y="2356560"/>
            <a:ext cx="3127680" cy="16228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911" name="Google Shape;911;p53"/>
          <p:cNvSpPr txBox="1">
            <a:spLocks noGrp="1"/>
          </p:cNvSpPr>
          <p:nvPr>
            <p:ph type="title"/>
          </p:nvPr>
        </p:nvSpPr>
        <p:spPr>
          <a:xfrm>
            <a:off x="4946760" y="1163880"/>
            <a:ext cx="3127680" cy="119232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pic>
        <p:nvPicPr>
          <p:cNvPr id="912" name="Google Shape;912;p53"/>
          <p:cNvPicPr preferRelativeResize="0"/>
          <p:nvPr/>
        </p:nvPicPr>
        <p:blipFill rotWithShape="1">
          <a:blip r:embed="rId14">
            <a:alphaModFix/>
          </a:blip>
          <a:srcRect/>
          <a:stretch/>
        </p:blipFill>
        <p:spPr>
          <a:xfrm>
            <a:off x="7176600" y="2994840"/>
            <a:ext cx="1846440" cy="2799720"/>
          </a:xfrm>
          <a:prstGeom prst="rect">
            <a:avLst/>
          </a:prstGeom>
          <a:noFill/>
          <a:ln>
            <a:noFill/>
          </a:ln>
        </p:spPr>
      </p:pic>
      <p:grpSp>
        <p:nvGrpSpPr>
          <p:cNvPr id="913" name="Google Shape;913;p53"/>
          <p:cNvGrpSpPr/>
          <p:nvPr/>
        </p:nvGrpSpPr>
        <p:grpSpPr>
          <a:xfrm>
            <a:off x="-558018" y="-1601386"/>
            <a:ext cx="10445399" cy="8078959"/>
            <a:chOff x="-558018" y="-1601386"/>
            <a:chExt cx="10445399" cy="8078959"/>
          </a:xfrm>
        </p:grpSpPr>
        <p:grpSp>
          <p:nvGrpSpPr>
            <p:cNvPr id="914" name="Google Shape;914;p53"/>
            <p:cNvGrpSpPr/>
            <p:nvPr/>
          </p:nvGrpSpPr>
          <p:grpSpPr>
            <a:xfrm>
              <a:off x="-558018" y="-1021716"/>
              <a:ext cx="3069930" cy="2839392"/>
              <a:chOff x="-558018" y="-1021716"/>
              <a:chExt cx="3069930" cy="2839392"/>
            </a:xfrm>
          </p:grpSpPr>
          <p:sp>
            <p:nvSpPr>
              <p:cNvPr id="915" name="Google Shape;915;p53"/>
              <p:cNvSpPr/>
              <p:nvPr/>
            </p:nvSpPr>
            <p:spPr>
              <a:xfrm rot="3045600" flipH="1">
                <a:off x="61920" y="-805680"/>
                <a:ext cx="1699920" cy="2407320"/>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3"/>
              <p:cNvSpPr/>
              <p:nvPr/>
            </p:nvSpPr>
            <p:spPr>
              <a:xfrm rot="3045600" flipH="1">
                <a:off x="1490760" y="-158760"/>
                <a:ext cx="583200" cy="140760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3"/>
              <p:cNvSpPr/>
              <p:nvPr/>
            </p:nvSpPr>
            <p:spPr>
              <a:xfrm rot="3045600" flipH="1">
                <a:off x="747720" y="505080"/>
                <a:ext cx="170280" cy="235800"/>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3"/>
              <p:cNvSpPr/>
              <p:nvPr/>
            </p:nvSpPr>
            <p:spPr>
              <a:xfrm rot="3045600" flipH="1">
                <a:off x="858600" y="960840"/>
                <a:ext cx="167760" cy="24120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3"/>
              <p:cNvSpPr/>
              <p:nvPr/>
            </p:nvSpPr>
            <p:spPr>
              <a:xfrm rot="3045600" flipH="1">
                <a:off x="1191960" y="558000"/>
                <a:ext cx="66600" cy="99720"/>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3"/>
              <p:cNvSpPr/>
              <p:nvPr/>
            </p:nvSpPr>
            <p:spPr>
              <a:xfrm rot="3045600" flipH="1">
                <a:off x="1907280" y="293400"/>
                <a:ext cx="84240" cy="21276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3"/>
              <p:cNvSpPr/>
              <p:nvPr/>
            </p:nvSpPr>
            <p:spPr>
              <a:xfrm rot="3045600" flipH="1">
                <a:off x="1031400" y="-70920"/>
                <a:ext cx="65160" cy="18432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3"/>
              <p:cNvSpPr/>
              <p:nvPr/>
            </p:nvSpPr>
            <p:spPr>
              <a:xfrm rot="3045600" flipH="1">
                <a:off x="713880" y="480240"/>
                <a:ext cx="102600" cy="142920"/>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3"/>
              <p:cNvSpPr/>
              <p:nvPr/>
            </p:nvSpPr>
            <p:spPr>
              <a:xfrm rot="3045600" flipH="1">
                <a:off x="259560" y="614160"/>
                <a:ext cx="104040" cy="104400"/>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3"/>
              <p:cNvSpPr/>
              <p:nvPr/>
            </p:nvSpPr>
            <p:spPr>
              <a:xfrm rot="3045600" flipH="1">
                <a:off x="950400" y="375120"/>
                <a:ext cx="102600" cy="92520"/>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3"/>
              <p:cNvSpPr/>
              <p:nvPr/>
            </p:nvSpPr>
            <p:spPr>
              <a:xfrm rot="3045600" flipH="1">
                <a:off x="1112400" y="645480"/>
                <a:ext cx="29520" cy="10404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3"/>
              <p:cNvSpPr/>
              <p:nvPr/>
            </p:nvSpPr>
            <p:spPr>
              <a:xfrm rot="3045600" flipH="1">
                <a:off x="942480" y="794880"/>
                <a:ext cx="56160" cy="9504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3"/>
              <p:cNvSpPr/>
              <p:nvPr/>
            </p:nvSpPr>
            <p:spPr>
              <a:xfrm rot="3045600" flipH="1">
                <a:off x="986040" y="770760"/>
                <a:ext cx="41760" cy="8964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3"/>
              <p:cNvSpPr/>
              <p:nvPr/>
            </p:nvSpPr>
            <p:spPr>
              <a:xfrm rot="3045600" flipH="1">
                <a:off x="903960" y="335520"/>
                <a:ext cx="77760" cy="65520"/>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3"/>
              <p:cNvSpPr/>
              <p:nvPr/>
            </p:nvSpPr>
            <p:spPr>
              <a:xfrm rot="3045600" flipH="1">
                <a:off x="1043280" y="545400"/>
                <a:ext cx="57960" cy="83520"/>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3"/>
              <p:cNvSpPr/>
              <p:nvPr/>
            </p:nvSpPr>
            <p:spPr>
              <a:xfrm rot="3045600" flipH="1">
                <a:off x="832680" y="1014840"/>
                <a:ext cx="62640" cy="73080"/>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3"/>
              <p:cNvSpPr/>
              <p:nvPr/>
            </p:nvSpPr>
            <p:spPr>
              <a:xfrm rot="3045600" flipH="1">
                <a:off x="951840" y="134640"/>
                <a:ext cx="40320" cy="77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3"/>
              <p:cNvSpPr/>
              <p:nvPr/>
            </p:nvSpPr>
            <p:spPr>
              <a:xfrm rot="3045600" flipH="1">
                <a:off x="599400" y="714600"/>
                <a:ext cx="65160" cy="48240"/>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3"/>
              <p:cNvSpPr/>
              <p:nvPr/>
            </p:nvSpPr>
            <p:spPr>
              <a:xfrm rot="3045600" flipH="1">
                <a:off x="1142640" y="509760"/>
                <a:ext cx="81360" cy="37080"/>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3"/>
              <p:cNvSpPr/>
              <p:nvPr/>
            </p:nvSpPr>
            <p:spPr>
              <a:xfrm rot="3045600" flipH="1">
                <a:off x="906120" y="537840"/>
                <a:ext cx="59040" cy="4968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3"/>
              <p:cNvSpPr/>
              <p:nvPr/>
            </p:nvSpPr>
            <p:spPr>
              <a:xfrm rot="3045600" flipH="1">
                <a:off x="955800" y="412920"/>
                <a:ext cx="64800" cy="52920"/>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3"/>
              <p:cNvSpPr/>
              <p:nvPr/>
            </p:nvSpPr>
            <p:spPr>
              <a:xfrm rot="3045600" flipH="1">
                <a:off x="2156040" y="298800"/>
                <a:ext cx="38520" cy="7128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3"/>
              <p:cNvSpPr/>
              <p:nvPr/>
            </p:nvSpPr>
            <p:spPr>
              <a:xfrm rot="3045600" flipH="1">
                <a:off x="705960" y="620280"/>
                <a:ext cx="49320" cy="65520"/>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3"/>
              <p:cNvSpPr/>
              <p:nvPr/>
            </p:nvSpPr>
            <p:spPr>
              <a:xfrm rot="3045600" flipH="1">
                <a:off x="470520" y="676800"/>
                <a:ext cx="65880" cy="45720"/>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3"/>
              <p:cNvSpPr/>
              <p:nvPr/>
            </p:nvSpPr>
            <p:spPr>
              <a:xfrm rot="3045600" flipH="1">
                <a:off x="931680" y="611280"/>
                <a:ext cx="36720" cy="57240"/>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3"/>
              <p:cNvSpPr/>
              <p:nvPr/>
            </p:nvSpPr>
            <p:spPr>
              <a:xfrm rot="3045600" flipH="1">
                <a:off x="293760" y="626040"/>
                <a:ext cx="52200" cy="4824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3"/>
              <p:cNvSpPr/>
              <p:nvPr/>
            </p:nvSpPr>
            <p:spPr>
              <a:xfrm rot="3045600" flipH="1">
                <a:off x="1316880" y="543600"/>
                <a:ext cx="38160" cy="540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3"/>
              <p:cNvSpPr/>
              <p:nvPr/>
            </p:nvSpPr>
            <p:spPr>
              <a:xfrm rot="3045600" flipH="1">
                <a:off x="791280" y="717120"/>
                <a:ext cx="30600" cy="6228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3"/>
              <p:cNvSpPr/>
              <p:nvPr/>
            </p:nvSpPr>
            <p:spPr>
              <a:xfrm rot="3045600" flipH="1">
                <a:off x="1076400" y="-5760"/>
                <a:ext cx="25560" cy="63000"/>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3"/>
              <p:cNvSpPr/>
              <p:nvPr/>
            </p:nvSpPr>
            <p:spPr>
              <a:xfrm rot="3045600" flipH="1">
                <a:off x="818640" y="1194120"/>
                <a:ext cx="47520" cy="57600"/>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3"/>
              <p:cNvSpPr/>
              <p:nvPr/>
            </p:nvSpPr>
            <p:spPr>
              <a:xfrm rot="3045600" flipH="1">
                <a:off x="905760" y="1049040"/>
                <a:ext cx="37440" cy="57960"/>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3"/>
              <p:cNvSpPr/>
              <p:nvPr/>
            </p:nvSpPr>
            <p:spPr>
              <a:xfrm rot="3045600" flipH="1">
                <a:off x="716400" y="647280"/>
                <a:ext cx="34200" cy="4608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3"/>
              <p:cNvSpPr/>
              <p:nvPr/>
            </p:nvSpPr>
            <p:spPr>
              <a:xfrm rot="3045600" flipH="1">
                <a:off x="1774080" y="434520"/>
                <a:ext cx="18000" cy="45720"/>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3"/>
              <p:cNvSpPr/>
              <p:nvPr/>
            </p:nvSpPr>
            <p:spPr>
              <a:xfrm rot="3045600" flipH="1">
                <a:off x="936360" y="630720"/>
                <a:ext cx="27720" cy="4104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3"/>
              <p:cNvSpPr/>
              <p:nvPr/>
            </p:nvSpPr>
            <p:spPr>
              <a:xfrm rot="3045600" flipH="1">
                <a:off x="1100520" y="666720"/>
                <a:ext cx="12600" cy="4644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3"/>
              <p:cNvSpPr/>
              <p:nvPr/>
            </p:nvSpPr>
            <p:spPr>
              <a:xfrm rot="3045600" flipH="1">
                <a:off x="1044360" y="497880"/>
                <a:ext cx="19440" cy="4644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3"/>
              <p:cNvSpPr/>
              <p:nvPr/>
            </p:nvSpPr>
            <p:spPr>
              <a:xfrm rot="3045600" flipH="1">
                <a:off x="923400" y="453600"/>
                <a:ext cx="41760" cy="24120"/>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3"/>
              <p:cNvSpPr/>
              <p:nvPr/>
            </p:nvSpPr>
            <p:spPr>
              <a:xfrm rot="3045600" flipH="1">
                <a:off x="934560" y="673560"/>
                <a:ext cx="12600" cy="4392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3"/>
              <p:cNvSpPr/>
              <p:nvPr/>
            </p:nvSpPr>
            <p:spPr>
              <a:xfrm rot="3045600" flipH="1">
                <a:off x="729360" y="1413720"/>
                <a:ext cx="10800" cy="51840"/>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3"/>
              <p:cNvSpPr/>
              <p:nvPr/>
            </p:nvSpPr>
            <p:spPr>
              <a:xfrm rot="3045600" flipH="1">
                <a:off x="1013760" y="732240"/>
                <a:ext cx="14040" cy="3996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3"/>
              <p:cNvSpPr/>
              <p:nvPr/>
            </p:nvSpPr>
            <p:spPr>
              <a:xfrm rot="3045600" flipH="1">
                <a:off x="874080" y="946440"/>
                <a:ext cx="20520" cy="32400"/>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3"/>
              <p:cNvSpPr/>
              <p:nvPr/>
            </p:nvSpPr>
            <p:spPr>
              <a:xfrm rot="3045600" flipH="1">
                <a:off x="459000" y="588960"/>
                <a:ext cx="20520" cy="34560"/>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3"/>
              <p:cNvSpPr/>
              <p:nvPr/>
            </p:nvSpPr>
            <p:spPr>
              <a:xfrm rot="3045600" flipH="1">
                <a:off x="617760" y="716400"/>
                <a:ext cx="27720" cy="2664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3"/>
              <p:cNvSpPr/>
              <p:nvPr/>
            </p:nvSpPr>
            <p:spPr>
              <a:xfrm rot="3045600" flipH="1">
                <a:off x="1041120" y="631440"/>
                <a:ext cx="12240" cy="23400"/>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3"/>
              <p:cNvSpPr/>
              <p:nvPr/>
            </p:nvSpPr>
            <p:spPr>
              <a:xfrm rot="3045600" flipH="1">
                <a:off x="1089000" y="41040"/>
                <a:ext cx="13320" cy="3132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3"/>
              <p:cNvSpPr/>
              <p:nvPr/>
            </p:nvSpPr>
            <p:spPr>
              <a:xfrm rot="3045600" flipH="1">
                <a:off x="1058400" y="593640"/>
                <a:ext cx="22680" cy="30960"/>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3"/>
              <p:cNvSpPr/>
              <p:nvPr/>
            </p:nvSpPr>
            <p:spPr>
              <a:xfrm rot="3045600" flipH="1">
                <a:off x="549360" y="584280"/>
                <a:ext cx="12240" cy="19080"/>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3"/>
              <p:cNvSpPr/>
              <p:nvPr/>
            </p:nvSpPr>
            <p:spPr>
              <a:xfrm rot="3045600" flipH="1">
                <a:off x="844200" y="1122120"/>
                <a:ext cx="19800" cy="21600"/>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3"/>
              <p:cNvSpPr/>
              <p:nvPr/>
            </p:nvSpPr>
            <p:spPr>
              <a:xfrm rot="3045600" flipH="1">
                <a:off x="615600" y="564480"/>
                <a:ext cx="10080" cy="1944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3"/>
              <p:cNvSpPr/>
              <p:nvPr/>
            </p:nvSpPr>
            <p:spPr>
              <a:xfrm rot="3045600" flipH="1">
                <a:off x="358200" y="833760"/>
                <a:ext cx="104760" cy="196560"/>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3"/>
              <p:cNvSpPr/>
              <p:nvPr/>
            </p:nvSpPr>
            <p:spPr>
              <a:xfrm rot="3045600" flipH="1">
                <a:off x="327600" y="447480"/>
                <a:ext cx="145440" cy="110160"/>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3"/>
              <p:cNvSpPr/>
              <p:nvPr/>
            </p:nvSpPr>
            <p:spPr>
              <a:xfrm rot="3045600" flipH="1">
                <a:off x="6840" y="893520"/>
                <a:ext cx="96120" cy="14688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3"/>
              <p:cNvSpPr/>
              <p:nvPr/>
            </p:nvSpPr>
            <p:spPr>
              <a:xfrm rot="3045600" flipH="1">
                <a:off x="562320" y="360000"/>
                <a:ext cx="129960" cy="6408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3"/>
              <p:cNvSpPr/>
              <p:nvPr/>
            </p:nvSpPr>
            <p:spPr>
              <a:xfrm rot="3045600" flipH="1">
                <a:off x="363600" y="910440"/>
                <a:ext cx="65880" cy="122040"/>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3"/>
              <p:cNvSpPr/>
              <p:nvPr/>
            </p:nvSpPr>
            <p:spPr>
              <a:xfrm rot="3045600" flipH="1">
                <a:off x="649440" y="840960"/>
                <a:ext cx="61560" cy="119880"/>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3"/>
              <p:cNvSpPr/>
              <p:nvPr/>
            </p:nvSpPr>
            <p:spPr>
              <a:xfrm rot="3045600" flipH="1">
                <a:off x="233640" y="681840"/>
                <a:ext cx="83520" cy="107280"/>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3"/>
              <p:cNvSpPr/>
              <p:nvPr/>
            </p:nvSpPr>
            <p:spPr>
              <a:xfrm rot="3045600" flipH="1">
                <a:off x="304200" y="819720"/>
                <a:ext cx="68400" cy="110520"/>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3"/>
              <p:cNvSpPr/>
              <p:nvPr/>
            </p:nvSpPr>
            <p:spPr>
              <a:xfrm rot="3045600" flipH="1">
                <a:off x="566640" y="979920"/>
                <a:ext cx="57960" cy="11304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3"/>
              <p:cNvSpPr/>
              <p:nvPr/>
            </p:nvSpPr>
            <p:spPr>
              <a:xfrm rot="3045600" flipH="1">
                <a:off x="-79920" y="632520"/>
                <a:ext cx="60840" cy="8172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3"/>
              <p:cNvSpPr/>
              <p:nvPr/>
            </p:nvSpPr>
            <p:spPr>
              <a:xfrm rot="3045600" flipH="1">
                <a:off x="388080" y="462600"/>
                <a:ext cx="63720" cy="4248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3"/>
              <p:cNvSpPr/>
              <p:nvPr/>
            </p:nvSpPr>
            <p:spPr>
              <a:xfrm rot="3045600" flipH="1">
                <a:off x="749880" y="931680"/>
                <a:ext cx="14400" cy="89280"/>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3"/>
              <p:cNvSpPr/>
              <p:nvPr/>
            </p:nvSpPr>
            <p:spPr>
              <a:xfrm rot="3045600" flipH="1">
                <a:off x="844560" y="806040"/>
                <a:ext cx="8640" cy="8136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3"/>
              <p:cNvSpPr/>
              <p:nvPr/>
            </p:nvSpPr>
            <p:spPr>
              <a:xfrm rot="3045600" flipH="1">
                <a:off x="247680" y="729360"/>
                <a:ext cx="44640" cy="6732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3"/>
              <p:cNvSpPr/>
              <p:nvPr/>
            </p:nvSpPr>
            <p:spPr>
              <a:xfrm rot="3045600" flipH="1">
                <a:off x="446400" y="320760"/>
                <a:ext cx="56520" cy="50040"/>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3"/>
              <p:cNvSpPr/>
              <p:nvPr/>
            </p:nvSpPr>
            <p:spPr>
              <a:xfrm rot="3045600" flipH="1">
                <a:off x="435960" y="1046520"/>
                <a:ext cx="25920" cy="7128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3"/>
              <p:cNvSpPr/>
              <p:nvPr/>
            </p:nvSpPr>
            <p:spPr>
              <a:xfrm rot="3045600" flipH="1">
                <a:off x="-51120" y="670680"/>
                <a:ext cx="38160" cy="5796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3"/>
              <p:cNvSpPr/>
              <p:nvPr/>
            </p:nvSpPr>
            <p:spPr>
              <a:xfrm rot="3045600" flipH="1">
                <a:off x="325440" y="869040"/>
                <a:ext cx="34560" cy="52560"/>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3"/>
              <p:cNvSpPr/>
              <p:nvPr/>
            </p:nvSpPr>
            <p:spPr>
              <a:xfrm rot="3045600" flipH="1">
                <a:off x="-37080" y="849960"/>
                <a:ext cx="36720" cy="47160"/>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3"/>
              <p:cNvSpPr/>
              <p:nvPr/>
            </p:nvSpPr>
            <p:spPr>
              <a:xfrm rot="3045600" flipH="1">
                <a:off x="330480" y="894240"/>
                <a:ext cx="24120" cy="48960"/>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3"/>
              <p:cNvSpPr/>
              <p:nvPr/>
            </p:nvSpPr>
            <p:spPr>
              <a:xfrm rot="3045600" flipH="1">
                <a:off x="340920" y="1092600"/>
                <a:ext cx="25920" cy="4752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3"/>
              <p:cNvSpPr/>
              <p:nvPr/>
            </p:nvSpPr>
            <p:spPr>
              <a:xfrm rot="3045600" flipH="1">
                <a:off x="-30960" y="872640"/>
                <a:ext cx="27720" cy="3924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3"/>
              <p:cNvSpPr/>
              <p:nvPr/>
            </p:nvSpPr>
            <p:spPr>
              <a:xfrm rot="3045600" flipH="1">
                <a:off x="816120" y="903600"/>
                <a:ext cx="11160" cy="39240"/>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3"/>
              <p:cNvSpPr/>
              <p:nvPr/>
            </p:nvSpPr>
            <p:spPr>
              <a:xfrm rot="3045600" flipH="1">
                <a:off x="827280" y="822240"/>
                <a:ext cx="12240" cy="3924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3"/>
              <p:cNvSpPr/>
              <p:nvPr/>
            </p:nvSpPr>
            <p:spPr>
              <a:xfrm rot="3045600" flipH="1">
                <a:off x="342000" y="327240"/>
                <a:ext cx="16920" cy="2052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3"/>
              <p:cNvSpPr/>
              <p:nvPr/>
            </p:nvSpPr>
            <p:spPr>
              <a:xfrm rot="3045600" flipH="1">
                <a:off x="708840" y="923400"/>
                <a:ext cx="7560" cy="2772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3"/>
              <p:cNvSpPr/>
              <p:nvPr/>
            </p:nvSpPr>
            <p:spPr>
              <a:xfrm rot="3045600" flipH="1">
                <a:off x="-99720" y="567360"/>
                <a:ext cx="1080" cy="18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3"/>
              <p:cNvSpPr/>
              <p:nvPr/>
            </p:nvSpPr>
            <p:spPr>
              <a:xfrm rot="3045600" flipH="1">
                <a:off x="427320" y="61200"/>
                <a:ext cx="329040" cy="2772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3"/>
              <p:cNvSpPr/>
              <p:nvPr/>
            </p:nvSpPr>
            <p:spPr>
              <a:xfrm rot="3045600" flipH="1">
                <a:off x="120600" y="115200"/>
                <a:ext cx="275760" cy="1728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3"/>
              <p:cNvSpPr/>
              <p:nvPr/>
            </p:nvSpPr>
            <p:spPr>
              <a:xfrm rot="3045600" flipH="1">
                <a:off x="349920" y="146880"/>
                <a:ext cx="125640" cy="972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3"/>
              <p:cNvSpPr/>
              <p:nvPr/>
            </p:nvSpPr>
            <p:spPr>
              <a:xfrm rot="3045600" flipH="1">
                <a:off x="207000" y="168480"/>
                <a:ext cx="127440" cy="12600"/>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3"/>
              <p:cNvSpPr/>
              <p:nvPr/>
            </p:nvSpPr>
            <p:spPr>
              <a:xfrm rot="3045600" flipH="1">
                <a:off x="592560" y="31320"/>
                <a:ext cx="120600" cy="828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3"/>
              <p:cNvSpPr/>
              <p:nvPr/>
            </p:nvSpPr>
            <p:spPr>
              <a:xfrm rot="3045600" flipH="1">
                <a:off x="528840" y="97200"/>
                <a:ext cx="107280" cy="10080"/>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3"/>
              <p:cNvSpPr/>
              <p:nvPr/>
            </p:nvSpPr>
            <p:spPr>
              <a:xfrm rot="3045600" flipH="1">
                <a:off x="690840" y="154800"/>
                <a:ext cx="91440" cy="1728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3"/>
              <p:cNvSpPr/>
              <p:nvPr/>
            </p:nvSpPr>
            <p:spPr>
              <a:xfrm rot="3045600" flipH="1">
                <a:off x="314280" y="-115560"/>
                <a:ext cx="84600" cy="18720"/>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3"/>
              <p:cNvSpPr/>
              <p:nvPr/>
            </p:nvSpPr>
            <p:spPr>
              <a:xfrm rot="3045600" flipH="1">
                <a:off x="358920" y="170640"/>
                <a:ext cx="82440" cy="8280"/>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3"/>
              <p:cNvSpPr/>
              <p:nvPr/>
            </p:nvSpPr>
            <p:spPr>
              <a:xfrm rot="3045600" flipH="1">
                <a:off x="219600" y="186120"/>
                <a:ext cx="64800" cy="828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3"/>
              <p:cNvSpPr/>
              <p:nvPr/>
            </p:nvSpPr>
            <p:spPr>
              <a:xfrm rot="3045600" flipH="1">
                <a:off x="337680" y="-75960"/>
                <a:ext cx="56520" cy="972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3"/>
              <p:cNvSpPr/>
              <p:nvPr/>
            </p:nvSpPr>
            <p:spPr>
              <a:xfrm rot="3045600" flipH="1">
                <a:off x="222120" y="262080"/>
                <a:ext cx="48240" cy="6480"/>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3"/>
              <p:cNvSpPr/>
              <p:nvPr/>
            </p:nvSpPr>
            <p:spPr>
              <a:xfrm rot="3045600" flipH="1">
                <a:off x="363960" y="183600"/>
                <a:ext cx="41760" cy="684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3"/>
              <p:cNvSpPr/>
              <p:nvPr/>
            </p:nvSpPr>
            <p:spPr>
              <a:xfrm rot="3045600" flipH="1">
                <a:off x="407880" y="-176400"/>
                <a:ext cx="37440" cy="1548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3"/>
              <p:cNvSpPr/>
              <p:nvPr/>
            </p:nvSpPr>
            <p:spPr>
              <a:xfrm rot="3045600" flipH="1">
                <a:off x="429120" y="1244520"/>
                <a:ext cx="37080" cy="110520"/>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3"/>
              <p:cNvSpPr/>
              <p:nvPr/>
            </p:nvSpPr>
            <p:spPr>
              <a:xfrm rot="3045600" flipH="1">
                <a:off x="468000" y="1435680"/>
                <a:ext cx="18720" cy="10908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3"/>
              <p:cNvSpPr/>
              <p:nvPr/>
            </p:nvSpPr>
            <p:spPr>
              <a:xfrm rot="3045600" flipH="1">
                <a:off x="650880" y="1303920"/>
                <a:ext cx="27720" cy="102240"/>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3"/>
              <p:cNvSpPr/>
              <p:nvPr/>
            </p:nvSpPr>
            <p:spPr>
              <a:xfrm rot="3045600" flipH="1">
                <a:off x="558000" y="1155960"/>
                <a:ext cx="22680" cy="1098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3"/>
              <p:cNvSpPr/>
              <p:nvPr/>
            </p:nvSpPr>
            <p:spPr>
              <a:xfrm rot="3045600" flipH="1">
                <a:off x="408240" y="1353960"/>
                <a:ext cx="19440" cy="9504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3"/>
              <p:cNvSpPr/>
              <p:nvPr/>
            </p:nvSpPr>
            <p:spPr>
              <a:xfrm rot="3045600" flipH="1">
                <a:off x="653400" y="1536840"/>
                <a:ext cx="15480" cy="6588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3"/>
              <p:cNvSpPr/>
              <p:nvPr/>
            </p:nvSpPr>
            <p:spPr>
              <a:xfrm rot="3045600" flipH="1">
                <a:off x="428040" y="1387080"/>
                <a:ext cx="11880" cy="61560"/>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3"/>
              <p:cNvSpPr/>
              <p:nvPr/>
            </p:nvSpPr>
            <p:spPr>
              <a:xfrm rot="3045600" flipH="1">
                <a:off x="681480" y="1332360"/>
                <a:ext cx="15840" cy="59040"/>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3"/>
              <p:cNvSpPr/>
              <p:nvPr/>
            </p:nvSpPr>
            <p:spPr>
              <a:xfrm rot="3045600" flipH="1">
                <a:off x="583200" y="1190520"/>
                <a:ext cx="13320" cy="59040"/>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3"/>
              <p:cNvSpPr/>
              <p:nvPr/>
            </p:nvSpPr>
            <p:spPr>
              <a:xfrm rot="3045600" flipH="1">
                <a:off x="561600" y="1548360"/>
                <a:ext cx="13320" cy="5904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3"/>
              <p:cNvSpPr/>
              <p:nvPr/>
            </p:nvSpPr>
            <p:spPr>
              <a:xfrm rot="3045600" flipH="1">
                <a:off x="533160" y="1156320"/>
                <a:ext cx="15480" cy="53640"/>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3"/>
              <p:cNvSpPr/>
              <p:nvPr/>
            </p:nvSpPr>
            <p:spPr>
              <a:xfrm rot="3045600" flipH="1">
                <a:off x="465840" y="1542240"/>
                <a:ext cx="10080" cy="42120"/>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3"/>
              <p:cNvSpPr/>
              <p:nvPr/>
            </p:nvSpPr>
            <p:spPr>
              <a:xfrm rot="3045600" flipH="1">
                <a:off x="482040" y="1490760"/>
                <a:ext cx="11520" cy="3924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3"/>
              <p:cNvSpPr/>
              <p:nvPr/>
            </p:nvSpPr>
            <p:spPr>
              <a:xfrm rot="3045600" flipH="1">
                <a:off x="596520" y="1576440"/>
                <a:ext cx="12600" cy="2700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3"/>
              <p:cNvSpPr/>
              <p:nvPr/>
            </p:nvSpPr>
            <p:spPr>
              <a:xfrm rot="3045600" flipH="1">
                <a:off x="489960" y="1552320"/>
                <a:ext cx="9720" cy="252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3"/>
              <p:cNvSpPr/>
              <p:nvPr/>
            </p:nvSpPr>
            <p:spPr>
              <a:xfrm rot="3045600" flipH="1">
                <a:off x="574920" y="1139040"/>
                <a:ext cx="5040" cy="7920"/>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3"/>
              <p:cNvSpPr/>
              <p:nvPr/>
            </p:nvSpPr>
            <p:spPr>
              <a:xfrm rot="3045600" flipH="1">
                <a:off x="129240" y="1234800"/>
                <a:ext cx="28440" cy="5220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3"/>
              <p:cNvSpPr/>
              <p:nvPr/>
            </p:nvSpPr>
            <p:spPr>
              <a:xfrm rot="3045600" flipH="1">
                <a:off x="337680" y="1178640"/>
                <a:ext cx="11880" cy="7596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3"/>
              <p:cNvSpPr/>
              <p:nvPr/>
            </p:nvSpPr>
            <p:spPr>
              <a:xfrm rot="3045600" flipH="1">
                <a:off x="275040" y="1160640"/>
                <a:ext cx="26640" cy="720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3"/>
              <p:cNvSpPr/>
              <p:nvPr/>
            </p:nvSpPr>
            <p:spPr>
              <a:xfrm rot="3045600" flipH="1">
                <a:off x="338400" y="1297080"/>
                <a:ext cx="10800" cy="76680"/>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3"/>
              <p:cNvSpPr/>
              <p:nvPr/>
            </p:nvSpPr>
            <p:spPr>
              <a:xfrm rot="3045600" flipH="1">
                <a:off x="344160" y="1199160"/>
                <a:ext cx="11880" cy="6624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3"/>
              <p:cNvSpPr/>
              <p:nvPr/>
            </p:nvSpPr>
            <p:spPr>
              <a:xfrm rot="3045600" flipH="1">
                <a:off x="303840" y="1308600"/>
                <a:ext cx="11160" cy="51840"/>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3"/>
              <p:cNvSpPr/>
              <p:nvPr/>
            </p:nvSpPr>
            <p:spPr>
              <a:xfrm rot="3045600" flipH="1">
                <a:off x="59040" y="1146960"/>
                <a:ext cx="15840" cy="2772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3"/>
              <p:cNvSpPr/>
              <p:nvPr/>
            </p:nvSpPr>
            <p:spPr>
              <a:xfrm rot="3045600" flipH="1">
                <a:off x="214200" y="1256040"/>
                <a:ext cx="5760" cy="324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3"/>
              <p:cNvSpPr/>
              <p:nvPr/>
            </p:nvSpPr>
            <p:spPr>
              <a:xfrm rot="3045600" flipH="1">
                <a:off x="-45360" y="233640"/>
                <a:ext cx="36360" cy="1368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53"/>
            <p:cNvGrpSpPr/>
            <p:nvPr/>
          </p:nvGrpSpPr>
          <p:grpSpPr>
            <a:xfrm>
              <a:off x="2904743" y="3795027"/>
              <a:ext cx="2357475" cy="2682546"/>
              <a:chOff x="2904743" y="3795027"/>
              <a:chExt cx="2357475" cy="2682546"/>
            </a:xfrm>
          </p:grpSpPr>
          <p:sp>
            <p:nvSpPr>
              <p:cNvPr id="1031" name="Google Shape;1031;p53"/>
              <p:cNvSpPr/>
              <p:nvPr/>
            </p:nvSpPr>
            <p:spPr>
              <a:xfrm rot="-6300000">
                <a:off x="3694680" y="4856760"/>
                <a:ext cx="277560" cy="54360"/>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3"/>
              <p:cNvSpPr/>
              <p:nvPr/>
            </p:nvSpPr>
            <p:spPr>
              <a:xfrm rot="-6300000">
                <a:off x="3530880" y="5095800"/>
                <a:ext cx="248400" cy="6660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3"/>
              <p:cNvSpPr/>
              <p:nvPr/>
            </p:nvSpPr>
            <p:spPr>
              <a:xfrm rot="-6300000">
                <a:off x="3447360" y="5379480"/>
                <a:ext cx="220680" cy="64080"/>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3"/>
              <p:cNvSpPr/>
              <p:nvPr/>
            </p:nvSpPr>
            <p:spPr>
              <a:xfrm rot="-6300000">
                <a:off x="3701880" y="4867920"/>
                <a:ext cx="181440" cy="3780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3"/>
              <p:cNvSpPr/>
              <p:nvPr/>
            </p:nvSpPr>
            <p:spPr>
              <a:xfrm rot="-6300000">
                <a:off x="3844440" y="4633920"/>
                <a:ext cx="162000" cy="17640"/>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3"/>
              <p:cNvSpPr/>
              <p:nvPr/>
            </p:nvSpPr>
            <p:spPr>
              <a:xfrm rot="-6300000">
                <a:off x="3674880" y="4874400"/>
                <a:ext cx="155520" cy="3888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3"/>
              <p:cNvSpPr/>
              <p:nvPr/>
            </p:nvSpPr>
            <p:spPr>
              <a:xfrm rot="-6300000">
                <a:off x="3835080" y="4691160"/>
                <a:ext cx="126720" cy="1728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3"/>
              <p:cNvSpPr/>
              <p:nvPr/>
            </p:nvSpPr>
            <p:spPr>
              <a:xfrm rot="-6300000">
                <a:off x="3484800" y="5401800"/>
                <a:ext cx="110520" cy="42120"/>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3"/>
              <p:cNvSpPr/>
              <p:nvPr/>
            </p:nvSpPr>
            <p:spPr>
              <a:xfrm rot="-6300000">
                <a:off x="3455640" y="5485320"/>
                <a:ext cx="81000" cy="28080"/>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3"/>
              <p:cNvSpPr/>
              <p:nvPr/>
            </p:nvSpPr>
            <p:spPr>
              <a:xfrm rot="-6300000">
                <a:off x="3610800" y="4900320"/>
                <a:ext cx="114120" cy="15480"/>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3"/>
              <p:cNvSpPr/>
              <p:nvPr/>
            </p:nvSpPr>
            <p:spPr>
              <a:xfrm rot="-6300000">
                <a:off x="3572280" y="5127480"/>
                <a:ext cx="105120" cy="3384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3"/>
              <p:cNvSpPr/>
              <p:nvPr/>
            </p:nvSpPr>
            <p:spPr>
              <a:xfrm rot="-6300000">
                <a:off x="3452040" y="5671800"/>
                <a:ext cx="100440" cy="3960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3"/>
              <p:cNvSpPr/>
              <p:nvPr/>
            </p:nvSpPr>
            <p:spPr>
              <a:xfrm rot="-6300000">
                <a:off x="3678480" y="4907160"/>
                <a:ext cx="95400" cy="1836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3"/>
              <p:cNvSpPr/>
              <p:nvPr/>
            </p:nvSpPr>
            <p:spPr>
              <a:xfrm rot="-6300000">
                <a:off x="3491280" y="5532120"/>
                <a:ext cx="84600" cy="29880"/>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3"/>
              <p:cNvSpPr/>
              <p:nvPr/>
            </p:nvSpPr>
            <p:spPr>
              <a:xfrm rot="-6300000">
                <a:off x="4024800" y="4501440"/>
                <a:ext cx="91440" cy="1296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3"/>
              <p:cNvSpPr/>
              <p:nvPr/>
            </p:nvSpPr>
            <p:spPr>
              <a:xfrm rot="-6300000">
                <a:off x="4056480" y="4470120"/>
                <a:ext cx="67680" cy="1080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3"/>
              <p:cNvSpPr/>
              <p:nvPr/>
            </p:nvSpPr>
            <p:spPr>
              <a:xfrm rot="-6300000">
                <a:off x="3909240" y="4604400"/>
                <a:ext cx="74880" cy="10080"/>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3"/>
              <p:cNvSpPr/>
              <p:nvPr/>
            </p:nvSpPr>
            <p:spPr>
              <a:xfrm rot="-6300000">
                <a:off x="3544920" y="5164560"/>
                <a:ext cx="64080" cy="1584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3"/>
              <p:cNvSpPr/>
              <p:nvPr/>
            </p:nvSpPr>
            <p:spPr>
              <a:xfrm rot="-6300000">
                <a:off x="3612960" y="4915080"/>
                <a:ext cx="59040" cy="10080"/>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3"/>
              <p:cNvSpPr/>
              <p:nvPr/>
            </p:nvSpPr>
            <p:spPr>
              <a:xfrm rot="-6300000">
                <a:off x="3477600" y="5653080"/>
                <a:ext cx="55800" cy="19080"/>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3"/>
              <p:cNvSpPr/>
              <p:nvPr/>
            </p:nvSpPr>
            <p:spPr>
              <a:xfrm rot="-6300000">
                <a:off x="3490920" y="5428080"/>
                <a:ext cx="60480" cy="18000"/>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3"/>
              <p:cNvSpPr/>
              <p:nvPr/>
            </p:nvSpPr>
            <p:spPr>
              <a:xfrm rot="-6300000">
                <a:off x="4166640" y="4325040"/>
                <a:ext cx="57240" cy="10080"/>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3"/>
              <p:cNvSpPr/>
              <p:nvPr/>
            </p:nvSpPr>
            <p:spPr>
              <a:xfrm rot="-6300000">
                <a:off x="4193640" y="4302360"/>
                <a:ext cx="48240" cy="11160"/>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3"/>
              <p:cNvSpPr/>
              <p:nvPr/>
            </p:nvSpPr>
            <p:spPr>
              <a:xfrm rot="-6300000">
                <a:off x="3580560" y="5151600"/>
                <a:ext cx="54720" cy="18000"/>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3"/>
              <p:cNvSpPr/>
              <p:nvPr/>
            </p:nvSpPr>
            <p:spPr>
              <a:xfrm rot="-6300000">
                <a:off x="3941640" y="4577040"/>
                <a:ext cx="39600" cy="10440"/>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3"/>
              <p:cNvSpPr/>
              <p:nvPr/>
            </p:nvSpPr>
            <p:spPr>
              <a:xfrm rot="-6300000">
                <a:off x="3567600" y="5113440"/>
                <a:ext cx="35280" cy="11880"/>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3"/>
              <p:cNvSpPr/>
              <p:nvPr/>
            </p:nvSpPr>
            <p:spPr>
              <a:xfrm rot="-6300000">
                <a:off x="3529800" y="5164560"/>
                <a:ext cx="24120" cy="10800"/>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3"/>
              <p:cNvSpPr/>
              <p:nvPr/>
            </p:nvSpPr>
            <p:spPr>
              <a:xfrm rot="-6300000">
                <a:off x="3588120" y="5088240"/>
                <a:ext cx="13320" cy="612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3"/>
              <p:cNvSpPr/>
              <p:nvPr/>
            </p:nvSpPr>
            <p:spPr>
              <a:xfrm rot="-6300000">
                <a:off x="2939760" y="4222440"/>
                <a:ext cx="2287440" cy="1827720"/>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3"/>
              <p:cNvSpPr/>
              <p:nvPr/>
            </p:nvSpPr>
            <p:spPr>
              <a:xfrm rot="-6300000">
                <a:off x="3541680" y="5152320"/>
                <a:ext cx="525240" cy="169920"/>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3"/>
              <p:cNvSpPr/>
              <p:nvPr/>
            </p:nvSpPr>
            <p:spPr>
              <a:xfrm rot="-6300000">
                <a:off x="4046400" y="4482000"/>
                <a:ext cx="343080" cy="105120"/>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3"/>
              <p:cNvSpPr/>
              <p:nvPr/>
            </p:nvSpPr>
            <p:spPr>
              <a:xfrm rot="-6300000">
                <a:off x="4236120" y="5175000"/>
                <a:ext cx="29880" cy="33336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3"/>
              <p:cNvSpPr/>
              <p:nvPr/>
            </p:nvSpPr>
            <p:spPr>
              <a:xfrm rot="-6300000">
                <a:off x="4050360" y="5508360"/>
                <a:ext cx="47880" cy="28044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3"/>
              <p:cNvSpPr/>
              <p:nvPr/>
            </p:nvSpPr>
            <p:spPr>
              <a:xfrm rot="-6300000">
                <a:off x="4417200" y="5410080"/>
                <a:ext cx="42480" cy="246240"/>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3"/>
              <p:cNvSpPr/>
              <p:nvPr/>
            </p:nvSpPr>
            <p:spPr>
              <a:xfrm rot="-6300000">
                <a:off x="4347000" y="5591520"/>
                <a:ext cx="37080" cy="23076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3"/>
              <p:cNvSpPr/>
              <p:nvPr/>
            </p:nvSpPr>
            <p:spPr>
              <a:xfrm rot="-6300000">
                <a:off x="4048560" y="5526000"/>
                <a:ext cx="28440" cy="128880"/>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3"/>
              <p:cNvSpPr/>
              <p:nvPr/>
            </p:nvSpPr>
            <p:spPr>
              <a:xfrm rot="-6300000">
                <a:off x="4599000" y="5081400"/>
                <a:ext cx="75600" cy="214920"/>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3"/>
              <p:cNvSpPr/>
              <p:nvPr/>
            </p:nvSpPr>
            <p:spPr>
              <a:xfrm rot="-6300000">
                <a:off x="4640400" y="4802760"/>
                <a:ext cx="91800" cy="20736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3"/>
              <p:cNvSpPr/>
              <p:nvPr/>
            </p:nvSpPr>
            <p:spPr>
              <a:xfrm rot="-6300000">
                <a:off x="3421800" y="5713200"/>
                <a:ext cx="183240" cy="5796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3"/>
              <p:cNvSpPr/>
              <p:nvPr/>
            </p:nvSpPr>
            <p:spPr>
              <a:xfrm rot="-6300000">
                <a:off x="3799440" y="5527800"/>
                <a:ext cx="114480" cy="576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3"/>
              <p:cNvSpPr/>
              <p:nvPr/>
            </p:nvSpPr>
            <p:spPr>
              <a:xfrm rot="-6300000">
                <a:off x="3943800" y="5131080"/>
                <a:ext cx="153720" cy="6372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3"/>
              <p:cNvSpPr/>
              <p:nvPr/>
            </p:nvSpPr>
            <p:spPr>
              <a:xfrm rot="-6300000">
                <a:off x="4016160" y="4931640"/>
                <a:ext cx="164880" cy="6228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3"/>
              <p:cNvSpPr/>
              <p:nvPr/>
            </p:nvSpPr>
            <p:spPr>
              <a:xfrm rot="-6300000">
                <a:off x="4038480" y="5539680"/>
                <a:ext cx="30240" cy="1656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3"/>
              <p:cNvSpPr/>
              <p:nvPr/>
            </p:nvSpPr>
            <p:spPr>
              <a:xfrm rot="-6300000">
                <a:off x="4440600" y="5412240"/>
                <a:ext cx="32040" cy="162720"/>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3"/>
              <p:cNvSpPr/>
              <p:nvPr/>
            </p:nvSpPr>
            <p:spPr>
              <a:xfrm rot="-6300000">
                <a:off x="3650760" y="5769000"/>
                <a:ext cx="138240" cy="65880"/>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3"/>
              <p:cNvSpPr/>
              <p:nvPr/>
            </p:nvSpPr>
            <p:spPr>
              <a:xfrm rot="-6300000">
                <a:off x="3628440" y="5797800"/>
                <a:ext cx="159120" cy="74880"/>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3"/>
              <p:cNvSpPr/>
              <p:nvPr/>
            </p:nvSpPr>
            <p:spPr>
              <a:xfrm rot="-6300000">
                <a:off x="3932640" y="5168880"/>
                <a:ext cx="140400" cy="6444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3"/>
              <p:cNvSpPr/>
              <p:nvPr/>
            </p:nvSpPr>
            <p:spPr>
              <a:xfrm rot="-6300000">
                <a:off x="4229280" y="4459320"/>
                <a:ext cx="166320" cy="4284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3"/>
              <p:cNvSpPr/>
              <p:nvPr/>
            </p:nvSpPr>
            <p:spPr>
              <a:xfrm rot="-6300000">
                <a:off x="4302720" y="5799600"/>
                <a:ext cx="61920" cy="150120"/>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3"/>
              <p:cNvSpPr/>
              <p:nvPr/>
            </p:nvSpPr>
            <p:spPr>
              <a:xfrm rot="-6300000">
                <a:off x="4480200" y="5367960"/>
                <a:ext cx="32040" cy="15624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3"/>
              <p:cNvSpPr/>
              <p:nvPr/>
            </p:nvSpPr>
            <p:spPr>
              <a:xfrm rot="-6300000">
                <a:off x="4659840" y="4394160"/>
                <a:ext cx="64440" cy="15084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3"/>
              <p:cNvSpPr/>
              <p:nvPr/>
            </p:nvSpPr>
            <p:spPr>
              <a:xfrm rot="-6300000">
                <a:off x="3630600" y="5828760"/>
                <a:ext cx="132480" cy="5904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3"/>
              <p:cNvSpPr/>
              <p:nvPr/>
            </p:nvSpPr>
            <p:spPr>
              <a:xfrm rot="-6300000">
                <a:off x="4217040" y="4497840"/>
                <a:ext cx="138240" cy="3312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3"/>
              <p:cNvSpPr/>
              <p:nvPr/>
            </p:nvSpPr>
            <p:spPr>
              <a:xfrm rot="-6300000">
                <a:off x="4629600" y="5080320"/>
                <a:ext cx="52920" cy="13104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3"/>
              <p:cNvSpPr/>
              <p:nvPr/>
            </p:nvSpPr>
            <p:spPr>
              <a:xfrm rot="-6300000">
                <a:off x="4266720" y="5372640"/>
                <a:ext cx="16920" cy="1422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3"/>
              <p:cNvSpPr/>
              <p:nvPr/>
            </p:nvSpPr>
            <p:spPr>
              <a:xfrm rot="-6300000">
                <a:off x="4270320" y="5033160"/>
                <a:ext cx="23400" cy="15552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3"/>
              <p:cNvSpPr/>
              <p:nvPr/>
            </p:nvSpPr>
            <p:spPr>
              <a:xfrm rot="-6300000">
                <a:off x="4220280" y="5823720"/>
                <a:ext cx="20880" cy="13392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3"/>
              <p:cNvSpPr/>
              <p:nvPr/>
            </p:nvSpPr>
            <p:spPr>
              <a:xfrm rot="-6300000">
                <a:off x="3573360" y="5946840"/>
                <a:ext cx="120240" cy="52560"/>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3"/>
              <p:cNvSpPr/>
              <p:nvPr/>
            </p:nvSpPr>
            <p:spPr>
              <a:xfrm rot="-6300000">
                <a:off x="4000320" y="4934880"/>
                <a:ext cx="128520" cy="43920"/>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3"/>
              <p:cNvSpPr/>
              <p:nvPr/>
            </p:nvSpPr>
            <p:spPr>
              <a:xfrm rot="-6300000">
                <a:off x="4238640" y="5251320"/>
                <a:ext cx="9720" cy="132120"/>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3"/>
              <p:cNvSpPr/>
              <p:nvPr/>
            </p:nvSpPr>
            <p:spPr>
              <a:xfrm rot="-6300000">
                <a:off x="4372200" y="4253400"/>
                <a:ext cx="124920" cy="9000"/>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3"/>
              <p:cNvSpPr/>
              <p:nvPr/>
            </p:nvSpPr>
            <p:spPr>
              <a:xfrm rot="-6300000">
                <a:off x="4172760" y="4703040"/>
                <a:ext cx="125640" cy="4932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3"/>
              <p:cNvSpPr/>
              <p:nvPr/>
            </p:nvSpPr>
            <p:spPr>
              <a:xfrm rot="-6300000">
                <a:off x="4500720" y="5341320"/>
                <a:ext cx="27000" cy="11808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3"/>
              <p:cNvSpPr/>
              <p:nvPr/>
            </p:nvSpPr>
            <p:spPr>
              <a:xfrm rot="-6300000">
                <a:off x="4691520" y="4794480"/>
                <a:ext cx="45720" cy="105120"/>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3"/>
              <p:cNvSpPr/>
              <p:nvPr/>
            </p:nvSpPr>
            <p:spPr>
              <a:xfrm rot="-6300000">
                <a:off x="4666680" y="4392360"/>
                <a:ext cx="39240" cy="105480"/>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3"/>
              <p:cNvSpPr/>
              <p:nvPr/>
            </p:nvSpPr>
            <p:spPr>
              <a:xfrm rot="-6300000">
                <a:off x="4402080" y="4223160"/>
                <a:ext cx="100080" cy="10440"/>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3"/>
              <p:cNvSpPr/>
              <p:nvPr/>
            </p:nvSpPr>
            <p:spPr>
              <a:xfrm rot="-6300000">
                <a:off x="3925800" y="5738400"/>
                <a:ext cx="20520" cy="11592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3"/>
              <p:cNvSpPr/>
              <p:nvPr/>
            </p:nvSpPr>
            <p:spPr>
              <a:xfrm rot="-6300000">
                <a:off x="3847680" y="5898240"/>
                <a:ext cx="12600" cy="12996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3"/>
              <p:cNvSpPr/>
              <p:nvPr/>
            </p:nvSpPr>
            <p:spPr>
              <a:xfrm rot="-6300000">
                <a:off x="4362120" y="5628240"/>
                <a:ext cx="25920" cy="100800"/>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3"/>
              <p:cNvSpPr/>
              <p:nvPr/>
            </p:nvSpPr>
            <p:spPr>
              <a:xfrm rot="-6300000">
                <a:off x="4456800" y="4106520"/>
                <a:ext cx="90000" cy="1548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3"/>
              <p:cNvSpPr/>
              <p:nvPr/>
            </p:nvSpPr>
            <p:spPr>
              <a:xfrm rot="-6300000">
                <a:off x="4380840" y="4736160"/>
                <a:ext cx="19440" cy="9180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3"/>
              <p:cNvSpPr/>
              <p:nvPr/>
            </p:nvSpPr>
            <p:spPr>
              <a:xfrm rot="-6300000">
                <a:off x="4351680" y="4771800"/>
                <a:ext cx="20520" cy="9432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3"/>
              <p:cNvSpPr/>
              <p:nvPr/>
            </p:nvSpPr>
            <p:spPr>
              <a:xfrm rot="-6300000">
                <a:off x="4435920" y="4533840"/>
                <a:ext cx="19080" cy="9684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3"/>
              <p:cNvSpPr/>
              <p:nvPr/>
            </p:nvSpPr>
            <p:spPr>
              <a:xfrm rot="-6300000">
                <a:off x="4547880" y="4265280"/>
                <a:ext cx="35280" cy="86040"/>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3"/>
              <p:cNvSpPr/>
              <p:nvPr/>
            </p:nvSpPr>
            <p:spPr>
              <a:xfrm rot="-6300000">
                <a:off x="4194360" y="4759560"/>
                <a:ext cx="90720" cy="38880"/>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3"/>
              <p:cNvSpPr/>
              <p:nvPr/>
            </p:nvSpPr>
            <p:spPr>
              <a:xfrm rot="-6300000">
                <a:off x="4264920" y="5040000"/>
                <a:ext cx="22680" cy="89640"/>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3"/>
              <p:cNvSpPr/>
              <p:nvPr/>
            </p:nvSpPr>
            <p:spPr>
              <a:xfrm rot="-6300000">
                <a:off x="4290480" y="5006160"/>
                <a:ext cx="24840" cy="76320"/>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3"/>
              <p:cNvSpPr/>
              <p:nvPr/>
            </p:nvSpPr>
            <p:spPr>
              <a:xfrm rot="-6300000">
                <a:off x="4452120" y="4509000"/>
                <a:ext cx="18000" cy="84240"/>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3"/>
              <p:cNvSpPr/>
              <p:nvPr/>
            </p:nvSpPr>
            <p:spPr>
              <a:xfrm rot="-6300000">
                <a:off x="4494240" y="4074120"/>
                <a:ext cx="79200" cy="26280"/>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3"/>
              <p:cNvSpPr/>
              <p:nvPr/>
            </p:nvSpPr>
            <p:spPr>
              <a:xfrm rot="-6300000">
                <a:off x="4249080" y="5243040"/>
                <a:ext cx="16920" cy="85680"/>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3"/>
              <p:cNvSpPr/>
              <p:nvPr/>
            </p:nvSpPr>
            <p:spPr>
              <a:xfrm rot="-6300000">
                <a:off x="4244760" y="5826240"/>
                <a:ext cx="15120" cy="6948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3"/>
              <p:cNvSpPr/>
              <p:nvPr/>
            </p:nvSpPr>
            <p:spPr>
              <a:xfrm rot="-6300000">
                <a:off x="4735800" y="4755600"/>
                <a:ext cx="27000" cy="59040"/>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3"/>
              <p:cNvSpPr/>
              <p:nvPr/>
            </p:nvSpPr>
            <p:spPr>
              <a:xfrm rot="-6300000">
                <a:off x="4671720" y="4379760"/>
                <a:ext cx="24840" cy="67680"/>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3"/>
              <p:cNvSpPr/>
              <p:nvPr/>
            </p:nvSpPr>
            <p:spPr>
              <a:xfrm rot="-6300000">
                <a:off x="4109400" y="5928840"/>
                <a:ext cx="12240" cy="8460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3"/>
              <p:cNvSpPr/>
              <p:nvPr/>
            </p:nvSpPr>
            <p:spPr>
              <a:xfrm rot="-6300000">
                <a:off x="4257360" y="5220360"/>
                <a:ext cx="14400" cy="630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3"/>
              <p:cNvSpPr/>
              <p:nvPr/>
            </p:nvSpPr>
            <p:spPr>
              <a:xfrm rot="-6300000">
                <a:off x="4609440" y="4066560"/>
                <a:ext cx="30240" cy="5184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3"/>
              <p:cNvSpPr/>
              <p:nvPr/>
            </p:nvSpPr>
            <p:spPr>
              <a:xfrm rot="-6300000">
                <a:off x="4694040" y="5050080"/>
                <a:ext cx="25920" cy="4824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3"/>
              <p:cNvSpPr/>
              <p:nvPr/>
            </p:nvSpPr>
            <p:spPr>
              <a:xfrm rot="-6300000">
                <a:off x="4575240" y="4246920"/>
                <a:ext cx="19440" cy="5832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3"/>
              <p:cNvSpPr/>
              <p:nvPr/>
            </p:nvSpPr>
            <p:spPr>
              <a:xfrm rot="-6300000">
                <a:off x="3634560" y="6026400"/>
                <a:ext cx="43920" cy="29520"/>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3"/>
              <p:cNvSpPr/>
              <p:nvPr/>
            </p:nvSpPr>
            <p:spPr>
              <a:xfrm rot="-6300000">
                <a:off x="4051440" y="5500800"/>
                <a:ext cx="10440" cy="4824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3"/>
              <p:cNvSpPr/>
              <p:nvPr/>
            </p:nvSpPr>
            <p:spPr>
              <a:xfrm rot="-6300000">
                <a:off x="3498120" y="5880240"/>
                <a:ext cx="56880" cy="1008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3"/>
              <p:cNvSpPr/>
              <p:nvPr/>
            </p:nvSpPr>
            <p:spPr>
              <a:xfrm rot="-6300000">
                <a:off x="3928680" y="5745240"/>
                <a:ext cx="12240" cy="57600"/>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3"/>
              <p:cNvSpPr/>
              <p:nvPr/>
            </p:nvSpPr>
            <p:spPr>
              <a:xfrm rot="-6300000">
                <a:off x="4061520" y="5529600"/>
                <a:ext cx="13680" cy="49680"/>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3"/>
              <p:cNvSpPr/>
              <p:nvPr/>
            </p:nvSpPr>
            <p:spPr>
              <a:xfrm rot="-6300000">
                <a:off x="3787920" y="6014520"/>
                <a:ext cx="13680" cy="39240"/>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3"/>
              <p:cNvSpPr/>
              <p:nvPr/>
            </p:nvSpPr>
            <p:spPr>
              <a:xfrm rot="-6300000">
                <a:off x="3625920" y="5637240"/>
                <a:ext cx="46080" cy="16560"/>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3"/>
              <p:cNvSpPr/>
              <p:nvPr/>
            </p:nvSpPr>
            <p:spPr>
              <a:xfrm rot="-6300000">
                <a:off x="4252680" y="5460120"/>
                <a:ext cx="15120" cy="4248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3"/>
              <p:cNvSpPr/>
              <p:nvPr/>
            </p:nvSpPr>
            <p:spPr>
              <a:xfrm rot="-6300000">
                <a:off x="4654800" y="5083200"/>
                <a:ext cx="22680" cy="47880"/>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3"/>
              <p:cNvSpPr/>
              <p:nvPr/>
            </p:nvSpPr>
            <p:spPr>
              <a:xfrm rot="-6300000">
                <a:off x="3798000" y="5984640"/>
                <a:ext cx="12240" cy="3276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3"/>
              <p:cNvSpPr/>
              <p:nvPr/>
            </p:nvSpPr>
            <p:spPr>
              <a:xfrm rot="-6300000">
                <a:off x="4195800" y="4728960"/>
                <a:ext cx="16200" cy="8640"/>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3"/>
              <p:cNvSpPr/>
              <p:nvPr/>
            </p:nvSpPr>
            <p:spPr>
              <a:xfrm rot="-6300000">
                <a:off x="4186800" y="4665960"/>
                <a:ext cx="12240" cy="36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3"/>
              <p:cNvSpPr/>
              <p:nvPr/>
            </p:nvSpPr>
            <p:spPr>
              <a:xfrm rot="-6300000">
                <a:off x="4187520" y="4659480"/>
                <a:ext cx="2880" cy="3240"/>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53"/>
            <p:cNvGrpSpPr/>
            <p:nvPr/>
          </p:nvGrpSpPr>
          <p:grpSpPr>
            <a:xfrm>
              <a:off x="6959898" y="-1601386"/>
              <a:ext cx="2927483" cy="2863652"/>
              <a:chOff x="6959898" y="-1601386"/>
              <a:chExt cx="2927483" cy="2863652"/>
            </a:xfrm>
          </p:grpSpPr>
          <p:sp>
            <p:nvSpPr>
              <p:cNvPr id="1133" name="Google Shape;1133;p53"/>
              <p:cNvSpPr/>
              <p:nvPr/>
            </p:nvSpPr>
            <p:spPr>
              <a:xfrm rot="-2362200" flipH="1">
                <a:off x="7934760" y="-135360"/>
                <a:ext cx="277560" cy="54360"/>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3"/>
              <p:cNvSpPr/>
              <p:nvPr/>
            </p:nvSpPr>
            <p:spPr>
              <a:xfrm rot="-2362200" flipH="1">
                <a:off x="7947360" y="-446400"/>
                <a:ext cx="248400" cy="6660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3"/>
              <p:cNvSpPr/>
              <p:nvPr/>
            </p:nvSpPr>
            <p:spPr>
              <a:xfrm rot="-2362200" flipH="1">
                <a:off x="8046720" y="-729720"/>
                <a:ext cx="220680" cy="64080"/>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3"/>
              <p:cNvSpPr/>
              <p:nvPr/>
            </p:nvSpPr>
            <p:spPr>
              <a:xfrm rot="-2362200" flipH="1">
                <a:off x="7951320" y="-153720"/>
                <a:ext cx="181440" cy="3744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3"/>
              <p:cNvSpPr/>
              <p:nvPr/>
            </p:nvSpPr>
            <p:spPr>
              <a:xfrm rot="-2362200" flipH="1">
                <a:off x="7926840" y="130320"/>
                <a:ext cx="162000" cy="17640"/>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3"/>
              <p:cNvSpPr/>
              <p:nvPr/>
            </p:nvSpPr>
            <p:spPr>
              <a:xfrm rot="-2362200" flipH="1">
                <a:off x="7935840" y="-182880"/>
                <a:ext cx="155520" cy="3924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3"/>
              <p:cNvSpPr/>
              <p:nvPr/>
            </p:nvSpPr>
            <p:spPr>
              <a:xfrm rot="-2362200" flipH="1">
                <a:off x="7956000" y="70200"/>
                <a:ext cx="126720" cy="1728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3"/>
              <p:cNvSpPr/>
              <p:nvPr/>
            </p:nvSpPr>
            <p:spPr>
              <a:xfrm rot="-2362200" flipH="1">
                <a:off x="8093880" y="-740160"/>
                <a:ext cx="110520" cy="42120"/>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3"/>
              <p:cNvSpPr/>
              <p:nvPr/>
            </p:nvSpPr>
            <p:spPr>
              <a:xfrm rot="-2362200" flipH="1">
                <a:off x="8117280" y="-819000"/>
                <a:ext cx="81000" cy="27720"/>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3"/>
              <p:cNvSpPr/>
              <p:nvPr/>
            </p:nvSpPr>
            <p:spPr>
              <a:xfrm rot="-2362200" flipH="1">
                <a:off x="7895880" y="-231840"/>
                <a:ext cx="114120" cy="15480"/>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3"/>
              <p:cNvSpPr/>
              <p:nvPr/>
            </p:nvSpPr>
            <p:spPr>
              <a:xfrm rot="-2362200" flipH="1">
                <a:off x="8003160" y="-458280"/>
                <a:ext cx="105120" cy="3384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3"/>
              <p:cNvSpPr/>
              <p:nvPr/>
            </p:nvSpPr>
            <p:spPr>
              <a:xfrm rot="-2362200" flipH="1">
                <a:off x="8224560" y="-977040"/>
                <a:ext cx="100440" cy="3960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3"/>
              <p:cNvSpPr/>
              <p:nvPr/>
            </p:nvSpPr>
            <p:spPr>
              <a:xfrm rot="-2362200" flipH="1">
                <a:off x="7957440" y="-207720"/>
                <a:ext cx="95400" cy="1800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3"/>
              <p:cNvSpPr/>
              <p:nvPr/>
            </p:nvSpPr>
            <p:spPr>
              <a:xfrm rot="-2362200" flipH="1">
                <a:off x="8173440" y="-837360"/>
                <a:ext cx="84600" cy="29520"/>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3"/>
              <p:cNvSpPr/>
              <p:nvPr/>
            </p:nvSpPr>
            <p:spPr>
              <a:xfrm rot="-2362200" flipH="1">
                <a:off x="8001720" y="326520"/>
                <a:ext cx="91440" cy="1296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3"/>
              <p:cNvSpPr/>
              <p:nvPr/>
            </p:nvSpPr>
            <p:spPr>
              <a:xfrm rot="-2362200" flipH="1">
                <a:off x="8010360" y="367200"/>
                <a:ext cx="67680" cy="1080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3"/>
              <p:cNvSpPr/>
              <p:nvPr/>
            </p:nvSpPr>
            <p:spPr>
              <a:xfrm rot="-2362200" flipH="1">
                <a:off x="7968240" y="175680"/>
                <a:ext cx="74880" cy="10080"/>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3"/>
              <p:cNvSpPr/>
              <p:nvPr/>
            </p:nvSpPr>
            <p:spPr>
              <a:xfrm rot="-2362200" flipH="1">
                <a:off x="8001000" y="-502200"/>
                <a:ext cx="64080" cy="1584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3"/>
              <p:cNvSpPr/>
              <p:nvPr/>
            </p:nvSpPr>
            <p:spPr>
              <a:xfrm rot="-2362200" flipH="1">
                <a:off x="7909920" y="-253440"/>
                <a:ext cx="59040" cy="10080"/>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3"/>
              <p:cNvSpPr/>
              <p:nvPr/>
            </p:nvSpPr>
            <p:spPr>
              <a:xfrm rot="-2362200" flipH="1">
                <a:off x="8232480" y="-943920"/>
                <a:ext cx="55800" cy="19080"/>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3"/>
              <p:cNvSpPr/>
              <p:nvPr/>
            </p:nvSpPr>
            <p:spPr>
              <a:xfrm rot="-2362200" flipH="1">
                <a:off x="8111880" y="-748440"/>
                <a:ext cx="60480" cy="18000"/>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3"/>
              <p:cNvSpPr/>
              <p:nvPr/>
            </p:nvSpPr>
            <p:spPr>
              <a:xfrm rot="-2362200" flipH="1">
                <a:off x="8016120" y="545040"/>
                <a:ext cx="57240" cy="10080"/>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3"/>
              <p:cNvSpPr/>
              <p:nvPr/>
            </p:nvSpPr>
            <p:spPr>
              <a:xfrm rot="-2362200" flipH="1">
                <a:off x="8025840" y="576000"/>
                <a:ext cx="48240" cy="11160"/>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3"/>
              <p:cNvSpPr/>
              <p:nvPr/>
            </p:nvSpPr>
            <p:spPr>
              <a:xfrm rot="-2362200" flipH="1">
                <a:off x="8023680" y="-475560"/>
                <a:ext cx="54720" cy="18000"/>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3"/>
              <p:cNvSpPr/>
              <p:nvPr/>
            </p:nvSpPr>
            <p:spPr>
              <a:xfrm rot="-2362200" flipH="1">
                <a:off x="7981920" y="206280"/>
                <a:ext cx="39600" cy="10080"/>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3"/>
              <p:cNvSpPr/>
              <p:nvPr/>
            </p:nvSpPr>
            <p:spPr>
              <a:xfrm rot="-2362200" flipH="1">
                <a:off x="7991280" y="-450360"/>
                <a:ext cx="35280" cy="11880"/>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3"/>
              <p:cNvSpPr/>
              <p:nvPr/>
            </p:nvSpPr>
            <p:spPr>
              <a:xfrm rot="-2362200" flipH="1">
                <a:off x="7991280" y="-516600"/>
                <a:ext cx="24120" cy="11160"/>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3"/>
              <p:cNvSpPr/>
              <p:nvPr/>
            </p:nvSpPr>
            <p:spPr>
              <a:xfrm rot="-2362200" flipH="1">
                <a:off x="7993800" y="-420840"/>
                <a:ext cx="13320" cy="648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3"/>
              <p:cNvSpPr/>
              <p:nvPr/>
            </p:nvSpPr>
            <p:spPr>
              <a:xfrm rot="-2362200" flipH="1">
                <a:off x="7279920" y="-1083240"/>
                <a:ext cx="2287440" cy="1827360"/>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3"/>
              <p:cNvSpPr/>
              <p:nvPr/>
            </p:nvSpPr>
            <p:spPr>
              <a:xfrm rot="-2362200" flipH="1">
                <a:off x="7993440" y="-497160"/>
                <a:ext cx="525240" cy="169920"/>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3"/>
              <p:cNvSpPr/>
              <p:nvPr/>
            </p:nvSpPr>
            <p:spPr>
              <a:xfrm rot="-2362200" flipH="1">
                <a:off x="8010360" y="347040"/>
                <a:ext cx="343440" cy="104760"/>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3"/>
              <p:cNvSpPr/>
              <p:nvPr/>
            </p:nvSpPr>
            <p:spPr>
              <a:xfrm rot="-2362200" flipH="1">
                <a:off x="8665200" y="-407520"/>
                <a:ext cx="29880" cy="33336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3"/>
              <p:cNvSpPr/>
              <p:nvPr/>
            </p:nvSpPr>
            <p:spPr>
              <a:xfrm rot="-2362200" flipH="1">
                <a:off x="8690400" y="-730080"/>
                <a:ext cx="47880" cy="28080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3"/>
              <p:cNvSpPr/>
              <p:nvPr/>
            </p:nvSpPr>
            <p:spPr>
              <a:xfrm rot="-2362200" flipH="1">
                <a:off x="8922240" y="-408600"/>
                <a:ext cx="42480" cy="246240"/>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3"/>
              <p:cNvSpPr/>
              <p:nvPr/>
            </p:nvSpPr>
            <p:spPr>
              <a:xfrm rot="-2362200" flipH="1">
                <a:off x="8966880" y="-582120"/>
                <a:ext cx="37080" cy="23148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3"/>
              <p:cNvSpPr/>
              <p:nvPr/>
            </p:nvSpPr>
            <p:spPr>
              <a:xfrm rot="-2362200" flipH="1">
                <a:off x="8656920" y="-615240"/>
                <a:ext cx="28440" cy="128880"/>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3"/>
              <p:cNvSpPr/>
              <p:nvPr/>
            </p:nvSpPr>
            <p:spPr>
              <a:xfrm rot="-2362200" flipH="1">
                <a:off x="8866440" y="2160"/>
                <a:ext cx="75600" cy="214920"/>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3"/>
              <p:cNvSpPr/>
              <p:nvPr/>
            </p:nvSpPr>
            <p:spPr>
              <a:xfrm rot="-2362200" flipH="1">
                <a:off x="8733960" y="264600"/>
                <a:ext cx="91800" cy="20736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3"/>
              <p:cNvSpPr/>
              <p:nvPr/>
            </p:nvSpPr>
            <p:spPr>
              <a:xfrm rot="-2362200" flipH="1">
                <a:off x="8222040" y="-1023480"/>
                <a:ext cx="183240" cy="5796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3"/>
              <p:cNvSpPr/>
              <p:nvPr/>
            </p:nvSpPr>
            <p:spPr>
              <a:xfrm rot="-2362200" flipH="1">
                <a:off x="8426880" y="-670320"/>
                <a:ext cx="114480" cy="576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3"/>
              <p:cNvSpPr/>
              <p:nvPr/>
            </p:nvSpPr>
            <p:spPr>
              <a:xfrm rot="-2362200" flipH="1">
                <a:off x="8311320" y="-258120"/>
                <a:ext cx="153720" cy="6372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3"/>
              <p:cNvSpPr/>
              <p:nvPr/>
            </p:nvSpPr>
            <p:spPr>
              <a:xfrm rot="-2362200" flipH="1">
                <a:off x="8253000" y="-48960"/>
                <a:ext cx="164880" cy="6228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3"/>
              <p:cNvSpPr/>
              <p:nvPr/>
            </p:nvSpPr>
            <p:spPr>
              <a:xfrm rot="-2362200" flipH="1">
                <a:off x="8667360" y="-663120"/>
                <a:ext cx="30240" cy="1656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3"/>
              <p:cNvSpPr/>
              <p:nvPr/>
            </p:nvSpPr>
            <p:spPr>
              <a:xfrm rot="-2362200" flipH="1">
                <a:off x="8918640" y="-322560"/>
                <a:ext cx="32040" cy="163440"/>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3"/>
              <p:cNvSpPr/>
              <p:nvPr/>
            </p:nvSpPr>
            <p:spPr>
              <a:xfrm rot="-2362200" flipH="1">
                <a:off x="8447040" y="-955440"/>
                <a:ext cx="138240" cy="65880"/>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3"/>
              <p:cNvSpPr/>
              <p:nvPr/>
            </p:nvSpPr>
            <p:spPr>
              <a:xfrm rot="-2362200" flipH="1">
                <a:off x="8445960" y="-993960"/>
                <a:ext cx="159120" cy="74880"/>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3"/>
              <p:cNvSpPr/>
              <p:nvPr/>
            </p:nvSpPr>
            <p:spPr>
              <a:xfrm rot="-2362200" flipH="1">
                <a:off x="8326080" y="-301680"/>
                <a:ext cx="140040" cy="6444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3"/>
              <p:cNvSpPr/>
              <p:nvPr/>
            </p:nvSpPr>
            <p:spPr>
              <a:xfrm rot="-2362200" flipH="1">
                <a:off x="8145360" y="474480"/>
                <a:ext cx="166320" cy="4284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3"/>
              <p:cNvSpPr/>
              <p:nvPr/>
            </p:nvSpPr>
            <p:spPr>
              <a:xfrm rot="-2362200" flipH="1">
                <a:off x="9025920" y="-698400"/>
                <a:ext cx="61920" cy="149760"/>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3"/>
              <p:cNvSpPr/>
              <p:nvPr/>
            </p:nvSpPr>
            <p:spPr>
              <a:xfrm rot="-2362200" flipH="1">
                <a:off x="8923320" y="-257040"/>
                <a:ext cx="32040" cy="15624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3"/>
              <p:cNvSpPr/>
              <p:nvPr/>
            </p:nvSpPr>
            <p:spPr>
              <a:xfrm rot="-2362200" flipH="1">
                <a:off x="8498160" y="651240"/>
                <a:ext cx="64440" cy="15048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3"/>
              <p:cNvSpPr/>
              <p:nvPr/>
            </p:nvSpPr>
            <p:spPr>
              <a:xfrm rot="-2362200" flipH="1">
                <a:off x="8463960" y="-1008720"/>
                <a:ext cx="132120" cy="5904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3"/>
              <p:cNvSpPr/>
              <p:nvPr/>
            </p:nvSpPr>
            <p:spPr>
              <a:xfrm rot="-2362200" flipH="1">
                <a:off x="8157240" y="436680"/>
                <a:ext cx="138240" cy="3312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3"/>
              <p:cNvSpPr/>
              <p:nvPr/>
            </p:nvSpPr>
            <p:spPr>
              <a:xfrm rot="-2362200" flipH="1">
                <a:off x="8868240" y="91440"/>
                <a:ext cx="52920" cy="1314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3"/>
              <p:cNvSpPr/>
              <p:nvPr/>
            </p:nvSpPr>
            <p:spPr>
              <a:xfrm rot="-2362200" flipH="1">
                <a:off x="8750520" y="-379440"/>
                <a:ext cx="16920" cy="14184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3"/>
              <p:cNvSpPr/>
              <p:nvPr/>
            </p:nvSpPr>
            <p:spPr>
              <a:xfrm rot="-2362200" flipH="1">
                <a:off x="8559000" y="-111240"/>
                <a:ext cx="23400" cy="15552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3"/>
              <p:cNvSpPr/>
              <p:nvPr/>
            </p:nvSpPr>
            <p:spPr>
              <a:xfrm rot="-2362200" flipH="1">
                <a:off x="8972280" y="-762480"/>
                <a:ext cx="20880" cy="13392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3"/>
              <p:cNvSpPr/>
              <p:nvPr/>
            </p:nvSpPr>
            <p:spPr>
              <a:xfrm rot="-2362200" flipH="1">
                <a:off x="8485560" y="-1138320"/>
                <a:ext cx="120240" cy="52560"/>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3"/>
              <p:cNvSpPr/>
              <p:nvPr/>
            </p:nvSpPr>
            <p:spPr>
              <a:xfrm rot="-2362200" flipH="1">
                <a:off x="8239680" y="-56880"/>
                <a:ext cx="128520" cy="43920"/>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3"/>
              <p:cNvSpPr/>
              <p:nvPr/>
            </p:nvSpPr>
            <p:spPr>
              <a:xfrm rot="-2362200" flipH="1">
                <a:off x="8654400" y="-288360"/>
                <a:ext cx="9720" cy="132120"/>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3"/>
              <p:cNvSpPr/>
              <p:nvPr/>
            </p:nvSpPr>
            <p:spPr>
              <a:xfrm rot="-2362200" flipH="1">
                <a:off x="8135280" y="743760"/>
                <a:ext cx="124920" cy="9000"/>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3"/>
              <p:cNvSpPr/>
              <p:nvPr/>
            </p:nvSpPr>
            <p:spPr>
              <a:xfrm rot="-2362200" flipH="1">
                <a:off x="8246520" y="226080"/>
                <a:ext cx="125640" cy="4932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3"/>
              <p:cNvSpPr/>
              <p:nvPr/>
            </p:nvSpPr>
            <p:spPr>
              <a:xfrm rot="-2362200" flipH="1">
                <a:off x="8914320" y="-192240"/>
                <a:ext cx="27000" cy="11808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3"/>
              <p:cNvSpPr/>
              <p:nvPr/>
            </p:nvSpPr>
            <p:spPr>
              <a:xfrm rot="-2362200" flipH="1">
                <a:off x="8745480" y="379800"/>
                <a:ext cx="45720" cy="104760"/>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3"/>
              <p:cNvSpPr/>
              <p:nvPr/>
            </p:nvSpPr>
            <p:spPr>
              <a:xfrm rot="-2362200" flipH="1">
                <a:off x="8491680" y="690120"/>
                <a:ext cx="39240" cy="105480"/>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3"/>
              <p:cNvSpPr/>
              <p:nvPr/>
            </p:nvSpPr>
            <p:spPr>
              <a:xfrm rot="-2362200" flipH="1">
                <a:off x="8144640" y="779040"/>
                <a:ext cx="100080" cy="10080"/>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3"/>
              <p:cNvSpPr/>
              <p:nvPr/>
            </p:nvSpPr>
            <p:spPr>
              <a:xfrm rot="-2362200" flipH="1">
                <a:off x="8678160" y="-850320"/>
                <a:ext cx="20520" cy="11592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3"/>
              <p:cNvSpPr/>
              <p:nvPr/>
            </p:nvSpPr>
            <p:spPr>
              <a:xfrm rot="-2362200" flipH="1">
                <a:off x="8712360" y="-1038960"/>
                <a:ext cx="12600" cy="12996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3"/>
              <p:cNvSpPr/>
              <p:nvPr/>
            </p:nvSpPr>
            <p:spPr>
              <a:xfrm rot="-2362200" flipH="1">
                <a:off x="8964360" y="-489240"/>
                <a:ext cx="25920" cy="100800"/>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3"/>
              <p:cNvSpPr/>
              <p:nvPr/>
            </p:nvSpPr>
            <p:spPr>
              <a:xfrm rot="-2362200" flipH="1">
                <a:off x="8123400" y="898920"/>
                <a:ext cx="90000" cy="1548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3"/>
              <p:cNvSpPr/>
              <p:nvPr/>
            </p:nvSpPr>
            <p:spPr>
              <a:xfrm rot="-2362200" flipH="1">
                <a:off x="8457120" y="252720"/>
                <a:ext cx="19440" cy="9180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3"/>
              <p:cNvSpPr/>
              <p:nvPr/>
            </p:nvSpPr>
            <p:spPr>
              <a:xfrm rot="-2362200" flipH="1">
                <a:off x="8454960" y="202680"/>
                <a:ext cx="20520" cy="9432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3"/>
              <p:cNvSpPr/>
              <p:nvPr/>
            </p:nvSpPr>
            <p:spPr>
              <a:xfrm rot="-2362200" flipH="1">
                <a:off x="8385840" y="443160"/>
                <a:ext cx="19080" cy="9684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3"/>
              <p:cNvSpPr/>
              <p:nvPr/>
            </p:nvSpPr>
            <p:spPr>
              <a:xfrm rot="-2362200" flipH="1">
                <a:off x="8315280" y="740520"/>
                <a:ext cx="35280" cy="86040"/>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3"/>
              <p:cNvSpPr/>
              <p:nvPr/>
            </p:nvSpPr>
            <p:spPr>
              <a:xfrm rot="-2362200" flipH="1">
                <a:off x="8297280" y="191880"/>
                <a:ext cx="90720" cy="38880"/>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3"/>
              <p:cNvSpPr/>
              <p:nvPr/>
            </p:nvSpPr>
            <p:spPr>
              <a:xfrm rot="-2362200" flipH="1">
                <a:off x="8539200" y="-57960"/>
                <a:ext cx="22680" cy="89640"/>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3"/>
              <p:cNvSpPr/>
              <p:nvPr/>
            </p:nvSpPr>
            <p:spPr>
              <a:xfrm rot="-2362200" flipH="1">
                <a:off x="8536320" y="-5040"/>
                <a:ext cx="24840" cy="76320"/>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3"/>
              <p:cNvSpPr/>
              <p:nvPr/>
            </p:nvSpPr>
            <p:spPr>
              <a:xfrm rot="-2362200" flipH="1">
                <a:off x="8380440" y="483480"/>
                <a:ext cx="18000" cy="84240"/>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3"/>
              <p:cNvSpPr/>
              <p:nvPr/>
            </p:nvSpPr>
            <p:spPr>
              <a:xfrm rot="-2362200" flipH="1">
                <a:off x="8139240" y="934560"/>
                <a:ext cx="79200" cy="25920"/>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3"/>
              <p:cNvSpPr/>
              <p:nvPr/>
            </p:nvSpPr>
            <p:spPr>
              <a:xfrm rot="-2362200" flipH="1">
                <a:off x="8643960" y="-232920"/>
                <a:ext cx="16920" cy="85680"/>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3"/>
              <p:cNvSpPr/>
              <p:nvPr/>
            </p:nvSpPr>
            <p:spPr>
              <a:xfrm rot="-2362200" flipH="1">
                <a:off x="8976240" y="-694800"/>
                <a:ext cx="15120" cy="6948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3"/>
              <p:cNvSpPr/>
              <p:nvPr/>
            </p:nvSpPr>
            <p:spPr>
              <a:xfrm rot="-2362200" flipH="1">
                <a:off x="8746920" y="476280"/>
                <a:ext cx="27000" cy="58680"/>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3"/>
              <p:cNvSpPr/>
              <p:nvPr/>
            </p:nvSpPr>
            <p:spPr>
              <a:xfrm rot="-2362200" flipH="1">
                <a:off x="8478720" y="733320"/>
                <a:ext cx="24840" cy="67680"/>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3"/>
              <p:cNvSpPr/>
              <p:nvPr/>
            </p:nvSpPr>
            <p:spPr>
              <a:xfrm rot="-2362200" flipH="1">
                <a:off x="8930520" y="-871920"/>
                <a:ext cx="12240" cy="8388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3"/>
              <p:cNvSpPr/>
              <p:nvPr/>
            </p:nvSpPr>
            <p:spPr>
              <a:xfrm rot="-2362200" flipH="1">
                <a:off x="8631000" y="-187920"/>
                <a:ext cx="14400" cy="6336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3"/>
              <p:cNvSpPr/>
              <p:nvPr/>
            </p:nvSpPr>
            <p:spPr>
              <a:xfrm rot="-2362200" flipH="1">
                <a:off x="8240400" y="967680"/>
                <a:ext cx="30240" cy="5184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3"/>
              <p:cNvSpPr/>
              <p:nvPr/>
            </p:nvSpPr>
            <p:spPr>
              <a:xfrm rot="-2362200" flipH="1">
                <a:off x="8881560" y="221760"/>
                <a:ext cx="25920" cy="4824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3"/>
              <p:cNvSpPr/>
              <p:nvPr/>
            </p:nvSpPr>
            <p:spPr>
              <a:xfrm rot="-2362200" flipH="1">
                <a:off x="8320320" y="794160"/>
                <a:ext cx="19440" cy="5832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3"/>
              <p:cNvSpPr/>
              <p:nvPr/>
            </p:nvSpPr>
            <p:spPr>
              <a:xfrm rot="-2362200" flipH="1">
                <a:off x="8581680" y="-1168560"/>
                <a:ext cx="43920" cy="29520"/>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3"/>
              <p:cNvSpPr/>
              <p:nvPr/>
            </p:nvSpPr>
            <p:spPr>
              <a:xfrm rot="-2362200" flipH="1">
                <a:off x="8623080" y="-523080"/>
                <a:ext cx="10080" cy="4824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3"/>
              <p:cNvSpPr/>
              <p:nvPr/>
            </p:nvSpPr>
            <p:spPr>
              <a:xfrm rot="-2362200" flipH="1">
                <a:off x="8378640" y="-1105920"/>
                <a:ext cx="56880" cy="1008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3"/>
              <p:cNvSpPr/>
              <p:nvPr/>
            </p:nvSpPr>
            <p:spPr>
              <a:xfrm rot="-2362200" flipH="1">
                <a:off x="8668800" y="-803520"/>
                <a:ext cx="12240" cy="56880"/>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3"/>
              <p:cNvSpPr/>
              <p:nvPr/>
            </p:nvSpPr>
            <p:spPr>
              <a:xfrm rot="-2362200" flipH="1">
                <a:off x="8648640" y="-543240"/>
                <a:ext cx="13680" cy="49680"/>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3"/>
              <p:cNvSpPr/>
              <p:nvPr/>
            </p:nvSpPr>
            <p:spPr>
              <a:xfrm rot="-2362200" flipH="1">
                <a:off x="8705520" y="-1085040"/>
                <a:ext cx="13680" cy="39240"/>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3"/>
              <p:cNvSpPr/>
              <p:nvPr/>
            </p:nvSpPr>
            <p:spPr>
              <a:xfrm rot="-2362200" flipH="1">
                <a:off x="8344080" y="-845280"/>
                <a:ext cx="46080" cy="16560"/>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3"/>
              <p:cNvSpPr/>
              <p:nvPr/>
            </p:nvSpPr>
            <p:spPr>
              <a:xfrm rot="-2362200" flipH="1">
                <a:off x="8761320" y="-367920"/>
                <a:ext cx="15120" cy="4212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3"/>
              <p:cNvSpPr/>
              <p:nvPr/>
            </p:nvSpPr>
            <p:spPr>
              <a:xfrm rot="-2362200" flipH="1">
                <a:off x="8869320" y="171000"/>
                <a:ext cx="22680" cy="48240"/>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3"/>
              <p:cNvSpPr/>
              <p:nvPr/>
            </p:nvSpPr>
            <p:spPr>
              <a:xfrm rot="-2362200" flipH="1">
                <a:off x="8694360" y="-1050840"/>
                <a:ext cx="12240" cy="3168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3"/>
              <p:cNvSpPr/>
              <p:nvPr/>
            </p:nvSpPr>
            <p:spPr>
              <a:xfrm rot="-2362200" flipH="1">
                <a:off x="8278560" y="225360"/>
                <a:ext cx="16200" cy="8280"/>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3"/>
              <p:cNvSpPr/>
              <p:nvPr/>
            </p:nvSpPr>
            <p:spPr>
              <a:xfrm rot="-2362200" flipH="1">
                <a:off x="8233560" y="273240"/>
                <a:ext cx="12240" cy="324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3"/>
              <p:cNvSpPr/>
              <p:nvPr/>
            </p:nvSpPr>
            <p:spPr>
              <a:xfrm rot="-2362200" flipH="1">
                <a:off x="8231040" y="278280"/>
                <a:ext cx="2880" cy="3240"/>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6F0"/>
        </a:solidFill>
        <a:effectLst/>
      </p:bgPr>
    </p:bg>
    <p:spTree>
      <p:nvGrpSpPr>
        <p:cNvPr id="1" name="Shape 1282"/>
        <p:cNvGrpSpPr/>
        <p:nvPr/>
      </p:nvGrpSpPr>
      <p:grpSpPr>
        <a:xfrm>
          <a:off x="0" y="0"/>
          <a:ext cx="0" cy="0"/>
          <a:chOff x="0" y="0"/>
          <a:chExt cx="0" cy="0"/>
        </a:xfrm>
      </p:grpSpPr>
      <p:sp>
        <p:nvSpPr>
          <p:cNvPr id="1283" name="Google Shape;1283;p66"/>
          <p:cNvSpPr txBox="1">
            <a:spLocks noGrp="1"/>
          </p:cNvSpPr>
          <p:nvPr>
            <p:ph type="title"/>
          </p:nvPr>
        </p:nvSpPr>
        <p:spPr>
          <a:xfrm>
            <a:off x="2111400" y="3559680"/>
            <a:ext cx="4920840" cy="6692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grpSp>
        <p:nvGrpSpPr>
          <p:cNvPr id="1284" name="Google Shape;1284;p66"/>
          <p:cNvGrpSpPr/>
          <p:nvPr/>
        </p:nvGrpSpPr>
        <p:grpSpPr>
          <a:xfrm>
            <a:off x="1282684" y="-1174676"/>
            <a:ext cx="7706453" cy="7240818"/>
            <a:chOff x="1282684" y="-1174676"/>
            <a:chExt cx="7706453" cy="7240818"/>
          </a:xfrm>
        </p:grpSpPr>
        <p:grpSp>
          <p:nvGrpSpPr>
            <p:cNvPr id="1285" name="Google Shape;1285;p66"/>
            <p:cNvGrpSpPr/>
            <p:nvPr/>
          </p:nvGrpSpPr>
          <p:grpSpPr>
            <a:xfrm>
              <a:off x="1282684" y="-1174676"/>
              <a:ext cx="2808351" cy="2555992"/>
              <a:chOff x="1282684" y="-1174676"/>
              <a:chExt cx="2808351" cy="2555992"/>
            </a:xfrm>
          </p:grpSpPr>
          <p:sp>
            <p:nvSpPr>
              <p:cNvPr id="1286" name="Google Shape;1286;p66"/>
              <p:cNvSpPr/>
              <p:nvPr/>
            </p:nvSpPr>
            <p:spPr>
              <a:xfrm rot="-1329600">
                <a:off x="2767320" y="-203040"/>
                <a:ext cx="277560" cy="54360"/>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6"/>
              <p:cNvSpPr/>
              <p:nvPr/>
            </p:nvSpPr>
            <p:spPr>
              <a:xfrm rot="-1329600">
                <a:off x="2516400" y="-356040"/>
                <a:ext cx="248760" cy="6660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6"/>
              <p:cNvSpPr/>
              <p:nvPr/>
            </p:nvSpPr>
            <p:spPr>
              <a:xfrm rot="-1329600">
                <a:off x="2237400" y="-416160"/>
                <a:ext cx="220680" cy="64080"/>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6"/>
              <p:cNvSpPr/>
              <p:nvPr/>
            </p:nvSpPr>
            <p:spPr>
              <a:xfrm rot="-1329600">
                <a:off x="2807280" y="-235080"/>
                <a:ext cx="181440" cy="3780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6"/>
              <p:cNvSpPr/>
              <p:nvPr/>
            </p:nvSpPr>
            <p:spPr>
              <a:xfrm rot="-1329600">
                <a:off x="3075840" y="-123480"/>
                <a:ext cx="162000" cy="17640"/>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6"/>
              <p:cNvSpPr/>
              <p:nvPr/>
            </p:nvSpPr>
            <p:spPr>
              <a:xfrm rot="-1329600">
                <a:off x="2808360" y="-274320"/>
                <a:ext cx="155520" cy="3888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6"/>
              <p:cNvSpPr/>
              <p:nvPr/>
            </p:nvSpPr>
            <p:spPr>
              <a:xfrm rot="-1329600">
                <a:off x="3033360" y="-142920"/>
                <a:ext cx="126720" cy="1728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6"/>
              <p:cNvSpPr/>
              <p:nvPr/>
            </p:nvSpPr>
            <p:spPr>
              <a:xfrm rot="-1329600">
                <a:off x="2279520" y="-421200"/>
                <a:ext cx="110520" cy="42120"/>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6"/>
              <p:cNvSpPr/>
              <p:nvPr/>
            </p:nvSpPr>
            <p:spPr>
              <a:xfrm rot="-1329600">
                <a:off x="2212920" y="-448560"/>
                <a:ext cx="81000" cy="28080"/>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6"/>
              <p:cNvSpPr/>
              <p:nvPr/>
            </p:nvSpPr>
            <p:spPr>
              <a:xfrm rot="-1329600">
                <a:off x="2804400" y="-344880"/>
                <a:ext cx="114120" cy="15480"/>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6"/>
              <p:cNvSpPr/>
              <p:nvPr/>
            </p:nvSpPr>
            <p:spPr>
              <a:xfrm rot="-1329600">
                <a:off x="2568600" y="-367200"/>
                <a:ext cx="105120" cy="3384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6"/>
              <p:cNvSpPr/>
              <p:nvPr/>
            </p:nvSpPr>
            <p:spPr>
              <a:xfrm rot="-1329600">
                <a:off x="2013120" y="-423720"/>
                <a:ext cx="100440" cy="3960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6"/>
              <p:cNvSpPr/>
              <p:nvPr/>
            </p:nvSpPr>
            <p:spPr>
              <a:xfrm rot="-1329600">
                <a:off x="2812320" y="-287640"/>
                <a:ext cx="95760" cy="1836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6"/>
              <p:cNvSpPr/>
              <p:nvPr/>
            </p:nvSpPr>
            <p:spPr>
              <a:xfrm rot="-1329600">
                <a:off x="2168280" y="-406080"/>
                <a:ext cx="84960" cy="29880"/>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6"/>
              <p:cNvSpPr/>
              <p:nvPr/>
            </p:nvSpPr>
            <p:spPr>
              <a:xfrm rot="-1329600">
                <a:off x="3262680" y="5400"/>
                <a:ext cx="91440" cy="1296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6"/>
              <p:cNvSpPr/>
              <p:nvPr/>
            </p:nvSpPr>
            <p:spPr>
              <a:xfrm rot="-1329600">
                <a:off x="3309120" y="21960"/>
                <a:ext cx="67680" cy="1080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6"/>
              <p:cNvSpPr/>
              <p:nvPr/>
            </p:nvSpPr>
            <p:spPr>
              <a:xfrm rot="-1329600">
                <a:off x="3155040" y="-102960"/>
                <a:ext cx="74880" cy="10080"/>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6"/>
              <p:cNvSpPr/>
              <p:nvPr/>
            </p:nvSpPr>
            <p:spPr>
              <a:xfrm rot="-1329600">
                <a:off x="2555640" y="-402840"/>
                <a:ext cx="64080" cy="1584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6"/>
              <p:cNvSpPr/>
              <p:nvPr/>
            </p:nvSpPr>
            <p:spPr>
              <a:xfrm rot="-1329600">
                <a:off x="2817000" y="-365760"/>
                <a:ext cx="59040" cy="10080"/>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6"/>
              <p:cNvSpPr/>
              <p:nvPr/>
            </p:nvSpPr>
            <p:spPr>
              <a:xfrm rot="-1329600">
                <a:off x="2064600" y="-414360"/>
                <a:ext cx="55800" cy="19080"/>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6"/>
              <p:cNvSpPr/>
              <p:nvPr/>
            </p:nvSpPr>
            <p:spPr>
              <a:xfrm rot="-1329600">
                <a:off x="2288160" y="-426240"/>
                <a:ext cx="60480" cy="18000"/>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6"/>
              <p:cNvSpPr/>
              <p:nvPr/>
            </p:nvSpPr>
            <p:spPr>
              <a:xfrm rot="-1329600">
                <a:off x="3471840" y="108360"/>
                <a:ext cx="57240" cy="10080"/>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6"/>
              <p:cNvSpPr/>
              <p:nvPr/>
            </p:nvSpPr>
            <p:spPr>
              <a:xfrm rot="-1329600">
                <a:off x="3501000" y="127440"/>
                <a:ext cx="48240" cy="11160"/>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6"/>
              <p:cNvSpPr/>
              <p:nvPr/>
            </p:nvSpPr>
            <p:spPr>
              <a:xfrm rot="-1329600">
                <a:off x="2576160" y="-374400"/>
                <a:ext cx="54720" cy="18000"/>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6"/>
              <p:cNvSpPr/>
              <p:nvPr/>
            </p:nvSpPr>
            <p:spPr>
              <a:xfrm rot="-1329600">
                <a:off x="3201480" y="-91800"/>
                <a:ext cx="39600" cy="10440"/>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6"/>
              <p:cNvSpPr/>
              <p:nvPr/>
            </p:nvSpPr>
            <p:spPr>
              <a:xfrm rot="-1329600">
                <a:off x="2623320" y="-398880"/>
                <a:ext cx="35280" cy="11880"/>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6"/>
              <p:cNvSpPr/>
              <p:nvPr/>
            </p:nvSpPr>
            <p:spPr>
              <a:xfrm rot="-1329600">
                <a:off x="2573640" y="-435240"/>
                <a:ext cx="24120" cy="10800"/>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6"/>
              <p:cNvSpPr/>
              <p:nvPr/>
            </p:nvSpPr>
            <p:spPr>
              <a:xfrm rot="-1329600">
                <a:off x="2664000" y="-389880"/>
                <a:ext cx="13320" cy="612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6"/>
              <p:cNvSpPr/>
              <p:nvPr/>
            </p:nvSpPr>
            <p:spPr>
              <a:xfrm rot="-1329600">
                <a:off x="1542960" y="-810720"/>
                <a:ext cx="2287800" cy="1828080"/>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6"/>
              <p:cNvSpPr/>
              <p:nvPr/>
            </p:nvSpPr>
            <p:spPr>
              <a:xfrm rot="-1329600">
                <a:off x="2289240" y="-245520"/>
                <a:ext cx="525240" cy="169920"/>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6"/>
              <p:cNvSpPr/>
              <p:nvPr/>
            </p:nvSpPr>
            <p:spPr>
              <a:xfrm rot="-1329600">
                <a:off x="3128760" y="109080"/>
                <a:ext cx="343080" cy="105120"/>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6"/>
              <p:cNvSpPr/>
              <p:nvPr/>
            </p:nvSpPr>
            <p:spPr>
              <a:xfrm rot="-1329600">
                <a:off x="2489040" y="128520"/>
                <a:ext cx="29880" cy="33336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6"/>
              <p:cNvSpPr/>
              <p:nvPr/>
            </p:nvSpPr>
            <p:spPr>
              <a:xfrm rot="-1329600">
                <a:off x="2153520" y="17640"/>
                <a:ext cx="47880" cy="28044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6"/>
              <p:cNvSpPr/>
              <p:nvPr/>
            </p:nvSpPr>
            <p:spPr>
              <a:xfrm rot="-1329600">
                <a:off x="2315880" y="381600"/>
                <a:ext cx="42480" cy="246240"/>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6"/>
              <p:cNvSpPr/>
              <p:nvPr/>
            </p:nvSpPr>
            <p:spPr>
              <a:xfrm rot="-1329600">
                <a:off x="2137320" y="338760"/>
                <a:ext cx="37080" cy="23076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6"/>
              <p:cNvSpPr/>
              <p:nvPr/>
            </p:nvSpPr>
            <p:spPr>
              <a:xfrm rot="-1329600">
                <a:off x="2219400" y="74520"/>
                <a:ext cx="28440" cy="128880"/>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6"/>
              <p:cNvSpPr/>
              <p:nvPr/>
            </p:nvSpPr>
            <p:spPr>
              <a:xfrm rot="-1329600">
                <a:off x="2665440" y="551160"/>
                <a:ext cx="75600" cy="214920"/>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6"/>
              <p:cNvSpPr/>
              <p:nvPr/>
            </p:nvSpPr>
            <p:spPr>
              <a:xfrm rot="-1329600">
                <a:off x="2944440" y="569160"/>
                <a:ext cx="91800" cy="20736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6"/>
              <p:cNvSpPr/>
              <p:nvPr/>
            </p:nvSpPr>
            <p:spPr>
              <a:xfrm rot="-1329600">
                <a:off x="1922760" y="-415440"/>
                <a:ext cx="183240" cy="5796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6"/>
              <p:cNvSpPr/>
              <p:nvPr/>
            </p:nvSpPr>
            <p:spPr>
              <a:xfrm rot="-1329600">
                <a:off x="2184120" y="-97920"/>
                <a:ext cx="114480" cy="576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6"/>
              <p:cNvSpPr/>
              <p:nvPr/>
            </p:nvSpPr>
            <p:spPr>
              <a:xfrm rot="-1329600">
                <a:off x="2575440" y="12240"/>
                <a:ext cx="153720" cy="6372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6"/>
              <p:cNvSpPr/>
              <p:nvPr/>
            </p:nvSpPr>
            <p:spPr>
              <a:xfrm rot="-1329600">
                <a:off x="2778120" y="65520"/>
                <a:ext cx="164880" cy="6228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6"/>
              <p:cNvSpPr/>
              <p:nvPr/>
            </p:nvSpPr>
            <p:spPr>
              <a:xfrm rot="-1329600">
                <a:off x="2185200" y="51480"/>
                <a:ext cx="30240" cy="1656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6"/>
              <p:cNvSpPr/>
              <p:nvPr/>
            </p:nvSpPr>
            <p:spPr>
              <a:xfrm rot="-1329600">
                <a:off x="2362320" y="436320"/>
                <a:ext cx="32040" cy="162720"/>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6"/>
              <p:cNvSpPr/>
              <p:nvPr/>
            </p:nvSpPr>
            <p:spPr>
              <a:xfrm rot="-1329600">
                <a:off x="1911960" y="-207360"/>
                <a:ext cx="138240" cy="65880"/>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6"/>
              <p:cNvSpPr/>
              <p:nvPr/>
            </p:nvSpPr>
            <p:spPr>
              <a:xfrm rot="-1329600">
                <a:off x="1866600" y="-219600"/>
                <a:ext cx="159120" cy="74880"/>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6"/>
              <p:cNvSpPr/>
              <p:nvPr/>
            </p:nvSpPr>
            <p:spPr>
              <a:xfrm rot="-1329600">
                <a:off x="2541960" y="-720"/>
                <a:ext cx="140400" cy="6444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6"/>
              <p:cNvSpPr/>
              <p:nvPr/>
            </p:nvSpPr>
            <p:spPr>
              <a:xfrm rot="-1329600">
                <a:off x="3282480" y="227520"/>
                <a:ext cx="166320" cy="4284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6"/>
              <p:cNvSpPr/>
              <p:nvPr/>
            </p:nvSpPr>
            <p:spPr>
              <a:xfrm rot="-1329600">
                <a:off x="1954440" y="368280"/>
                <a:ext cx="61920" cy="150120"/>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6"/>
              <p:cNvSpPr/>
              <p:nvPr/>
            </p:nvSpPr>
            <p:spPr>
              <a:xfrm rot="-1329600">
                <a:off x="2414520" y="473400"/>
                <a:ext cx="32040" cy="15624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6"/>
              <p:cNvSpPr/>
              <p:nvPr/>
            </p:nvSpPr>
            <p:spPr>
              <a:xfrm rot="-1329600">
                <a:off x="3391920" y="548640"/>
                <a:ext cx="64440" cy="15084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6"/>
              <p:cNvSpPr/>
              <p:nvPr/>
            </p:nvSpPr>
            <p:spPr>
              <a:xfrm rot="-1329600">
                <a:off x="1856160" y="-219600"/>
                <a:ext cx="132480" cy="5904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6"/>
              <p:cNvSpPr/>
              <p:nvPr/>
            </p:nvSpPr>
            <p:spPr>
              <a:xfrm rot="-1329600">
                <a:off x="3259800" y="210600"/>
                <a:ext cx="138240" cy="3312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6"/>
              <p:cNvSpPr/>
              <p:nvPr/>
            </p:nvSpPr>
            <p:spPr>
              <a:xfrm rot="-1329600">
                <a:off x="2721960" y="606600"/>
                <a:ext cx="52920" cy="13104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6"/>
              <p:cNvSpPr/>
              <p:nvPr/>
            </p:nvSpPr>
            <p:spPr>
              <a:xfrm rot="-1329600">
                <a:off x="2396880" y="260280"/>
                <a:ext cx="16920" cy="1422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6"/>
              <p:cNvSpPr/>
              <p:nvPr/>
            </p:nvSpPr>
            <p:spPr>
              <a:xfrm rot="-1329600">
                <a:off x="2724840" y="219240"/>
                <a:ext cx="23400" cy="15552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6"/>
              <p:cNvSpPr/>
              <p:nvPr/>
            </p:nvSpPr>
            <p:spPr>
              <a:xfrm rot="-1329600">
                <a:off x="1946160" y="276120"/>
                <a:ext cx="20880" cy="13392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6"/>
              <p:cNvSpPr/>
              <p:nvPr/>
            </p:nvSpPr>
            <p:spPr>
              <a:xfrm rot="-1329600">
                <a:off x="1740240" y="-264960"/>
                <a:ext cx="120240" cy="52560"/>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6"/>
              <p:cNvSpPr/>
              <p:nvPr/>
            </p:nvSpPr>
            <p:spPr>
              <a:xfrm rot="-1329600">
                <a:off x="2797920" y="39960"/>
                <a:ext cx="128520" cy="43920"/>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6"/>
              <p:cNvSpPr/>
              <p:nvPr/>
            </p:nvSpPr>
            <p:spPr>
              <a:xfrm rot="-1329600">
                <a:off x="2521800" y="218520"/>
                <a:ext cx="9720" cy="132120"/>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6"/>
              <p:cNvSpPr/>
              <p:nvPr/>
            </p:nvSpPr>
            <p:spPr>
              <a:xfrm rot="-1329600">
                <a:off x="3539520" y="338040"/>
                <a:ext cx="124920" cy="9000"/>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6"/>
              <p:cNvSpPr/>
              <p:nvPr/>
            </p:nvSpPr>
            <p:spPr>
              <a:xfrm rot="-1329600">
                <a:off x="3048120" y="178560"/>
                <a:ext cx="125640" cy="4932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6"/>
              <p:cNvSpPr/>
              <p:nvPr/>
            </p:nvSpPr>
            <p:spPr>
              <a:xfrm rot="-1329600">
                <a:off x="2464920" y="504000"/>
                <a:ext cx="27000" cy="11808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6"/>
              <p:cNvSpPr/>
              <p:nvPr/>
            </p:nvSpPr>
            <p:spPr>
              <a:xfrm rot="-1329600">
                <a:off x="3029400" y="640440"/>
                <a:ext cx="45720" cy="105120"/>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6"/>
              <p:cNvSpPr/>
              <p:nvPr/>
            </p:nvSpPr>
            <p:spPr>
              <a:xfrm rot="-1329600">
                <a:off x="3428280" y="562680"/>
                <a:ext cx="39240" cy="105480"/>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6"/>
              <p:cNvSpPr/>
              <p:nvPr/>
            </p:nvSpPr>
            <p:spPr>
              <a:xfrm rot="-1329600">
                <a:off x="3583440" y="350640"/>
                <a:ext cx="100080" cy="10440"/>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6"/>
              <p:cNvSpPr/>
              <p:nvPr/>
            </p:nvSpPr>
            <p:spPr>
              <a:xfrm rot="-1329600">
                <a:off x="2002680" y="-18360"/>
                <a:ext cx="20520" cy="11592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6"/>
              <p:cNvSpPr/>
              <p:nvPr/>
            </p:nvSpPr>
            <p:spPr>
              <a:xfrm rot="-1329600">
                <a:off x="1830960" y="-86040"/>
                <a:ext cx="12600" cy="12996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6"/>
              <p:cNvSpPr/>
              <p:nvPr/>
            </p:nvSpPr>
            <p:spPr>
              <a:xfrm rot="-1329600">
                <a:off x="2171880" y="410040"/>
                <a:ext cx="25920" cy="100800"/>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6"/>
              <p:cNvSpPr/>
              <p:nvPr/>
            </p:nvSpPr>
            <p:spPr>
              <a:xfrm rot="-1329600">
                <a:off x="3707640" y="383040"/>
                <a:ext cx="90000" cy="1548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6"/>
              <p:cNvSpPr/>
              <p:nvPr/>
            </p:nvSpPr>
            <p:spPr>
              <a:xfrm rot="-1329600">
                <a:off x="3066840" y="317520"/>
                <a:ext cx="19440" cy="9180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6"/>
              <p:cNvSpPr/>
              <p:nvPr/>
            </p:nvSpPr>
            <p:spPr>
              <a:xfrm rot="-1329600">
                <a:off x="3026160" y="292680"/>
                <a:ext cx="20520" cy="9432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6"/>
              <p:cNvSpPr/>
              <p:nvPr/>
            </p:nvSpPr>
            <p:spPr>
              <a:xfrm rot="-1329600">
                <a:off x="3272040" y="345240"/>
                <a:ext cx="19080" cy="9684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6"/>
              <p:cNvSpPr/>
              <p:nvPr/>
            </p:nvSpPr>
            <p:spPr>
              <a:xfrm rot="-1329600">
                <a:off x="3551040" y="435240"/>
                <a:ext cx="35280" cy="86040"/>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6"/>
              <p:cNvSpPr/>
              <p:nvPr/>
            </p:nvSpPr>
            <p:spPr>
              <a:xfrm rot="-1329600">
                <a:off x="3015360" y="194400"/>
                <a:ext cx="90720" cy="38880"/>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6"/>
              <p:cNvSpPr/>
              <p:nvPr/>
            </p:nvSpPr>
            <p:spPr>
              <a:xfrm rot="-1329600">
                <a:off x="2750400" y="243360"/>
                <a:ext cx="22680" cy="89640"/>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6"/>
              <p:cNvSpPr/>
              <p:nvPr/>
            </p:nvSpPr>
            <p:spPr>
              <a:xfrm rot="-1329600">
                <a:off x="2793240" y="271440"/>
                <a:ext cx="24840" cy="76320"/>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6"/>
              <p:cNvSpPr/>
              <p:nvPr/>
            </p:nvSpPr>
            <p:spPr>
              <a:xfrm rot="-1329600">
                <a:off x="3305520" y="362520"/>
                <a:ext cx="18000" cy="84240"/>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6"/>
              <p:cNvSpPr/>
              <p:nvPr/>
            </p:nvSpPr>
            <p:spPr>
              <a:xfrm rot="-1329600">
                <a:off x="3744000" y="406440"/>
                <a:ext cx="79200" cy="26280"/>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6"/>
              <p:cNvSpPr/>
              <p:nvPr/>
            </p:nvSpPr>
            <p:spPr>
              <a:xfrm rot="-1329600">
                <a:off x="2551680" y="251640"/>
                <a:ext cx="16920" cy="85680"/>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6"/>
              <p:cNvSpPr/>
              <p:nvPr/>
            </p:nvSpPr>
            <p:spPr>
              <a:xfrm rot="-1329600">
                <a:off x="1981080" y="326160"/>
                <a:ext cx="15120" cy="6948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6"/>
              <p:cNvSpPr/>
              <p:nvPr/>
            </p:nvSpPr>
            <p:spPr>
              <a:xfrm rot="-1329600">
                <a:off x="3104640" y="690480"/>
                <a:ext cx="27000" cy="59040"/>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6"/>
              <p:cNvSpPr/>
              <p:nvPr/>
            </p:nvSpPr>
            <p:spPr>
              <a:xfrm rot="-1329600">
                <a:off x="3466080" y="575280"/>
                <a:ext cx="24840" cy="67680"/>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6"/>
              <p:cNvSpPr/>
              <p:nvPr/>
            </p:nvSpPr>
            <p:spPr>
              <a:xfrm rot="-1329600">
                <a:off x="1856160" y="196200"/>
                <a:ext cx="12240" cy="8460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6"/>
              <p:cNvSpPr/>
              <p:nvPr/>
            </p:nvSpPr>
            <p:spPr>
              <a:xfrm rot="-1329600">
                <a:off x="2587320" y="265680"/>
                <a:ext cx="14400" cy="630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6"/>
              <p:cNvSpPr/>
              <p:nvPr/>
            </p:nvSpPr>
            <p:spPr>
              <a:xfrm rot="-1329600">
                <a:off x="3774600" y="484200"/>
                <a:ext cx="30240" cy="5184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6"/>
              <p:cNvSpPr/>
              <p:nvPr/>
            </p:nvSpPr>
            <p:spPr>
              <a:xfrm rot="-1329600">
                <a:off x="2812680" y="690120"/>
                <a:ext cx="26280" cy="4824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6"/>
              <p:cNvSpPr/>
              <p:nvPr/>
            </p:nvSpPr>
            <p:spPr>
              <a:xfrm rot="-1329600">
                <a:off x="3592800" y="464400"/>
                <a:ext cx="19440" cy="5832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6"/>
              <p:cNvSpPr/>
              <p:nvPr/>
            </p:nvSpPr>
            <p:spPr>
              <a:xfrm rot="-1329600">
                <a:off x="1713600" y="-222120"/>
                <a:ext cx="43920" cy="29520"/>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6"/>
              <p:cNvSpPr/>
              <p:nvPr/>
            </p:nvSpPr>
            <p:spPr>
              <a:xfrm rot="-1329600">
                <a:off x="2292840" y="100800"/>
                <a:ext cx="10440" cy="4824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6"/>
              <p:cNvSpPr/>
              <p:nvPr/>
            </p:nvSpPr>
            <p:spPr>
              <a:xfrm rot="-1329600">
                <a:off x="1845720" y="-360720"/>
                <a:ext cx="56880" cy="1008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6"/>
              <p:cNvSpPr/>
              <p:nvPr/>
            </p:nvSpPr>
            <p:spPr>
              <a:xfrm rot="-1329600">
                <a:off x="2028960" y="6120"/>
                <a:ext cx="12240" cy="57600"/>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6"/>
              <p:cNvSpPr/>
              <p:nvPr/>
            </p:nvSpPr>
            <p:spPr>
              <a:xfrm rot="-1329600">
                <a:off x="2262960" y="115560"/>
                <a:ext cx="13680" cy="49680"/>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6"/>
              <p:cNvSpPr/>
              <p:nvPr/>
            </p:nvSpPr>
            <p:spPr>
              <a:xfrm rot="-1329600">
                <a:off x="1753200" y="-90720"/>
                <a:ext cx="13680" cy="39240"/>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6"/>
              <p:cNvSpPr/>
              <p:nvPr/>
            </p:nvSpPr>
            <p:spPr>
              <a:xfrm rot="-1329600">
                <a:off x="2104200" y="-272520"/>
                <a:ext cx="46080" cy="16560"/>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6"/>
              <p:cNvSpPr/>
              <p:nvPr/>
            </p:nvSpPr>
            <p:spPr>
              <a:xfrm rot="-1329600">
                <a:off x="2358720" y="300600"/>
                <a:ext cx="15120" cy="4248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6"/>
              <p:cNvSpPr/>
              <p:nvPr/>
            </p:nvSpPr>
            <p:spPr>
              <a:xfrm rot="-1329600">
                <a:off x="2776680" y="654120"/>
                <a:ext cx="22680" cy="47880"/>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6"/>
              <p:cNvSpPr/>
              <p:nvPr/>
            </p:nvSpPr>
            <p:spPr>
              <a:xfrm rot="-1329600">
                <a:off x="1787400" y="-82080"/>
                <a:ext cx="12240" cy="3276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6"/>
              <p:cNvSpPr/>
              <p:nvPr/>
            </p:nvSpPr>
            <p:spPr>
              <a:xfrm rot="-1329600">
                <a:off x="3093480" y="167760"/>
                <a:ext cx="16200" cy="8640"/>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6"/>
              <p:cNvSpPr/>
              <p:nvPr/>
            </p:nvSpPr>
            <p:spPr>
              <a:xfrm rot="-1329600">
                <a:off x="3159000" y="151920"/>
                <a:ext cx="12240" cy="36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6"/>
              <p:cNvSpPr/>
              <p:nvPr/>
            </p:nvSpPr>
            <p:spPr>
              <a:xfrm rot="-1329600">
                <a:off x="3170160" y="147240"/>
                <a:ext cx="2880" cy="3240"/>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66"/>
            <p:cNvGrpSpPr/>
            <p:nvPr/>
          </p:nvGrpSpPr>
          <p:grpSpPr>
            <a:xfrm>
              <a:off x="6405543" y="3850418"/>
              <a:ext cx="2583595" cy="2215724"/>
              <a:chOff x="6405543" y="3850418"/>
              <a:chExt cx="2583595" cy="2215724"/>
            </a:xfrm>
          </p:grpSpPr>
          <p:sp>
            <p:nvSpPr>
              <p:cNvPr id="1388" name="Google Shape;1388;p66"/>
              <p:cNvSpPr/>
              <p:nvPr/>
            </p:nvSpPr>
            <p:spPr>
              <a:xfrm rot="-10167600">
                <a:off x="7223040" y="5048280"/>
                <a:ext cx="277560" cy="54360"/>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6"/>
              <p:cNvSpPr/>
              <p:nvPr/>
            </p:nvSpPr>
            <p:spPr>
              <a:xfrm rot="-10167600">
                <a:off x="7381080" y="5308920"/>
                <a:ext cx="248760" cy="6660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6"/>
              <p:cNvSpPr/>
              <p:nvPr/>
            </p:nvSpPr>
            <p:spPr>
              <a:xfrm rot="-10167600">
                <a:off x="7608600" y="5519880"/>
                <a:ext cx="220680" cy="64080"/>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66"/>
              <p:cNvSpPr/>
              <p:nvPr/>
            </p:nvSpPr>
            <p:spPr>
              <a:xfrm rot="-10167600">
                <a:off x="7255800" y="5094720"/>
                <a:ext cx="181440" cy="3780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6"/>
              <p:cNvSpPr/>
              <p:nvPr/>
            </p:nvSpPr>
            <p:spPr>
              <a:xfrm rot="-10167600">
                <a:off x="7102800" y="4879800"/>
                <a:ext cx="162000" cy="17640"/>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66"/>
              <p:cNvSpPr/>
              <p:nvPr/>
            </p:nvSpPr>
            <p:spPr>
              <a:xfrm rot="-10167600">
                <a:off x="7257960" y="5133240"/>
                <a:ext cx="155520" cy="3888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66"/>
              <p:cNvSpPr/>
              <p:nvPr/>
            </p:nvSpPr>
            <p:spPr>
              <a:xfrm rot="-10167600">
                <a:off x="7160400" y="4928760"/>
                <a:ext cx="126720" cy="1728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66"/>
              <p:cNvSpPr/>
              <p:nvPr/>
            </p:nvSpPr>
            <p:spPr>
              <a:xfrm rot="-10167600">
                <a:off x="7666200" y="5551200"/>
                <a:ext cx="110520" cy="42120"/>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6"/>
              <p:cNvSpPr/>
              <p:nvPr/>
            </p:nvSpPr>
            <p:spPr>
              <a:xfrm rot="-10167600">
                <a:off x="7731000" y="5631480"/>
                <a:ext cx="81000" cy="28080"/>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6"/>
              <p:cNvSpPr/>
              <p:nvPr/>
            </p:nvSpPr>
            <p:spPr>
              <a:xfrm rot="-10167600">
                <a:off x="7255080" y="5227560"/>
                <a:ext cx="114120" cy="15480"/>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6"/>
              <p:cNvSpPr/>
              <p:nvPr/>
            </p:nvSpPr>
            <p:spPr>
              <a:xfrm rot="-10167600">
                <a:off x="7454520" y="5359320"/>
                <a:ext cx="105120" cy="3384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6"/>
              <p:cNvSpPr/>
              <p:nvPr/>
            </p:nvSpPr>
            <p:spPr>
              <a:xfrm rot="-10167600">
                <a:off x="7897320" y="5702760"/>
                <a:ext cx="100440" cy="3960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6"/>
              <p:cNvSpPr/>
              <p:nvPr/>
            </p:nvSpPr>
            <p:spPr>
              <a:xfrm rot="-10167600">
                <a:off x="7296840" y="5177160"/>
                <a:ext cx="95760" cy="1836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6"/>
              <p:cNvSpPr/>
              <p:nvPr/>
            </p:nvSpPr>
            <p:spPr>
              <a:xfrm rot="-10167600">
                <a:off x="7787880" y="5617080"/>
                <a:ext cx="84960" cy="29880"/>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6"/>
              <p:cNvSpPr/>
              <p:nvPr/>
            </p:nvSpPr>
            <p:spPr>
              <a:xfrm rot="-10167600">
                <a:off x="7079040" y="4693320"/>
                <a:ext cx="91440" cy="1296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6"/>
              <p:cNvSpPr/>
              <p:nvPr/>
            </p:nvSpPr>
            <p:spPr>
              <a:xfrm rot="-10167600">
                <a:off x="7070040" y="4662720"/>
                <a:ext cx="67680" cy="1080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6"/>
              <p:cNvSpPr/>
              <p:nvPr/>
            </p:nvSpPr>
            <p:spPr>
              <a:xfrm rot="-10167600">
                <a:off x="7125480" y="4849920"/>
                <a:ext cx="74880" cy="10080"/>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6"/>
              <p:cNvSpPr/>
              <p:nvPr/>
            </p:nvSpPr>
            <p:spPr>
              <a:xfrm rot="-10167600">
                <a:off x="7479000" y="5423760"/>
                <a:ext cx="64080" cy="1584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66"/>
              <p:cNvSpPr/>
              <p:nvPr/>
            </p:nvSpPr>
            <p:spPr>
              <a:xfrm rot="-10167600">
                <a:off x="7282440" y="5258520"/>
                <a:ext cx="59040" cy="10080"/>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6"/>
              <p:cNvSpPr/>
              <p:nvPr/>
            </p:nvSpPr>
            <p:spPr>
              <a:xfrm rot="-10167600">
                <a:off x="7895160" y="5698080"/>
                <a:ext cx="55800" cy="19080"/>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66"/>
              <p:cNvSpPr/>
              <p:nvPr/>
            </p:nvSpPr>
            <p:spPr>
              <a:xfrm rot="-10167600">
                <a:off x="7695720" y="5586840"/>
                <a:ext cx="60480" cy="18000"/>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66"/>
              <p:cNvSpPr/>
              <p:nvPr/>
            </p:nvSpPr>
            <p:spPr>
              <a:xfrm rot="-10167600">
                <a:off x="6989400" y="4505040"/>
                <a:ext cx="57240" cy="10080"/>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66"/>
              <p:cNvSpPr/>
              <p:nvPr/>
            </p:nvSpPr>
            <p:spPr>
              <a:xfrm rot="-10167600">
                <a:off x="6983280" y="4475160"/>
                <a:ext cx="48240" cy="11160"/>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6"/>
              <p:cNvSpPr/>
              <p:nvPr/>
            </p:nvSpPr>
            <p:spPr>
              <a:xfrm rot="-10167600">
                <a:off x="7486200" y="5389200"/>
                <a:ext cx="54720" cy="18000"/>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6"/>
              <p:cNvSpPr/>
              <p:nvPr/>
            </p:nvSpPr>
            <p:spPr>
              <a:xfrm rot="-10167600">
                <a:off x="7124760" y="4825080"/>
                <a:ext cx="39600" cy="10440"/>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6"/>
              <p:cNvSpPr/>
              <p:nvPr/>
            </p:nvSpPr>
            <p:spPr>
              <a:xfrm rot="-10167600">
                <a:off x="7449480" y="5395320"/>
                <a:ext cx="35280" cy="11880"/>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6"/>
              <p:cNvSpPr/>
              <p:nvPr/>
            </p:nvSpPr>
            <p:spPr>
              <a:xfrm rot="-10167600">
                <a:off x="7482240" y="5456880"/>
                <a:ext cx="24120" cy="10800"/>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6"/>
              <p:cNvSpPr/>
              <p:nvPr/>
            </p:nvSpPr>
            <p:spPr>
              <a:xfrm rot="-10167600">
                <a:off x="7439040" y="5376960"/>
                <a:ext cx="13320" cy="612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6"/>
              <p:cNvSpPr/>
              <p:nvPr/>
            </p:nvSpPr>
            <p:spPr>
              <a:xfrm rot="-10167600">
                <a:off x="6553440" y="4044240"/>
                <a:ext cx="2287800" cy="1828080"/>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6"/>
              <p:cNvSpPr/>
              <p:nvPr/>
            </p:nvSpPr>
            <p:spPr>
              <a:xfrm rot="-10167600">
                <a:off x="7405560" y="5168880"/>
                <a:ext cx="525240" cy="169920"/>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6"/>
              <p:cNvSpPr/>
              <p:nvPr/>
            </p:nvSpPr>
            <p:spPr>
              <a:xfrm rot="-10167600">
                <a:off x="7040520" y="4525560"/>
                <a:ext cx="343080" cy="105120"/>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6"/>
              <p:cNvSpPr/>
              <p:nvPr/>
            </p:nvSpPr>
            <p:spPr>
              <a:xfrm rot="-10167600">
                <a:off x="7939800" y="4729320"/>
                <a:ext cx="29880" cy="33336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6"/>
              <p:cNvSpPr/>
              <p:nvPr/>
            </p:nvSpPr>
            <p:spPr>
              <a:xfrm rot="-10167600">
                <a:off x="8131320" y="5047560"/>
                <a:ext cx="47880" cy="28044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6"/>
              <p:cNvSpPr/>
              <p:nvPr/>
            </p:nvSpPr>
            <p:spPr>
              <a:xfrm rot="-10167600">
                <a:off x="8187120" y="4686120"/>
                <a:ext cx="42480" cy="246240"/>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6"/>
              <p:cNvSpPr/>
              <p:nvPr/>
            </p:nvSpPr>
            <p:spPr>
              <a:xfrm rot="-10167600">
                <a:off x="8315280" y="4834440"/>
                <a:ext cx="37080" cy="23076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6"/>
              <p:cNvSpPr/>
              <p:nvPr/>
            </p:nvSpPr>
            <p:spPr>
              <a:xfrm rot="-10167600">
                <a:off x="8083800" y="5108760"/>
                <a:ext cx="28440" cy="128880"/>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6"/>
              <p:cNvSpPr/>
              <p:nvPr/>
            </p:nvSpPr>
            <p:spPr>
              <a:xfrm rot="-10167600">
                <a:off x="7945200" y="4374720"/>
                <a:ext cx="75960" cy="214920"/>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6"/>
              <p:cNvSpPr/>
              <p:nvPr/>
            </p:nvSpPr>
            <p:spPr>
              <a:xfrm rot="-10167600">
                <a:off x="7703640" y="4211640"/>
                <a:ext cx="91800" cy="20736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6"/>
              <p:cNvSpPr/>
              <p:nvPr/>
            </p:nvSpPr>
            <p:spPr>
              <a:xfrm rot="-10167600">
                <a:off x="7906680" y="5705280"/>
                <a:ext cx="183240" cy="5796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6"/>
              <p:cNvSpPr/>
              <p:nvPr/>
            </p:nvSpPr>
            <p:spPr>
              <a:xfrm rot="-10167600">
                <a:off x="7921440" y="5315760"/>
                <a:ext cx="114480" cy="576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6"/>
              <p:cNvSpPr/>
              <p:nvPr/>
            </p:nvSpPr>
            <p:spPr>
              <a:xfrm rot="-10167600">
                <a:off x="7617240" y="4995000"/>
                <a:ext cx="153720" cy="6372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6"/>
              <p:cNvSpPr/>
              <p:nvPr/>
            </p:nvSpPr>
            <p:spPr>
              <a:xfrm rot="-10167600">
                <a:off x="7464960" y="4839120"/>
                <a:ext cx="164880" cy="6228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6"/>
              <p:cNvSpPr/>
              <p:nvPr/>
            </p:nvSpPr>
            <p:spPr>
              <a:xfrm rot="-10167600">
                <a:off x="8107920" y="5112720"/>
                <a:ext cx="30240" cy="1656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6"/>
              <p:cNvSpPr/>
              <p:nvPr/>
            </p:nvSpPr>
            <p:spPr>
              <a:xfrm rot="-10167600">
                <a:off x="8164800" y="4694760"/>
                <a:ext cx="32040" cy="162720"/>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6"/>
              <p:cNvSpPr/>
              <p:nvPr/>
            </p:nvSpPr>
            <p:spPr>
              <a:xfrm rot="-10167600">
                <a:off x="8071920" y="5540760"/>
                <a:ext cx="138240" cy="65880"/>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6"/>
              <p:cNvSpPr/>
              <p:nvPr/>
            </p:nvSpPr>
            <p:spPr>
              <a:xfrm rot="-10167600">
                <a:off x="8086320" y="5561640"/>
                <a:ext cx="159120" cy="74880"/>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6"/>
              <p:cNvSpPr/>
              <p:nvPr/>
            </p:nvSpPr>
            <p:spPr>
              <a:xfrm rot="-10167600">
                <a:off x="7650720" y="5027040"/>
                <a:ext cx="140400" cy="6444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6"/>
              <p:cNvSpPr/>
              <p:nvPr/>
            </p:nvSpPr>
            <p:spPr>
              <a:xfrm rot="-10167600">
                <a:off x="7121520" y="4447800"/>
                <a:ext cx="166320" cy="4284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66"/>
              <p:cNvSpPr/>
              <p:nvPr/>
            </p:nvSpPr>
            <p:spPr>
              <a:xfrm rot="-10167600">
                <a:off x="8440200" y="4976280"/>
                <a:ext cx="61920" cy="150120"/>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6"/>
              <p:cNvSpPr/>
              <p:nvPr/>
            </p:nvSpPr>
            <p:spPr>
              <a:xfrm rot="-10167600">
                <a:off x="8138880" y="4641840"/>
                <a:ext cx="32040" cy="15624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6"/>
              <p:cNvSpPr/>
              <p:nvPr/>
            </p:nvSpPr>
            <p:spPr>
              <a:xfrm rot="-10167600">
                <a:off x="7325640" y="4046760"/>
                <a:ext cx="64440" cy="15084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66"/>
              <p:cNvSpPr/>
              <p:nvPr/>
            </p:nvSpPr>
            <p:spPr>
              <a:xfrm rot="-10167600">
                <a:off x="8115840" y="5589000"/>
                <a:ext cx="132480" cy="5904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66"/>
              <p:cNvSpPr/>
              <p:nvPr/>
            </p:nvSpPr>
            <p:spPr>
              <a:xfrm rot="-10167600">
                <a:off x="7154640" y="4491000"/>
                <a:ext cx="138240" cy="3312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66"/>
              <p:cNvSpPr/>
              <p:nvPr/>
            </p:nvSpPr>
            <p:spPr>
              <a:xfrm rot="-10167600">
                <a:off x="7926480" y="4380840"/>
                <a:ext cx="52920" cy="13104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66"/>
              <p:cNvSpPr/>
              <p:nvPr/>
            </p:nvSpPr>
            <p:spPr>
              <a:xfrm rot="-10167600">
                <a:off x="8048880" y="4847400"/>
                <a:ext cx="16920" cy="1422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66"/>
              <p:cNvSpPr/>
              <p:nvPr/>
            </p:nvSpPr>
            <p:spPr>
              <a:xfrm rot="-10167600">
                <a:off x="7748640" y="4690800"/>
                <a:ext cx="23400" cy="15552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6"/>
              <p:cNvSpPr/>
              <p:nvPr/>
            </p:nvSpPr>
            <p:spPr>
              <a:xfrm rot="-10167600">
                <a:off x="8431200" y="5084280"/>
                <a:ext cx="20880" cy="13392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6"/>
              <p:cNvSpPr/>
              <p:nvPr/>
            </p:nvSpPr>
            <p:spPr>
              <a:xfrm rot="-10167600">
                <a:off x="8198280" y="5699160"/>
                <a:ext cx="120240" cy="52560"/>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6"/>
              <p:cNvSpPr/>
              <p:nvPr/>
            </p:nvSpPr>
            <p:spPr>
              <a:xfrm rot="-10167600">
                <a:off x="7463160" y="4876560"/>
                <a:ext cx="128520" cy="43920"/>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6"/>
              <p:cNvSpPr/>
              <p:nvPr/>
            </p:nvSpPr>
            <p:spPr>
              <a:xfrm rot="-10167600">
                <a:off x="7925040" y="4826520"/>
                <a:ext cx="9720" cy="132120"/>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6"/>
              <p:cNvSpPr/>
              <p:nvPr/>
            </p:nvSpPr>
            <p:spPr>
              <a:xfrm rot="-10167600">
                <a:off x="6993720" y="4258440"/>
                <a:ext cx="124920" cy="9000"/>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66"/>
              <p:cNvSpPr/>
              <p:nvPr/>
            </p:nvSpPr>
            <p:spPr>
              <a:xfrm rot="-10167600">
                <a:off x="7331040" y="4620600"/>
                <a:ext cx="125640" cy="4932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6"/>
              <p:cNvSpPr/>
              <p:nvPr/>
            </p:nvSpPr>
            <p:spPr>
              <a:xfrm rot="-10167600">
                <a:off x="8107560" y="4624920"/>
                <a:ext cx="27000" cy="11808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6"/>
              <p:cNvSpPr/>
              <p:nvPr/>
            </p:nvSpPr>
            <p:spPr>
              <a:xfrm rot="-10167600">
                <a:off x="7685280" y="4212000"/>
                <a:ext cx="45720" cy="105120"/>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6"/>
              <p:cNvSpPr/>
              <p:nvPr/>
            </p:nvSpPr>
            <p:spPr>
              <a:xfrm rot="-10167600">
                <a:off x="7313760" y="4064040"/>
                <a:ext cx="39240" cy="105480"/>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6"/>
              <p:cNvSpPr/>
              <p:nvPr/>
            </p:nvSpPr>
            <p:spPr>
              <a:xfrm rot="-10167600">
                <a:off x="6986880" y="4229280"/>
                <a:ext cx="100080" cy="10440"/>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6"/>
              <p:cNvSpPr/>
              <p:nvPr/>
            </p:nvSpPr>
            <p:spPr>
              <a:xfrm rot="-10167600">
                <a:off x="8219160" y="5318640"/>
                <a:ext cx="20520" cy="11592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6"/>
              <p:cNvSpPr/>
              <p:nvPr/>
            </p:nvSpPr>
            <p:spPr>
              <a:xfrm rot="-10167600">
                <a:off x="8338320" y="5457600"/>
                <a:ext cx="12600" cy="12996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6"/>
              <p:cNvSpPr/>
              <p:nvPr/>
            </p:nvSpPr>
            <p:spPr>
              <a:xfrm rot="-10167600">
                <a:off x="8299800" y="4878720"/>
                <a:ext cx="25920" cy="100800"/>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6"/>
              <p:cNvSpPr/>
              <p:nvPr/>
            </p:nvSpPr>
            <p:spPr>
              <a:xfrm rot="-10167600">
                <a:off x="6910560" y="4132800"/>
                <a:ext cx="90000" cy="1548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6"/>
              <p:cNvSpPr/>
              <p:nvPr/>
            </p:nvSpPr>
            <p:spPr>
              <a:xfrm rot="-10167600">
                <a:off x="7500240" y="4483440"/>
                <a:ext cx="19440" cy="9180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6"/>
              <p:cNvSpPr/>
              <p:nvPr/>
            </p:nvSpPr>
            <p:spPr>
              <a:xfrm rot="-10167600">
                <a:off x="7520760" y="4523400"/>
                <a:ext cx="20520" cy="9432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6"/>
              <p:cNvSpPr/>
              <p:nvPr/>
            </p:nvSpPr>
            <p:spPr>
              <a:xfrm rot="-10167600">
                <a:off x="7344000" y="4344480"/>
                <a:ext cx="19080" cy="9684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6"/>
              <p:cNvSpPr/>
              <p:nvPr/>
            </p:nvSpPr>
            <p:spPr>
              <a:xfrm rot="-10167600">
                <a:off x="7139880" y="4123800"/>
                <a:ext cx="35280" cy="86040"/>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6"/>
              <p:cNvSpPr/>
              <p:nvPr/>
            </p:nvSpPr>
            <p:spPr>
              <a:xfrm rot="-10167600">
                <a:off x="7396920" y="4644000"/>
                <a:ext cx="90720" cy="38880"/>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6"/>
              <p:cNvSpPr/>
              <p:nvPr/>
            </p:nvSpPr>
            <p:spPr>
              <a:xfrm rot="-10167600">
                <a:off x="7722720" y="4717800"/>
                <a:ext cx="22680" cy="89640"/>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6"/>
              <p:cNvSpPr/>
              <p:nvPr/>
            </p:nvSpPr>
            <p:spPr>
              <a:xfrm rot="-10167600">
                <a:off x="7696080" y="4682880"/>
                <a:ext cx="24840" cy="76320"/>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6"/>
              <p:cNvSpPr/>
              <p:nvPr/>
            </p:nvSpPr>
            <p:spPr>
              <a:xfrm rot="-10167600">
                <a:off x="7322760" y="4323600"/>
                <a:ext cx="18000" cy="84240"/>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6"/>
              <p:cNvSpPr/>
              <p:nvPr/>
            </p:nvSpPr>
            <p:spPr>
              <a:xfrm rot="-10167600">
                <a:off x="6905520" y="4086720"/>
                <a:ext cx="79200" cy="26280"/>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6"/>
              <p:cNvSpPr/>
              <p:nvPr/>
            </p:nvSpPr>
            <p:spPr>
              <a:xfrm rot="-10167600">
                <a:off x="7898760" y="4823280"/>
                <a:ext cx="16920" cy="85680"/>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6"/>
              <p:cNvSpPr/>
              <p:nvPr/>
            </p:nvSpPr>
            <p:spPr>
              <a:xfrm rot="-10167600">
                <a:off x="8416440" y="5083560"/>
                <a:ext cx="15120" cy="6948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6"/>
              <p:cNvSpPr/>
              <p:nvPr/>
            </p:nvSpPr>
            <p:spPr>
              <a:xfrm rot="-10167600">
                <a:off x="7653600" y="4177080"/>
                <a:ext cx="27000" cy="59040"/>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6"/>
              <p:cNvSpPr/>
              <p:nvPr/>
            </p:nvSpPr>
            <p:spPr>
              <a:xfrm rot="-10167600">
                <a:off x="7291440" y="4071600"/>
                <a:ext cx="24840" cy="67680"/>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6"/>
              <p:cNvSpPr/>
              <p:nvPr/>
            </p:nvSpPr>
            <p:spPr>
              <a:xfrm rot="-10167600">
                <a:off x="8458200" y="5247720"/>
                <a:ext cx="12240" cy="8460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6"/>
              <p:cNvSpPr/>
              <p:nvPr/>
            </p:nvSpPr>
            <p:spPr>
              <a:xfrm rot="-10167600">
                <a:off x="7872480" y="4813560"/>
                <a:ext cx="14400" cy="630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6"/>
              <p:cNvSpPr/>
              <p:nvPr/>
            </p:nvSpPr>
            <p:spPr>
              <a:xfrm rot="-10167600">
                <a:off x="6973560" y="3994200"/>
                <a:ext cx="30240" cy="5184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6"/>
              <p:cNvSpPr/>
              <p:nvPr/>
            </p:nvSpPr>
            <p:spPr>
              <a:xfrm rot="-10167600">
                <a:off x="7896960" y="4345200"/>
                <a:ext cx="26280" cy="4824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6"/>
              <p:cNvSpPr/>
              <p:nvPr/>
            </p:nvSpPr>
            <p:spPr>
              <a:xfrm rot="-10167600">
                <a:off x="7127640" y="4106160"/>
                <a:ext cx="19440" cy="5832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6"/>
              <p:cNvSpPr/>
              <p:nvPr/>
            </p:nvSpPr>
            <p:spPr>
              <a:xfrm rot="-10167600">
                <a:off x="8307720" y="5718960"/>
                <a:ext cx="43920" cy="29520"/>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6"/>
              <p:cNvSpPr/>
              <p:nvPr/>
            </p:nvSpPr>
            <p:spPr>
              <a:xfrm rot="-10167600">
                <a:off x="8030880" y="5126400"/>
                <a:ext cx="10440" cy="4824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6"/>
              <p:cNvSpPr/>
              <p:nvPr/>
            </p:nvSpPr>
            <p:spPr>
              <a:xfrm rot="-10167600">
                <a:off x="8104320" y="5779080"/>
                <a:ext cx="56880" cy="1008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6"/>
              <p:cNvSpPr/>
              <p:nvPr/>
            </p:nvSpPr>
            <p:spPr>
              <a:xfrm rot="-10167600">
                <a:off x="8202240" y="5339160"/>
                <a:ext cx="12240" cy="57600"/>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6"/>
              <p:cNvSpPr/>
              <p:nvPr/>
            </p:nvSpPr>
            <p:spPr>
              <a:xfrm rot="-10167600">
                <a:off x="8061120" y="5127480"/>
                <a:ext cx="13680" cy="49680"/>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6"/>
              <p:cNvSpPr/>
              <p:nvPr/>
            </p:nvSpPr>
            <p:spPr>
              <a:xfrm rot="-10167600">
                <a:off x="8376120" y="5586480"/>
                <a:ext cx="13680" cy="39240"/>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6"/>
              <p:cNvSpPr/>
              <p:nvPr/>
            </p:nvSpPr>
            <p:spPr>
              <a:xfrm rot="-10167600">
                <a:off x="7946280" y="5562000"/>
                <a:ext cx="46080" cy="16560"/>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6"/>
              <p:cNvSpPr/>
              <p:nvPr/>
            </p:nvSpPr>
            <p:spPr>
              <a:xfrm rot="-10167600">
                <a:off x="8077320" y="4926600"/>
                <a:ext cx="15120" cy="4248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6"/>
              <p:cNvSpPr/>
              <p:nvPr/>
            </p:nvSpPr>
            <p:spPr>
              <a:xfrm rot="-10167600">
                <a:off x="7911000" y="4396320"/>
                <a:ext cx="22680" cy="47880"/>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6"/>
              <p:cNvSpPr/>
              <p:nvPr/>
            </p:nvSpPr>
            <p:spPr>
              <a:xfrm rot="-10167600">
                <a:off x="8350920" y="5567040"/>
                <a:ext cx="12240" cy="3276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6"/>
              <p:cNvSpPr/>
              <p:nvPr/>
            </p:nvSpPr>
            <p:spPr>
              <a:xfrm rot="-10167600">
                <a:off x="7377120" y="4672080"/>
                <a:ext cx="16200" cy="8640"/>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6"/>
              <p:cNvSpPr/>
              <p:nvPr/>
            </p:nvSpPr>
            <p:spPr>
              <a:xfrm rot="-10167600">
                <a:off x="7315560" y="4655880"/>
                <a:ext cx="12240" cy="36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6"/>
              <p:cNvSpPr/>
              <p:nvPr/>
            </p:nvSpPr>
            <p:spPr>
              <a:xfrm rot="-10167600">
                <a:off x="7312320" y="4656960"/>
                <a:ext cx="2880" cy="3240"/>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9" name="Google Shape;1489;p66"/>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6F0"/>
        </a:solidFill>
        <a:effectLst/>
      </p:bgPr>
    </p:bg>
    <p:spTree>
      <p:nvGrpSpPr>
        <p:cNvPr id="1" name="Shape 1538"/>
        <p:cNvGrpSpPr/>
        <p:nvPr/>
      </p:nvGrpSpPr>
      <p:grpSpPr>
        <a:xfrm>
          <a:off x="0" y="0"/>
          <a:ext cx="0" cy="0"/>
          <a:chOff x="0" y="0"/>
          <a:chExt cx="0" cy="0"/>
        </a:xfrm>
      </p:grpSpPr>
      <p:sp>
        <p:nvSpPr>
          <p:cNvPr id="1539" name="Google Shape;1539;p79"/>
          <p:cNvSpPr txBox="1">
            <a:spLocks noGrp="1"/>
          </p:cNvSpPr>
          <p:nvPr>
            <p:ph type="title"/>
          </p:nvPr>
        </p:nvSpPr>
        <p:spPr>
          <a:xfrm>
            <a:off x="4534920" y="485280"/>
            <a:ext cx="3888720" cy="90972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grpSp>
        <p:nvGrpSpPr>
          <p:cNvPr id="1540" name="Google Shape;1540;p79"/>
          <p:cNvGrpSpPr/>
          <p:nvPr/>
        </p:nvGrpSpPr>
        <p:grpSpPr>
          <a:xfrm>
            <a:off x="-120600" y="150480"/>
            <a:ext cx="9630720" cy="4595400"/>
            <a:chOff x="-120600" y="150480"/>
            <a:chExt cx="9630720" cy="4595400"/>
          </a:xfrm>
        </p:grpSpPr>
        <p:grpSp>
          <p:nvGrpSpPr>
            <p:cNvPr id="1541" name="Google Shape;1541;p79"/>
            <p:cNvGrpSpPr/>
            <p:nvPr/>
          </p:nvGrpSpPr>
          <p:grpSpPr>
            <a:xfrm>
              <a:off x="-120600" y="150480"/>
              <a:ext cx="1805040" cy="4595400"/>
              <a:chOff x="-120600" y="150480"/>
              <a:chExt cx="1805040" cy="4595400"/>
            </a:xfrm>
          </p:grpSpPr>
          <p:sp>
            <p:nvSpPr>
              <p:cNvPr id="1542" name="Google Shape;1542;p79"/>
              <p:cNvSpPr/>
              <p:nvPr/>
            </p:nvSpPr>
            <p:spPr>
              <a:xfrm rot="10800000" flipH="1">
                <a:off x="-15480" y="150480"/>
                <a:ext cx="1699920" cy="2407320"/>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79"/>
              <p:cNvSpPr/>
              <p:nvPr/>
            </p:nvSpPr>
            <p:spPr>
              <a:xfrm rot="10800000" flipH="1">
                <a:off x="-120600" y="2234880"/>
                <a:ext cx="583560" cy="140760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79"/>
              <p:cNvSpPr/>
              <p:nvPr/>
            </p:nvSpPr>
            <p:spPr>
              <a:xfrm rot="10800000" flipH="1">
                <a:off x="626760" y="3205800"/>
                <a:ext cx="169920" cy="235800"/>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79"/>
              <p:cNvSpPr/>
              <p:nvPr/>
            </p:nvSpPr>
            <p:spPr>
              <a:xfrm rot="10800000" flipH="1">
                <a:off x="201600" y="2993040"/>
                <a:ext cx="167760" cy="24120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79"/>
              <p:cNvSpPr/>
              <p:nvPr/>
            </p:nvSpPr>
            <p:spPr>
              <a:xfrm rot="10800000" flipH="1">
                <a:off x="441720" y="3723120"/>
                <a:ext cx="66600" cy="99720"/>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79"/>
              <p:cNvSpPr/>
              <p:nvPr/>
            </p:nvSpPr>
            <p:spPr>
              <a:xfrm rot="10800000" flipH="1">
                <a:off x="134640" y="4248000"/>
                <a:ext cx="84240" cy="2124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79"/>
              <p:cNvSpPr/>
              <p:nvPr/>
            </p:nvSpPr>
            <p:spPr>
              <a:xfrm rot="10800000" flipH="1">
                <a:off x="999000" y="3845160"/>
                <a:ext cx="65160" cy="18432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79"/>
              <p:cNvSpPr/>
              <p:nvPr/>
            </p:nvSpPr>
            <p:spPr>
              <a:xfrm rot="10800000" flipH="1">
                <a:off x="758160" y="3337920"/>
                <a:ext cx="102600" cy="142920"/>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79"/>
              <p:cNvSpPr/>
              <p:nvPr/>
            </p:nvSpPr>
            <p:spPr>
              <a:xfrm rot="10800000" flipH="1">
                <a:off x="953640" y="2972520"/>
                <a:ext cx="104040" cy="104400"/>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79"/>
              <p:cNvSpPr/>
              <p:nvPr/>
            </p:nvSpPr>
            <p:spPr>
              <a:xfrm rot="10800000" flipH="1">
                <a:off x="707760" y="3680280"/>
                <a:ext cx="102600" cy="92160"/>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79"/>
              <p:cNvSpPr/>
              <p:nvPr/>
            </p:nvSpPr>
            <p:spPr>
              <a:xfrm rot="10800000" flipH="1">
                <a:off x="451440" y="3583080"/>
                <a:ext cx="29520" cy="10404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79"/>
              <p:cNvSpPr/>
              <p:nvPr/>
            </p:nvSpPr>
            <p:spPr>
              <a:xfrm rot="10800000" flipH="1">
                <a:off x="426240" y="3386520"/>
                <a:ext cx="56160" cy="9504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79"/>
              <p:cNvSpPr/>
              <p:nvPr/>
            </p:nvSpPr>
            <p:spPr>
              <a:xfrm rot="10800000" flipH="1">
                <a:off x="429840" y="3436920"/>
                <a:ext cx="41760" cy="8964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79"/>
              <p:cNvSpPr/>
              <p:nvPr/>
            </p:nvSpPr>
            <p:spPr>
              <a:xfrm rot="10800000" flipH="1">
                <a:off x="800280" y="3709080"/>
                <a:ext cx="77760" cy="65520"/>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79"/>
              <p:cNvSpPr/>
              <p:nvPr/>
            </p:nvSpPr>
            <p:spPr>
              <a:xfrm rot="10800000" flipH="1">
                <a:off x="556920" y="3642840"/>
                <a:ext cx="58320" cy="83520"/>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79"/>
              <p:cNvSpPr/>
              <p:nvPr/>
            </p:nvSpPr>
            <p:spPr>
              <a:xfrm rot="10800000" flipH="1">
                <a:off x="326880" y="3204000"/>
                <a:ext cx="62640" cy="72720"/>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79"/>
              <p:cNvSpPr/>
              <p:nvPr/>
            </p:nvSpPr>
            <p:spPr>
              <a:xfrm rot="10800000" flipH="1">
                <a:off x="949680" y="3834000"/>
                <a:ext cx="40320" cy="77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79"/>
              <p:cNvSpPr/>
              <p:nvPr/>
            </p:nvSpPr>
            <p:spPr>
              <a:xfrm rot="10800000" flipH="1">
                <a:off x="714600" y="3259080"/>
                <a:ext cx="65160" cy="48240"/>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79"/>
              <p:cNvSpPr/>
              <p:nvPr/>
            </p:nvSpPr>
            <p:spPr>
              <a:xfrm rot="10800000" flipH="1">
                <a:off x="522360" y="3835080"/>
                <a:ext cx="81360" cy="37080"/>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79"/>
              <p:cNvSpPr/>
              <p:nvPr/>
            </p:nvSpPr>
            <p:spPr>
              <a:xfrm rot="10800000" flipH="1">
                <a:off x="663120" y="3604680"/>
                <a:ext cx="59040" cy="4968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79"/>
              <p:cNvSpPr/>
              <p:nvPr/>
            </p:nvSpPr>
            <p:spPr>
              <a:xfrm rot="10800000" flipH="1">
                <a:off x="722880" y="3717360"/>
                <a:ext cx="64800" cy="53280"/>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79"/>
              <p:cNvSpPr/>
              <p:nvPr/>
            </p:nvSpPr>
            <p:spPr>
              <a:xfrm rot="10800000" flipH="1">
                <a:off x="66600" y="4674960"/>
                <a:ext cx="38520" cy="7092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79"/>
              <p:cNvSpPr/>
              <p:nvPr/>
            </p:nvSpPr>
            <p:spPr>
              <a:xfrm rot="10800000" flipH="1">
                <a:off x="726480" y="3363840"/>
                <a:ext cx="49320" cy="65520"/>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79"/>
              <p:cNvSpPr/>
              <p:nvPr/>
            </p:nvSpPr>
            <p:spPr>
              <a:xfrm rot="10800000" flipH="1">
                <a:off x="827640" y="3187080"/>
                <a:ext cx="65880" cy="45720"/>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79"/>
              <p:cNvSpPr/>
              <p:nvPr/>
            </p:nvSpPr>
            <p:spPr>
              <a:xfrm rot="10800000" flipH="1">
                <a:off x="605880" y="3553200"/>
                <a:ext cx="36720" cy="57240"/>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79"/>
              <p:cNvSpPr/>
              <p:nvPr/>
            </p:nvSpPr>
            <p:spPr>
              <a:xfrm rot="10800000" flipH="1">
                <a:off x="987120" y="3070440"/>
                <a:ext cx="52200" cy="4860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79"/>
              <p:cNvSpPr/>
              <p:nvPr/>
            </p:nvSpPr>
            <p:spPr>
              <a:xfrm rot="10800000" flipH="1">
                <a:off x="413280" y="3902040"/>
                <a:ext cx="38160" cy="540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79"/>
              <p:cNvSpPr/>
              <p:nvPr/>
            </p:nvSpPr>
            <p:spPr>
              <a:xfrm rot="10800000" flipH="1">
                <a:off x="613800" y="3364920"/>
                <a:ext cx="30600" cy="6228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79"/>
              <p:cNvSpPr/>
              <p:nvPr/>
            </p:nvSpPr>
            <p:spPr>
              <a:xfrm rot="10800000" flipH="1">
                <a:off x="999360" y="4041360"/>
                <a:ext cx="25560" cy="63000"/>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79"/>
              <p:cNvSpPr/>
              <p:nvPr/>
            </p:nvSpPr>
            <p:spPr>
              <a:xfrm rot="10800000" flipH="1">
                <a:off x="215280" y="3101400"/>
                <a:ext cx="47520" cy="57600"/>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79"/>
              <p:cNvSpPr/>
              <p:nvPr/>
            </p:nvSpPr>
            <p:spPr>
              <a:xfrm rot="10800000" flipH="1">
                <a:off x="281160" y="3257280"/>
                <a:ext cx="37440" cy="57600"/>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79"/>
              <p:cNvSpPr/>
              <p:nvPr/>
            </p:nvSpPr>
            <p:spPr>
              <a:xfrm rot="10800000" flipH="1">
                <a:off x="718560" y="3384000"/>
                <a:ext cx="34200" cy="4608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79"/>
              <p:cNvSpPr/>
              <p:nvPr/>
            </p:nvSpPr>
            <p:spPr>
              <a:xfrm rot="10800000" flipH="1">
                <a:off x="227880" y="4332240"/>
                <a:ext cx="18000" cy="45360"/>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79"/>
              <p:cNvSpPr/>
              <p:nvPr/>
            </p:nvSpPr>
            <p:spPr>
              <a:xfrm rot="10800000" flipH="1">
                <a:off x="600480" y="3569760"/>
                <a:ext cx="28080" cy="4140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79"/>
              <p:cNvSpPr/>
              <p:nvPr/>
            </p:nvSpPr>
            <p:spPr>
              <a:xfrm rot="10800000" flipH="1">
                <a:off x="478440" y="3657960"/>
                <a:ext cx="12600" cy="4644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79"/>
              <p:cNvSpPr/>
              <p:nvPr/>
            </p:nvSpPr>
            <p:spPr>
              <a:xfrm rot="10800000" flipH="1">
                <a:off x="638640" y="3726720"/>
                <a:ext cx="19440" cy="4608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79"/>
              <p:cNvSpPr/>
              <p:nvPr/>
            </p:nvSpPr>
            <p:spPr>
              <a:xfrm rot="10800000" flipH="1">
                <a:off x="741960" y="3708720"/>
                <a:ext cx="41760" cy="24120"/>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79"/>
              <p:cNvSpPr/>
              <p:nvPr/>
            </p:nvSpPr>
            <p:spPr>
              <a:xfrm rot="10800000" flipH="1">
                <a:off x="581040" y="3533400"/>
                <a:ext cx="12600" cy="4392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79"/>
              <p:cNvSpPr/>
              <p:nvPr/>
            </p:nvSpPr>
            <p:spPr>
              <a:xfrm rot="10800000" flipH="1">
                <a:off x="135360" y="2891160"/>
                <a:ext cx="10800" cy="51840"/>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79"/>
              <p:cNvSpPr/>
              <p:nvPr/>
            </p:nvSpPr>
            <p:spPr>
              <a:xfrm rot="10800000" flipH="1">
                <a:off x="485280" y="3562920"/>
                <a:ext cx="14040" cy="3996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79"/>
              <p:cNvSpPr/>
              <p:nvPr/>
            </p:nvSpPr>
            <p:spPr>
              <a:xfrm rot="10800000" flipH="1">
                <a:off x="403920" y="3336840"/>
                <a:ext cx="20520" cy="32400"/>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79"/>
              <p:cNvSpPr/>
              <p:nvPr/>
            </p:nvSpPr>
            <p:spPr>
              <a:xfrm rot="10800000" flipH="1">
                <a:off x="942480" y="3237480"/>
                <a:ext cx="20520" cy="34560"/>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79"/>
              <p:cNvSpPr/>
              <p:nvPr/>
            </p:nvSpPr>
            <p:spPr>
              <a:xfrm rot="10800000" flipH="1">
                <a:off x="740520" y="3296520"/>
                <a:ext cx="27720" cy="2664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79"/>
              <p:cNvSpPr/>
              <p:nvPr/>
            </p:nvSpPr>
            <p:spPr>
              <a:xfrm rot="10800000" flipH="1">
                <a:off x="554400" y="3675960"/>
                <a:ext cx="12240" cy="24120"/>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79"/>
              <p:cNvSpPr/>
              <p:nvPr/>
            </p:nvSpPr>
            <p:spPr>
              <a:xfrm rot="10800000" flipH="1">
                <a:off x="975240" y="4075560"/>
                <a:ext cx="13320" cy="3096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79"/>
              <p:cNvSpPr/>
              <p:nvPr/>
            </p:nvSpPr>
            <p:spPr>
              <a:xfrm rot="10800000" flipH="1">
                <a:off x="559440" y="3705840"/>
                <a:ext cx="22680" cy="30960"/>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79"/>
              <p:cNvSpPr/>
              <p:nvPr/>
            </p:nvSpPr>
            <p:spPr>
              <a:xfrm rot="10800000" flipH="1">
                <a:off x="902520" y="3333960"/>
                <a:ext cx="12240" cy="20160"/>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79"/>
              <p:cNvSpPr/>
              <p:nvPr/>
            </p:nvSpPr>
            <p:spPr>
              <a:xfrm rot="10800000" flipH="1">
                <a:off x="291240" y="3221640"/>
                <a:ext cx="20160" cy="21600"/>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79"/>
              <p:cNvSpPr/>
              <p:nvPr/>
            </p:nvSpPr>
            <p:spPr>
              <a:xfrm rot="10800000" flipH="1">
                <a:off x="878040" y="3398400"/>
                <a:ext cx="10440" cy="1944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79"/>
              <p:cNvSpPr/>
              <p:nvPr/>
            </p:nvSpPr>
            <p:spPr>
              <a:xfrm rot="10800000" flipH="1">
                <a:off x="686520" y="2743920"/>
                <a:ext cx="104760" cy="196560"/>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79"/>
              <p:cNvSpPr/>
              <p:nvPr/>
            </p:nvSpPr>
            <p:spPr>
              <a:xfrm rot="10800000" flipH="1">
                <a:off x="1003680" y="3133440"/>
                <a:ext cx="145440" cy="110520"/>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79"/>
              <p:cNvSpPr/>
              <p:nvPr/>
            </p:nvSpPr>
            <p:spPr>
              <a:xfrm rot="10800000" flipH="1">
                <a:off x="887400" y="2519280"/>
                <a:ext cx="96120" cy="14688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79"/>
              <p:cNvSpPr/>
              <p:nvPr/>
            </p:nvSpPr>
            <p:spPr>
              <a:xfrm rot="10800000" flipH="1">
                <a:off x="953640" y="3450960"/>
                <a:ext cx="129960" cy="6408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79"/>
              <p:cNvSpPr/>
              <p:nvPr/>
            </p:nvSpPr>
            <p:spPr>
              <a:xfrm rot="10800000" flipH="1">
                <a:off x="684720" y="2818080"/>
                <a:ext cx="65880" cy="122040"/>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79"/>
              <p:cNvSpPr/>
              <p:nvPr/>
            </p:nvSpPr>
            <p:spPr>
              <a:xfrm rot="10800000" flipH="1">
                <a:off x="560160" y="3084120"/>
                <a:ext cx="61560" cy="119880"/>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79"/>
              <p:cNvSpPr/>
              <p:nvPr/>
            </p:nvSpPr>
            <p:spPr>
              <a:xfrm rot="10800000" flipH="1">
                <a:off x="933480" y="2893320"/>
                <a:ext cx="83880" cy="107640"/>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79"/>
              <p:cNvSpPr/>
              <p:nvPr/>
            </p:nvSpPr>
            <p:spPr>
              <a:xfrm rot="10800000" flipH="1">
                <a:off x="793800" y="2849760"/>
                <a:ext cx="68400" cy="110520"/>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79"/>
              <p:cNvSpPr/>
              <p:nvPr/>
            </p:nvSpPr>
            <p:spPr>
              <a:xfrm rot="10800000" flipH="1">
                <a:off x="510480" y="2945520"/>
                <a:ext cx="57960" cy="11304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79"/>
              <p:cNvSpPr/>
              <p:nvPr/>
            </p:nvSpPr>
            <p:spPr>
              <a:xfrm rot="10800000" flipH="1">
                <a:off x="1198800" y="2721240"/>
                <a:ext cx="60840" cy="8208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79"/>
              <p:cNvSpPr/>
              <p:nvPr/>
            </p:nvSpPr>
            <p:spPr>
              <a:xfrm rot="10800000" flipH="1">
                <a:off x="1048680" y="3265920"/>
                <a:ext cx="63720" cy="4248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79"/>
              <p:cNvSpPr/>
              <p:nvPr/>
            </p:nvSpPr>
            <p:spPr>
              <a:xfrm rot="10800000" flipH="1">
                <a:off x="476640" y="3144240"/>
                <a:ext cx="14400" cy="89280"/>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79"/>
              <p:cNvSpPr/>
              <p:nvPr/>
            </p:nvSpPr>
            <p:spPr>
              <a:xfrm rot="10800000" flipH="1">
                <a:off x="520560" y="3308400"/>
                <a:ext cx="8640" cy="8136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79"/>
              <p:cNvSpPr/>
              <p:nvPr/>
            </p:nvSpPr>
            <p:spPr>
              <a:xfrm rot="10800000" flipH="1">
                <a:off x="936720" y="2933640"/>
                <a:ext cx="44640" cy="6732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79"/>
              <p:cNvSpPr/>
              <p:nvPr/>
            </p:nvSpPr>
            <p:spPr>
              <a:xfrm rot="10800000" flipH="1">
                <a:off x="1122840" y="3380760"/>
                <a:ext cx="56520" cy="50040"/>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79"/>
              <p:cNvSpPr/>
              <p:nvPr/>
            </p:nvSpPr>
            <p:spPr>
              <a:xfrm rot="10800000" flipH="1">
                <a:off x="583920" y="2864880"/>
                <a:ext cx="25920" cy="7128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79"/>
              <p:cNvSpPr/>
              <p:nvPr/>
            </p:nvSpPr>
            <p:spPr>
              <a:xfrm rot="10800000" flipH="1">
                <a:off x="1180440" y="2753640"/>
                <a:ext cx="38160" cy="5796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79"/>
              <p:cNvSpPr/>
              <p:nvPr/>
            </p:nvSpPr>
            <p:spPr>
              <a:xfrm rot="10800000" flipH="1">
                <a:off x="793080" y="2930760"/>
                <a:ext cx="34560" cy="52560"/>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79"/>
              <p:cNvSpPr/>
              <p:nvPr/>
            </p:nvSpPr>
            <p:spPr>
              <a:xfrm rot="10800000" flipH="1">
                <a:off x="1038240" y="2669760"/>
                <a:ext cx="36720" cy="47160"/>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79"/>
              <p:cNvSpPr/>
              <p:nvPr/>
            </p:nvSpPr>
            <p:spPr>
              <a:xfrm rot="10800000" flipH="1">
                <a:off x="780840" y="2921400"/>
                <a:ext cx="24120" cy="48960"/>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79"/>
              <p:cNvSpPr/>
              <p:nvPr/>
            </p:nvSpPr>
            <p:spPr>
              <a:xfrm rot="10800000" flipH="1">
                <a:off x="617400" y="2803680"/>
                <a:ext cx="25920" cy="4716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79"/>
              <p:cNvSpPr/>
              <p:nvPr/>
            </p:nvSpPr>
            <p:spPr>
              <a:xfrm rot="10800000" flipH="1">
                <a:off x="1024920" y="2670120"/>
                <a:ext cx="28080" cy="3924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79"/>
              <p:cNvSpPr/>
              <p:nvPr/>
            </p:nvSpPr>
            <p:spPr>
              <a:xfrm rot="10800000" flipH="1">
                <a:off x="480240" y="3301920"/>
                <a:ext cx="11160" cy="39240"/>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79"/>
              <p:cNvSpPr/>
              <p:nvPr/>
            </p:nvSpPr>
            <p:spPr>
              <a:xfrm rot="10800000" flipH="1">
                <a:off x="535320" y="3362040"/>
                <a:ext cx="12240" cy="3924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79"/>
              <p:cNvSpPr/>
              <p:nvPr/>
            </p:nvSpPr>
            <p:spPr>
              <a:xfrm rot="10800000" flipH="1">
                <a:off x="1229040" y="3335760"/>
                <a:ext cx="16920" cy="2052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79"/>
              <p:cNvSpPr/>
              <p:nvPr/>
            </p:nvSpPr>
            <p:spPr>
              <a:xfrm rot="10800000" flipH="1">
                <a:off x="538920" y="3225960"/>
                <a:ext cx="7560" cy="2808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79"/>
              <p:cNvSpPr/>
              <p:nvPr/>
            </p:nvSpPr>
            <p:spPr>
              <a:xfrm rot="10800000" flipH="1">
                <a:off x="1342800" y="2868840"/>
                <a:ext cx="1080" cy="18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79"/>
              <p:cNvSpPr/>
              <p:nvPr/>
            </p:nvSpPr>
            <p:spPr>
              <a:xfrm rot="10800000" flipH="1">
                <a:off x="1122480" y="3677760"/>
                <a:ext cx="329040" cy="2808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79"/>
              <p:cNvSpPr/>
              <p:nvPr/>
            </p:nvSpPr>
            <p:spPr>
              <a:xfrm rot="10800000" flipH="1">
                <a:off x="1321560" y="3402360"/>
                <a:ext cx="275760" cy="1764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79"/>
              <p:cNvSpPr/>
              <p:nvPr/>
            </p:nvSpPr>
            <p:spPr>
              <a:xfrm rot="10800000" flipH="1">
                <a:off x="1277280" y="3515760"/>
                <a:ext cx="125640" cy="972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79"/>
              <p:cNvSpPr/>
              <p:nvPr/>
            </p:nvSpPr>
            <p:spPr>
              <a:xfrm rot="10800000" flipH="1">
                <a:off x="1350720" y="3388320"/>
                <a:ext cx="127440" cy="12600"/>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79"/>
              <p:cNvSpPr/>
              <p:nvPr/>
            </p:nvSpPr>
            <p:spPr>
              <a:xfrm rot="10800000" flipH="1">
                <a:off x="1219680" y="3779280"/>
                <a:ext cx="120600" cy="828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79"/>
              <p:cNvSpPr/>
              <p:nvPr/>
            </p:nvSpPr>
            <p:spPr>
              <a:xfrm rot="10800000" flipH="1">
                <a:off x="1217520" y="3680640"/>
                <a:ext cx="107280" cy="10080"/>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79"/>
              <p:cNvSpPr/>
              <p:nvPr/>
            </p:nvSpPr>
            <p:spPr>
              <a:xfrm rot="10800000" flipH="1">
                <a:off x="1081080" y="3750120"/>
                <a:ext cx="91800" cy="1728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79"/>
              <p:cNvSpPr/>
              <p:nvPr/>
            </p:nvSpPr>
            <p:spPr>
              <a:xfrm rot="10800000" flipH="1">
                <a:off x="1533600" y="3624840"/>
                <a:ext cx="84600" cy="18720"/>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79"/>
              <p:cNvSpPr/>
              <p:nvPr/>
            </p:nvSpPr>
            <p:spPr>
              <a:xfrm rot="10800000" flipH="1">
                <a:off x="1290960" y="3495240"/>
                <a:ext cx="82440" cy="8280"/>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79"/>
              <p:cNvSpPr/>
              <p:nvPr/>
            </p:nvSpPr>
            <p:spPr>
              <a:xfrm rot="10800000" flipH="1">
                <a:off x="1381320" y="3368880"/>
                <a:ext cx="64800" cy="90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79"/>
              <p:cNvSpPr/>
              <p:nvPr/>
            </p:nvSpPr>
            <p:spPr>
              <a:xfrm rot="10800000" flipH="1">
                <a:off x="1514520" y="3620520"/>
                <a:ext cx="56520" cy="972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79"/>
              <p:cNvSpPr/>
              <p:nvPr/>
            </p:nvSpPr>
            <p:spPr>
              <a:xfrm rot="10800000" flipH="1">
                <a:off x="1334160" y="3319560"/>
                <a:ext cx="48240" cy="6840"/>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79"/>
              <p:cNvSpPr/>
              <p:nvPr/>
            </p:nvSpPr>
            <p:spPr>
              <a:xfrm rot="10800000" flipH="1">
                <a:off x="1311840" y="3477600"/>
                <a:ext cx="41760" cy="684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79"/>
              <p:cNvSpPr/>
              <p:nvPr/>
            </p:nvSpPr>
            <p:spPr>
              <a:xfrm rot="10800000" flipH="1">
                <a:off x="1562760" y="3722040"/>
                <a:ext cx="37800" cy="1548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79"/>
              <p:cNvSpPr/>
              <p:nvPr/>
            </p:nvSpPr>
            <p:spPr>
              <a:xfrm rot="10800000" flipH="1">
                <a:off x="412200" y="2667240"/>
                <a:ext cx="37080" cy="110520"/>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79"/>
              <p:cNvSpPr/>
              <p:nvPr/>
            </p:nvSpPr>
            <p:spPr>
              <a:xfrm rot="10800000" flipH="1">
                <a:off x="255240" y="2573280"/>
                <a:ext cx="18720" cy="10944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79"/>
              <p:cNvSpPr/>
              <p:nvPr/>
            </p:nvSpPr>
            <p:spPr>
              <a:xfrm rot="10800000" flipH="1">
                <a:off x="235080" y="2813400"/>
                <a:ext cx="27720" cy="102240"/>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79"/>
              <p:cNvSpPr/>
              <p:nvPr/>
            </p:nvSpPr>
            <p:spPr>
              <a:xfrm rot="10800000" flipH="1">
                <a:off x="411480" y="2818800"/>
                <a:ext cx="22680" cy="1098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79"/>
              <p:cNvSpPr/>
              <p:nvPr/>
            </p:nvSpPr>
            <p:spPr>
              <a:xfrm rot="10800000" flipH="1">
                <a:off x="359280" y="2603880"/>
                <a:ext cx="19440" cy="9504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79"/>
              <p:cNvSpPr/>
              <p:nvPr/>
            </p:nvSpPr>
            <p:spPr>
              <a:xfrm rot="10800000" flipH="1">
                <a:off x="77760" y="2730600"/>
                <a:ext cx="15120" cy="6552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79"/>
              <p:cNvSpPr/>
              <p:nvPr/>
            </p:nvSpPr>
            <p:spPr>
              <a:xfrm rot="10800000" flipH="1">
                <a:off x="340560" y="2653920"/>
                <a:ext cx="11880" cy="61560"/>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79"/>
              <p:cNvSpPr/>
              <p:nvPr/>
            </p:nvSpPr>
            <p:spPr>
              <a:xfrm rot="10800000" flipH="1">
                <a:off x="221400" y="2894400"/>
                <a:ext cx="15840" cy="59040"/>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79"/>
              <p:cNvSpPr/>
              <p:nvPr/>
            </p:nvSpPr>
            <p:spPr>
              <a:xfrm rot="10800000" flipH="1">
                <a:off x="393120" y="2903400"/>
                <a:ext cx="13320" cy="58680"/>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79"/>
              <p:cNvSpPr/>
              <p:nvPr/>
            </p:nvSpPr>
            <p:spPr>
              <a:xfrm rot="10800000" flipH="1">
                <a:off x="129600" y="2660400"/>
                <a:ext cx="13320" cy="5868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79"/>
              <p:cNvSpPr/>
              <p:nvPr/>
            </p:nvSpPr>
            <p:spPr>
              <a:xfrm rot="10800000" flipH="1">
                <a:off x="454680" y="2898360"/>
                <a:ext cx="15120" cy="53640"/>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79"/>
              <p:cNvSpPr/>
              <p:nvPr/>
            </p:nvSpPr>
            <p:spPr>
              <a:xfrm rot="10800000" flipH="1">
                <a:off x="206640" y="2623680"/>
                <a:ext cx="10080" cy="41760"/>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79"/>
              <p:cNvSpPr/>
              <p:nvPr/>
            </p:nvSpPr>
            <p:spPr>
              <a:xfrm rot="10800000" flipH="1">
                <a:off x="234720" y="2670840"/>
                <a:ext cx="11520" cy="3924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79"/>
              <p:cNvSpPr/>
              <p:nvPr/>
            </p:nvSpPr>
            <p:spPr>
              <a:xfrm rot="10800000" flipH="1">
                <a:off x="101880" y="2729160"/>
                <a:ext cx="12600" cy="2700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79"/>
              <p:cNvSpPr/>
              <p:nvPr/>
            </p:nvSpPr>
            <p:spPr>
              <a:xfrm rot="10800000" flipH="1">
                <a:off x="189000" y="2663280"/>
                <a:ext cx="9720" cy="2484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79"/>
              <p:cNvSpPr/>
              <p:nvPr/>
            </p:nvSpPr>
            <p:spPr>
              <a:xfrm rot="10800000" flipH="1">
                <a:off x="466200" y="3021480"/>
                <a:ext cx="5040" cy="7920"/>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79"/>
              <p:cNvSpPr/>
              <p:nvPr/>
            </p:nvSpPr>
            <p:spPr>
              <a:xfrm rot="10800000" flipH="1">
                <a:off x="637920" y="2542320"/>
                <a:ext cx="28440" cy="5220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79"/>
              <p:cNvSpPr/>
              <p:nvPr/>
            </p:nvSpPr>
            <p:spPr>
              <a:xfrm rot="10800000" flipH="1">
                <a:off x="554040" y="2689920"/>
                <a:ext cx="11880" cy="7596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79"/>
              <p:cNvSpPr/>
              <p:nvPr/>
            </p:nvSpPr>
            <p:spPr>
              <a:xfrm rot="10800000" flipH="1">
                <a:off x="597960" y="2668680"/>
                <a:ext cx="26640" cy="720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79"/>
              <p:cNvSpPr/>
              <p:nvPr/>
            </p:nvSpPr>
            <p:spPr>
              <a:xfrm rot="10800000" flipH="1">
                <a:off x="463320" y="2617200"/>
                <a:ext cx="10800" cy="76320"/>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79"/>
              <p:cNvSpPr/>
              <p:nvPr/>
            </p:nvSpPr>
            <p:spPr>
              <a:xfrm rot="10800000" flipH="1">
                <a:off x="537480" y="2701800"/>
                <a:ext cx="11880" cy="6624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79"/>
              <p:cNvSpPr/>
              <p:nvPr/>
            </p:nvSpPr>
            <p:spPr>
              <a:xfrm rot="10800000" flipH="1">
                <a:off x="485640" y="2627640"/>
                <a:ext cx="11160" cy="51840"/>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79"/>
              <p:cNvSpPr/>
              <p:nvPr/>
            </p:nvSpPr>
            <p:spPr>
              <a:xfrm rot="10800000" flipH="1">
                <a:off x="770040" y="2583000"/>
                <a:ext cx="15840" cy="2772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79"/>
              <p:cNvSpPr/>
              <p:nvPr/>
            </p:nvSpPr>
            <p:spPr>
              <a:xfrm rot="10800000" flipH="1">
                <a:off x="595440" y="2625120"/>
                <a:ext cx="5760" cy="324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79"/>
              <p:cNvSpPr/>
              <p:nvPr/>
            </p:nvSpPr>
            <p:spPr>
              <a:xfrm rot="10800000" flipH="1">
                <a:off x="1532880" y="3113280"/>
                <a:ext cx="36360" cy="1404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79"/>
            <p:cNvGrpSpPr/>
            <p:nvPr/>
          </p:nvGrpSpPr>
          <p:grpSpPr>
            <a:xfrm>
              <a:off x="7222680" y="2838600"/>
              <a:ext cx="2287440" cy="1828080"/>
              <a:chOff x="7222680" y="2838600"/>
              <a:chExt cx="2287440" cy="1828080"/>
            </a:xfrm>
          </p:grpSpPr>
          <p:sp>
            <p:nvSpPr>
              <p:cNvPr id="1658" name="Google Shape;1658;p79"/>
              <p:cNvSpPr/>
              <p:nvPr/>
            </p:nvSpPr>
            <p:spPr>
              <a:xfrm rot="10800000">
                <a:off x="7918920" y="3902040"/>
                <a:ext cx="277560" cy="54360"/>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79"/>
              <p:cNvSpPr/>
              <p:nvPr/>
            </p:nvSpPr>
            <p:spPr>
              <a:xfrm rot="10800000">
                <a:off x="8124120" y="4131720"/>
                <a:ext cx="248400" cy="6660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79"/>
              <p:cNvSpPr/>
              <p:nvPr/>
            </p:nvSpPr>
            <p:spPr>
              <a:xfrm rot="10800000">
                <a:off x="8385840" y="4300200"/>
                <a:ext cx="220680" cy="64080"/>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79"/>
              <p:cNvSpPr/>
              <p:nvPr/>
            </p:nvSpPr>
            <p:spPr>
              <a:xfrm rot="10800000">
                <a:off x="7959240" y="3950640"/>
                <a:ext cx="181440" cy="3780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79"/>
              <p:cNvSpPr/>
              <p:nvPr/>
            </p:nvSpPr>
            <p:spPr>
              <a:xfrm rot="10800000">
                <a:off x="7767720" y="3768840"/>
                <a:ext cx="162000" cy="17640"/>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79"/>
              <p:cNvSpPr/>
              <p:nvPr/>
            </p:nvSpPr>
            <p:spPr>
              <a:xfrm rot="10800000">
                <a:off x="7968600" y="3990240"/>
                <a:ext cx="155520" cy="3888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79"/>
              <p:cNvSpPr/>
              <p:nvPr/>
            </p:nvSpPr>
            <p:spPr>
              <a:xfrm rot="10800000">
                <a:off x="7833600" y="3809880"/>
                <a:ext cx="126720" cy="1728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79"/>
              <p:cNvSpPr/>
              <p:nvPr/>
            </p:nvSpPr>
            <p:spPr>
              <a:xfrm rot="10800000">
                <a:off x="8447040" y="4330800"/>
                <a:ext cx="110520" cy="42120"/>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79"/>
              <p:cNvSpPr/>
              <p:nvPr/>
            </p:nvSpPr>
            <p:spPr>
              <a:xfrm rot="10800000">
                <a:off x="8524440" y="4400280"/>
                <a:ext cx="81000" cy="28080"/>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79"/>
              <p:cNvSpPr/>
              <p:nvPr/>
            </p:nvSpPr>
            <p:spPr>
              <a:xfrm rot="10800000">
                <a:off x="7981200" y="4087440"/>
                <a:ext cx="114120" cy="15480"/>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79"/>
              <p:cNvSpPr/>
              <p:nvPr/>
            </p:nvSpPr>
            <p:spPr>
              <a:xfrm rot="10800000">
                <a:off x="8202960" y="4181040"/>
                <a:ext cx="105120" cy="3384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79"/>
              <p:cNvSpPr/>
              <p:nvPr/>
            </p:nvSpPr>
            <p:spPr>
              <a:xfrm rot="10800000">
                <a:off x="8701920" y="4438440"/>
                <a:ext cx="100440" cy="3960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79"/>
              <p:cNvSpPr/>
              <p:nvPr/>
            </p:nvSpPr>
            <p:spPr>
              <a:xfrm rot="10800000">
                <a:off x="8013960" y="4032000"/>
                <a:ext cx="95400" cy="1836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79"/>
              <p:cNvSpPr/>
              <p:nvPr/>
            </p:nvSpPr>
            <p:spPr>
              <a:xfrm rot="10800000">
                <a:off x="8578080" y="4375440"/>
                <a:ext cx="84960" cy="29880"/>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79"/>
              <p:cNvSpPr/>
              <p:nvPr/>
            </p:nvSpPr>
            <p:spPr>
              <a:xfrm rot="10800000">
                <a:off x="7710480" y="3596400"/>
                <a:ext cx="91440" cy="1296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79"/>
              <p:cNvSpPr/>
              <p:nvPr/>
            </p:nvSpPr>
            <p:spPr>
              <a:xfrm rot="10800000">
                <a:off x="7696080" y="3570120"/>
                <a:ext cx="67680" cy="1080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79"/>
              <p:cNvSpPr/>
              <p:nvPr/>
            </p:nvSpPr>
            <p:spPr>
              <a:xfrm rot="10800000">
                <a:off x="7784640" y="3743640"/>
                <a:ext cx="74880" cy="10080"/>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79"/>
              <p:cNvSpPr/>
              <p:nvPr/>
            </p:nvSpPr>
            <p:spPr>
              <a:xfrm rot="10800000">
                <a:off x="8237880" y="4243680"/>
                <a:ext cx="64080" cy="1584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79"/>
              <p:cNvSpPr/>
              <p:nvPr/>
            </p:nvSpPr>
            <p:spPr>
              <a:xfrm rot="10800000">
                <a:off x="8013960" y="4118040"/>
                <a:ext cx="59040" cy="10080"/>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79"/>
              <p:cNvSpPr/>
              <p:nvPr/>
            </p:nvSpPr>
            <p:spPr>
              <a:xfrm rot="10800000">
                <a:off x="8697240" y="4438080"/>
                <a:ext cx="55800" cy="19080"/>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79"/>
              <p:cNvSpPr/>
              <p:nvPr/>
            </p:nvSpPr>
            <p:spPr>
              <a:xfrm rot="10800000">
                <a:off x="8480880" y="4365000"/>
                <a:ext cx="60480" cy="18000"/>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79"/>
              <p:cNvSpPr/>
              <p:nvPr/>
            </p:nvSpPr>
            <p:spPr>
              <a:xfrm rot="10800000">
                <a:off x="7588080" y="3431520"/>
                <a:ext cx="57240" cy="10080"/>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79"/>
              <p:cNvSpPr/>
              <p:nvPr/>
            </p:nvSpPr>
            <p:spPr>
              <a:xfrm rot="10800000">
                <a:off x="7576920" y="3403440"/>
                <a:ext cx="48240" cy="11160"/>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79"/>
              <p:cNvSpPr/>
              <p:nvPr/>
            </p:nvSpPr>
            <p:spPr>
              <a:xfrm rot="10800000">
                <a:off x="8239320" y="4209480"/>
                <a:ext cx="54720" cy="18000"/>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79"/>
              <p:cNvSpPr/>
              <p:nvPr/>
            </p:nvSpPr>
            <p:spPr>
              <a:xfrm rot="10800000">
                <a:off x="7779960" y="3722400"/>
                <a:ext cx="39600" cy="10440"/>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79"/>
              <p:cNvSpPr/>
              <p:nvPr/>
            </p:nvSpPr>
            <p:spPr>
              <a:xfrm rot="10800000">
                <a:off x="8203680" y="4224240"/>
                <a:ext cx="35280" cy="11880"/>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79"/>
              <p:cNvSpPr/>
              <p:nvPr/>
            </p:nvSpPr>
            <p:spPr>
              <a:xfrm rot="10800000">
                <a:off x="8246880" y="4279680"/>
                <a:ext cx="24120" cy="10800"/>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79"/>
              <p:cNvSpPr/>
              <p:nvPr/>
            </p:nvSpPr>
            <p:spPr>
              <a:xfrm rot="10800000">
                <a:off x="8189640" y="4209840"/>
                <a:ext cx="13320" cy="612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79"/>
              <p:cNvSpPr/>
              <p:nvPr/>
            </p:nvSpPr>
            <p:spPr>
              <a:xfrm rot="10800000">
                <a:off x="7222680" y="2838600"/>
                <a:ext cx="2287440" cy="1828080"/>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79"/>
              <p:cNvSpPr/>
              <p:nvPr/>
            </p:nvSpPr>
            <p:spPr>
              <a:xfrm rot="10800000">
                <a:off x="8129160" y="3963600"/>
                <a:ext cx="525240" cy="169920"/>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79"/>
              <p:cNvSpPr/>
              <p:nvPr/>
            </p:nvSpPr>
            <p:spPr>
              <a:xfrm rot="10800000">
                <a:off x="7648200" y="3414960"/>
                <a:ext cx="343080" cy="105120"/>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79"/>
              <p:cNvSpPr/>
              <p:nvPr/>
            </p:nvSpPr>
            <p:spPr>
              <a:xfrm rot="10800000">
                <a:off x="8592840" y="3477240"/>
                <a:ext cx="29880" cy="33336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79"/>
              <p:cNvSpPr/>
              <p:nvPr/>
            </p:nvSpPr>
            <p:spPr>
              <a:xfrm rot="10800000">
                <a:off x="8834760" y="3754080"/>
                <a:ext cx="47880" cy="28044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79"/>
              <p:cNvSpPr/>
              <p:nvPr/>
            </p:nvSpPr>
            <p:spPr>
              <a:xfrm rot="10800000">
                <a:off x="8820360" y="3389760"/>
                <a:ext cx="42480" cy="246240"/>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79"/>
              <p:cNvSpPr/>
              <p:nvPr/>
            </p:nvSpPr>
            <p:spPr>
              <a:xfrm rot="10800000">
                <a:off x="8971920" y="3512880"/>
                <a:ext cx="37080" cy="23076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79"/>
              <p:cNvSpPr/>
              <p:nvPr/>
            </p:nvSpPr>
            <p:spPr>
              <a:xfrm rot="10800000">
                <a:off x="8785440" y="3826080"/>
                <a:ext cx="28440" cy="128880"/>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79"/>
              <p:cNvSpPr/>
              <p:nvPr/>
            </p:nvSpPr>
            <p:spPr>
              <a:xfrm rot="10800000">
                <a:off x="8522640" y="3124800"/>
                <a:ext cx="75600" cy="214920"/>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79"/>
              <p:cNvSpPr/>
              <p:nvPr/>
            </p:nvSpPr>
            <p:spPr>
              <a:xfrm rot="10800000">
                <a:off x="8254080" y="3007440"/>
                <a:ext cx="91800" cy="20736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79"/>
              <p:cNvSpPr/>
              <p:nvPr/>
            </p:nvSpPr>
            <p:spPr>
              <a:xfrm rot="10800000">
                <a:off x="8712360" y="4431600"/>
                <a:ext cx="183240" cy="5796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79"/>
              <p:cNvSpPr/>
              <p:nvPr/>
            </p:nvSpPr>
            <p:spPr>
              <a:xfrm rot="10800000">
                <a:off x="8656560" y="4052160"/>
                <a:ext cx="114480" cy="576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79"/>
              <p:cNvSpPr/>
              <p:nvPr/>
            </p:nvSpPr>
            <p:spPr>
              <a:xfrm rot="10800000">
                <a:off x="8299080" y="3788640"/>
                <a:ext cx="153720" cy="6372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79"/>
              <p:cNvSpPr/>
              <p:nvPr/>
            </p:nvSpPr>
            <p:spPr>
              <a:xfrm rot="10800000">
                <a:off x="8120520" y="3662280"/>
                <a:ext cx="164880" cy="6228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79"/>
              <p:cNvSpPr/>
              <p:nvPr/>
            </p:nvSpPr>
            <p:spPr>
              <a:xfrm rot="10800000">
                <a:off x="8813160" y="3825000"/>
                <a:ext cx="30240" cy="1656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79"/>
              <p:cNvSpPr/>
              <p:nvPr/>
            </p:nvSpPr>
            <p:spPr>
              <a:xfrm rot="10800000">
                <a:off x="8791920" y="3403800"/>
                <a:ext cx="32040" cy="162720"/>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79"/>
              <p:cNvSpPr/>
              <p:nvPr/>
            </p:nvSpPr>
            <p:spPr>
              <a:xfrm rot="10800000">
                <a:off x="8846280" y="4243320"/>
                <a:ext cx="138240" cy="65880"/>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79"/>
              <p:cNvSpPr/>
              <p:nvPr/>
            </p:nvSpPr>
            <p:spPr>
              <a:xfrm rot="10800000">
                <a:off x="8865000" y="4259160"/>
                <a:ext cx="159120" cy="74880"/>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79"/>
              <p:cNvSpPr/>
              <p:nvPr/>
            </p:nvSpPr>
            <p:spPr>
              <a:xfrm rot="10800000">
                <a:off x="8337960" y="3815280"/>
                <a:ext cx="140400" cy="6444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79"/>
              <p:cNvSpPr/>
              <p:nvPr/>
            </p:nvSpPr>
            <p:spPr>
              <a:xfrm rot="10800000">
                <a:off x="7709400" y="3340440"/>
                <a:ext cx="166320" cy="4284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79"/>
              <p:cNvSpPr/>
              <p:nvPr/>
            </p:nvSpPr>
            <p:spPr>
              <a:xfrm rot="10800000">
                <a:off x="9113400" y="3627360"/>
                <a:ext cx="61920" cy="150120"/>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79"/>
              <p:cNvSpPr/>
              <p:nvPr/>
            </p:nvSpPr>
            <p:spPr>
              <a:xfrm rot="10800000">
                <a:off x="8756280" y="3356280"/>
                <a:ext cx="32040" cy="15624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79"/>
              <p:cNvSpPr/>
              <p:nvPr/>
            </p:nvSpPr>
            <p:spPr>
              <a:xfrm rot="10800000">
                <a:off x="7847640" y="2917080"/>
                <a:ext cx="64440" cy="15084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79"/>
              <p:cNvSpPr/>
              <p:nvPr/>
            </p:nvSpPr>
            <p:spPr>
              <a:xfrm rot="10800000">
                <a:off x="8897400" y="4283640"/>
                <a:ext cx="132480" cy="5904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79"/>
              <p:cNvSpPr/>
              <p:nvPr/>
            </p:nvSpPr>
            <p:spPr>
              <a:xfrm rot="10800000">
                <a:off x="7749000" y="3379680"/>
                <a:ext cx="138240" cy="3312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79"/>
              <p:cNvSpPr/>
              <p:nvPr/>
            </p:nvSpPr>
            <p:spPr>
              <a:xfrm rot="10800000">
                <a:off x="8497440" y="3137040"/>
                <a:ext cx="52920" cy="13104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79"/>
              <p:cNvSpPr/>
              <p:nvPr/>
            </p:nvSpPr>
            <p:spPr>
              <a:xfrm rot="10800000">
                <a:off x="8704440" y="3576600"/>
                <a:ext cx="16920" cy="1422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79"/>
              <p:cNvSpPr/>
              <p:nvPr/>
            </p:nvSpPr>
            <p:spPr>
              <a:xfrm rot="10800000">
                <a:off x="8381520" y="3476880"/>
                <a:ext cx="23400" cy="15552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79"/>
              <p:cNvSpPr/>
              <p:nvPr/>
            </p:nvSpPr>
            <p:spPr>
              <a:xfrm rot="10800000">
                <a:off x="9122760" y="3739320"/>
                <a:ext cx="20880" cy="13392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79"/>
              <p:cNvSpPr/>
              <p:nvPr/>
            </p:nvSpPr>
            <p:spPr>
              <a:xfrm rot="10800000">
                <a:off x="8998200" y="4377960"/>
                <a:ext cx="120240" cy="52560"/>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79"/>
              <p:cNvSpPr/>
              <p:nvPr/>
            </p:nvSpPr>
            <p:spPr>
              <a:xfrm rot="10800000">
                <a:off x="8124120" y="3702960"/>
                <a:ext cx="128520" cy="43920"/>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79"/>
              <p:cNvSpPr/>
              <p:nvPr/>
            </p:nvSpPr>
            <p:spPr>
              <a:xfrm rot="10800000">
                <a:off x="8578080" y="3579480"/>
                <a:ext cx="9720" cy="132120"/>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79"/>
              <p:cNvSpPr/>
              <p:nvPr/>
            </p:nvSpPr>
            <p:spPr>
              <a:xfrm rot="10800000">
                <a:off x="7546320" y="3181680"/>
                <a:ext cx="124920" cy="9000"/>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79"/>
              <p:cNvSpPr/>
              <p:nvPr/>
            </p:nvSpPr>
            <p:spPr>
              <a:xfrm rot="10800000">
                <a:off x="7948080" y="3475440"/>
                <a:ext cx="125640" cy="4932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79"/>
              <p:cNvSpPr/>
              <p:nvPr/>
            </p:nvSpPr>
            <p:spPr>
              <a:xfrm rot="10800000">
                <a:off x="8719200" y="3346200"/>
                <a:ext cx="27000" cy="11808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79"/>
              <p:cNvSpPr/>
              <p:nvPr/>
            </p:nvSpPr>
            <p:spPr>
              <a:xfrm rot="10800000">
                <a:off x="8227440" y="3016440"/>
                <a:ext cx="45720" cy="105120"/>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79"/>
              <p:cNvSpPr/>
              <p:nvPr/>
            </p:nvSpPr>
            <p:spPr>
              <a:xfrm rot="10800000">
                <a:off x="7835040" y="2939040"/>
                <a:ext cx="39240" cy="105480"/>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79"/>
              <p:cNvSpPr/>
              <p:nvPr/>
            </p:nvSpPr>
            <p:spPr>
              <a:xfrm rot="10800000">
                <a:off x="7534800" y="3156840"/>
                <a:ext cx="100080" cy="10440"/>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79"/>
              <p:cNvSpPr/>
              <p:nvPr/>
            </p:nvSpPr>
            <p:spPr>
              <a:xfrm rot="10800000">
                <a:off x="8955720" y="4008240"/>
                <a:ext cx="20520" cy="11592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79"/>
              <p:cNvSpPr/>
              <p:nvPr/>
            </p:nvSpPr>
            <p:spPr>
              <a:xfrm rot="10800000">
                <a:off x="9099720" y="4123800"/>
                <a:ext cx="12600" cy="12996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79"/>
              <p:cNvSpPr/>
              <p:nvPr/>
            </p:nvSpPr>
            <p:spPr>
              <a:xfrm rot="10800000">
                <a:off x="8952840" y="3561120"/>
                <a:ext cx="25920" cy="100800"/>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79"/>
              <p:cNvSpPr/>
              <p:nvPr/>
            </p:nvSpPr>
            <p:spPr>
              <a:xfrm rot="10800000">
                <a:off x="7442280" y="3076560"/>
                <a:ext cx="90000" cy="1548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79"/>
              <p:cNvSpPr/>
              <p:nvPr/>
            </p:nvSpPr>
            <p:spPr>
              <a:xfrm rot="10800000">
                <a:off x="8093880" y="3318840"/>
                <a:ext cx="19440" cy="9180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79"/>
              <p:cNvSpPr/>
              <p:nvPr/>
            </p:nvSpPr>
            <p:spPr>
              <a:xfrm rot="10800000">
                <a:off x="8121600" y="3354840"/>
                <a:ext cx="20520" cy="9432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79"/>
              <p:cNvSpPr/>
              <p:nvPr/>
            </p:nvSpPr>
            <p:spPr>
              <a:xfrm rot="10800000">
                <a:off x="7914960" y="3211200"/>
                <a:ext cx="19080" cy="9684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79"/>
              <p:cNvSpPr/>
              <p:nvPr/>
            </p:nvSpPr>
            <p:spPr>
              <a:xfrm rot="10800000">
                <a:off x="7673400" y="3029760"/>
                <a:ext cx="35280" cy="86040"/>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79"/>
              <p:cNvSpPr/>
              <p:nvPr/>
            </p:nvSpPr>
            <p:spPr>
              <a:xfrm rot="10800000">
                <a:off x="8016480" y="3489840"/>
                <a:ext cx="90720" cy="38880"/>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79"/>
              <p:cNvSpPr/>
              <p:nvPr/>
            </p:nvSpPr>
            <p:spPr>
              <a:xfrm rot="10800000">
                <a:off x="8355240" y="3508560"/>
                <a:ext cx="22680" cy="89640"/>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79"/>
              <p:cNvSpPr/>
              <p:nvPr/>
            </p:nvSpPr>
            <p:spPr>
              <a:xfrm rot="10800000">
                <a:off x="8321760" y="3479040"/>
                <a:ext cx="24840" cy="76320"/>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79"/>
              <p:cNvSpPr/>
              <p:nvPr/>
            </p:nvSpPr>
            <p:spPr>
              <a:xfrm rot="10800000">
                <a:off x="7889760" y="3194640"/>
                <a:ext cx="18000" cy="84240"/>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79"/>
              <p:cNvSpPr/>
              <p:nvPr/>
            </p:nvSpPr>
            <p:spPr>
              <a:xfrm rot="10800000">
                <a:off x="7430040" y="3033000"/>
                <a:ext cx="79200" cy="26280"/>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79"/>
              <p:cNvSpPr/>
              <p:nvPr/>
            </p:nvSpPr>
            <p:spPr>
              <a:xfrm rot="10800000">
                <a:off x="8547480" y="3580920"/>
                <a:ext cx="16920" cy="85680"/>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79"/>
              <p:cNvSpPr/>
              <p:nvPr/>
            </p:nvSpPr>
            <p:spPr>
              <a:xfrm rot="10800000">
                <a:off x="9102240" y="3742560"/>
                <a:ext cx="15120" cy="6948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79"/>
              <p:cNvSpPr/>
              <p:nvPr/>
            </p:nvSpPr>
            <p:spPr>
              <a:xfrm rot="10800000">
                <a:off x="8186040" y="2989440"/>
                <a:ext cx="27000" cy="59040"/>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79"/>
              <p:cNvSpPr/>
              <p:nvPr/>
            </p:nvSpPr>
            <p:spPr>
              <a:xfrm rot="10800000">
                <a:off x="7811280" y="2952000"/>
                <a:ext cx="24840" cy="67680"/>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79"/>
              <p:cNvSpPr/>
              <p:nvPr/>
            </p:nvSpPr>
            <p:spPr>
              <a:xfrm rot="10800000">
                <a:off x="9174960" y="3895920"/>
                <a:ext cx="12240" cy="8460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79"/>
              <p:cNvSpPr/>
              <p:nvPr/>
            </p:nvSpPr>
            <p:spPr>
              <a:xfrm rot="10800000">
                <a:off x="8517600" y="3576600"/>
                <a:ext cx="14400" cy="630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79"/>
              <p:cNvSpPr/>
              <p:nvPr/>
            </p:nvSpPr>
            <p:spPr>
              <a:xfrm rot="10800000">
                <a:off x="7482960" y="2934000"/>
                <a:ext cx="30240" cy="5184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79"/>
              <p:cNvSpPr/>
              <p:nvPr/>
            </p:nvSpPr>
            <p:spPr>
              <a:xfrm rot="10800000">
                <a:off x="8454600" y="3110400"/>
                <a:ext cx="26280" cy="4824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79"/>
              <p:cNvSpPr/>
              <p:nvPr/>
            </p:nvSpPr>
            <p:spPr>
              <a:xfrm rot="10800000">
                <a:off x="7655400" y="3016800"/>
                <a:ext cx="19440" cy="5832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79"/>
              <p:cNvSpPr/>
              <p:nvPr/>
            </p:nvSpPr>
            <p:spPr>
              <a:xfrm rot="10800000">
                <a:off x="9108000" y="4384440"/>
                <a:ext cx="43920" cy="29520"/>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79"/>
              <p:cNvSpPr/>
              <p:nvPr/>
            </p:nvSpPr>
            <p:spPr>
              <a:xfrm rot="10800000">
                <a:off x="8729280" y="3855600"/>
                <a:ext cx="10440" cy="4824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79"/>
              <p:cNvSpPr/>
              <p:nvPr/>
            </p:nvSpPr>
            <p:spPr>
              <a:xfrm rot="10800000">
                <a:off x="8917200" y="4479840"/>
                <a:ext cx="56880" cy="1008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79"/>
              <p:cNvSpPr/>
              <p:nvPr/>
            </p:nvSpPr>
            <p:spPr>
              <a:xfrm rot="10800000">
                <a:off x="8937720" y="4032720"/>
                <a:ext cx="12240" cy="57600"/>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79"/>
              <p:cNvSpPr/>
              <p:nvPr/>
            </p:nvSpPr>
            <p:spPr>
              <a:xfrm rot="10800000">
                <a:off x="8759520" y="3850920"/>
                <a:ext cx="13680" cy="49680"/>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79"/>
              <p:cNvSpPr/>
              <p:nvPr/>
            </p:nvSpPr>
            <p:spPr>
              <a:xfrm rot="10800000">
                <a:off x="9151920" y="4244400"/>
                <a:ext cx="13680" cy="39240"/>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79"/>
              <p:cNvSpPr/>
              <p:nvPr/>
            </p:nvSpPr>
            <p:spPr>
              <a:xfrm rot="10800000">
                <a:off x="8722440" y="4296240"/>
                <a:ext cx="46080" cy="16560"/>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79"/>
              <p:cNvSpPr/>
              <p:nvPr/>
            </p:nvSpPr>
            <p:spPr>
              <a:xfrm rot="10800000">
                <a:off x="8737920" y="3650040"/>
                <a:ext cx="15120" cy="4248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79"/>
              <p:cNvSpPr/>
              <p:nvPr/>
            </p:nvSpPr>
            <p:spPr>
              <a:xfrm rot="10800000">
                <a:off x="8477640" y="3158640"/>
                <a:ext cx="22680" cy="47880"/>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79"/>
              <p:cNvSpPr/>
              <p:nvPr/>
            </p:nvSpPr>
            <p:spPr>
              <a:xfrm rot="10800000">
                <a:off x="9123480" y="4230000"/>
                <a:ext cx="12240" cy="3276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79"/>
              <p:cNvSpPr/>
              <p:nvPr/>
            </p:nvSpPr>
            <p:spPr>
              <a:xfrm rot="10800000">
                <a:off x="7999920" y="3528000"/>
                <a:ext cx="16200" cy="8640"/>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79"/>
              <p:cNvSpPr/>
              <p:nvPr/>
            </p:nvSpPr>
            <p:spPr>
              <a:xfrm rot="10800000">
                <a:off x="7935840" y="3524040"/>
                <a:ext cx="12240" cy="36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79"/>
              <p:cNvSpPr/>
              <p:nvPr/>
            </p:nvSpPr>
            <p:spPr>
              <a:xfrm rot="10800000">
                <a:off x="7932960" y="3526200"/>
                <a:ext cx="2880" cy="3240"/>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59" name="Google Shape;1759;p79"/>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6F0"/>
        </a:solidFill>
        <a:effectLst/>
      </p:bgPr>
    </p:bg>
    <p:spTree>
      <p:nvGrpSpPr>
        <p:cNvPr id="1" name="Shape 1808"/>
        <p:cNvGrpSpPr/>
        <p:nvPr/>
      </p:nvGrpSpPr>
      <p:grpSpPr>
        <a:xfrm>
          <a:off x="0" y="0"/>
          <a:ext cx="0" cy="0"/>
          <a:chOff x="0" y="0"/>
          <a:chExt cx="0" cy="0"/>
        </a:xfrm>
      </p:grpSpPr>
      <p:sp>
        <p:nvSpPr>
          <p:cNvPr id="1809" name="Google Shape;1809;p92"/>
          <p:cNvSpPr txBox="1">
            <a:spLocks noGrp="1"/>
          </p:cNvSpPr>
          <p:nvPr>
            <p:ph type="title"/>
          </p:nvPr>
        </p:nvSpPr>
        <p:spPr>
          <a:xfrm>
            <a:off x="5516280" y="1730880"/>
            <a:ext cx="2907360" cy="572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grpSp>
        <p:nvGrpSpPr>
          <p:cNvPr id="1810" name="Google Shape;1810;p92"/>
          <p:cNvGrpSpPr/>
          <p:nvPr/>
        </p:nvGrpSpPr>
        <p:grpSpPr>
          <a:xfrm>
            <a:off x="455040" y="2016000"/>
            <a:ext cx="5775888" cy="4184803"/>
            <a:chOff x="455040" y="2016000"/>
            <a:chExt cx="5775888" cy="4184803"/>
          </a:xfrm>
        </p:grpSpPr>
        <p:grpSp>
          <p:nvGrpSpPr>
            <p:cNvPr id="1811" name="Google Shape;1811;p92"/>
            <p:cNvGrpSpPr/>
            <p:nvPr/>
          </p:nvGrpSpPr>
          <p:grpSpPr>
            <a:xfrm>
              <a:off x="455040" y="2016000"/>
              <a:ext cx="1051200" cy="3457800"/>
              <a:chOff x="455040" y="2016000"/>
              <a:chExt cx="1051200" cy="3457800"/>
            </a:xfrm>
          </p:grpSpPr>
          <p:sp>
            <p:nvSpPr>
              <p:cNvPr id="1812" name="Google Shape;1812;p92"/>
              <p:cNvSpPr/>
              <p:nvPr/>
            </p:nvSpPr>
            <p:spPr>
              <a:xfrm>
                <a:off x="455040" y="2016000"/>
                <a:ext cx="1051200" cy="3457800"/>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92"/>
              <p:cNvSpPr/>
              <p:nvPr/>
            </p:nvSpPr>
            <p:spPr>
              <a:xfrm>
                <a:off x="1098000" y="3728880"/>
                <a:ext cx="88920" cy="1721160"/>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92"/>
              <p:cNvSpPr/>
              <p:nvPr/>
            </p:nvSpPr>
            <p:spPr>
              <a:xfrm>
                <a:off x="1024560" y="2530440"/>
                <a:ext cx="383760" cy="1163520"/>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92"/>
              <p:cNvSpPr/>
              <p:nvPr/>
            </p:nvSpPr>
            <p:spPr>
              <a:xfrm>
                <a:off x="694800" y="2186640"/>
                <a:ext cx="199800" cy="29736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92"/>
              <p:cNvSpPr/>
              <p:nvPr/>
            </p:nvSpPr>
            <p:spPr>
              <a:xfrm>
                <a:off x="932760" y="2296800"/>
                <a:ext cx="86760" cy="159840"/>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92"/>
              <p:cNvSpPr/>
              <p:nvPr/>
            </p:nvSpPr>
            <p:spPr>
              <a:xfrm>
                <a:off x="975960" y="2490480"/>
                <a:ext cx="55440" cy="16632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92"/>
              <p:cNvSpPr/>
              <p:nvPr/>
            </p:nvSpPr>
            <p:spPr>
              <a:xfrm>
                <a:off x="1072800" y="2575080"/>
                <a:ext cx="91440" cy="1782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92"/>
              <p:cNvSpPr/>
              <p:nvPr/>
            </p:nvSpPr>
            <p:spPr>
              <a:xfrm>
                <a:off x="841320" y="2577960"/>
                <a:ext cx="54720" cy="134640"/>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92"/>
              <p:cNvSpPr/>
              <p:nvPr/>
            </p:nvSpPr>
            <p:spPr>
              <a:xfrm>
                <a:off x="1316880" y="2424960"/>
                <a:ext cx="132840" cy="86400"/>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92"/>
              <p:cNvSpPr/>
              <p:nvPr/>
            </p:nvSpPr>
            <p:spPr>
              <a:xfrm>
                <a:off x="529560" y="2447280"/>
                <a:ext cx="128520" cy="64440"/>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92"/>
              <p:cNvSpPr/>
              <p:nvPr/>
            </p:nvSpPr>
            <p:spPr>
              <a:xfrm>
                <a:off x="730440" y="2416680"/>
                <a:ext cx="101520" cy="11196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92"/>
              <p:cNvSpPr/>
              <p:nvPr/>
            </p:nvSpPr>
            <p:spPr>
              <a:xfrm>
                <a:off x="819000" y="2118960"/>
                <a:ext cx="58320" cy="135360"/>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92"/>
              <p:cNvSpPr/>
              <p:nvPr/>
            </p:nvSpPr>
            <p:spPr>
              <a:xfrm>
                <a:off x="1127880" y="2365200"/>
                <a:ext cx="102240" cy="92880"/>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92"/>
              <p:cNvSpPr/>
              <p:nvPr/>
            </p:nvSpPr>
            <p:spPr>
              <a:xfrm>
                <a:off x="1101960" y="2151000"/>
                <a:ext cx="36000" cy="12708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92"/>
              <p:cNvSpPr/>
              <p:nvPr/>
            </p:nvSpPr>
            <p:spPr>
              <a:xfrm>
                <a:off x="884520" y="2598120"/>
                <a:ext cx="55440" cy="10584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92"/>
              <p:cNvSpPr/>
              <p:nvPr/>
            </p:nvSpPr>
            <p:spPr>
              <a:xfrm>
                <a:off x="583200" y="2349000"/>
                <a:ext cx="48240" cy="5976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92"/>
              <p:cNvSpPr/>
              <p:nvPr/>
            </p:nvSpPr>
            <p:spPr>
              <a:xfrm>
                <a:off x="1343520" y="2410560"/>
                <a:ext cx="80640" cy="55080"/>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92"/>
              <p:cNvSpPr/>
              <p:nvPr/>
            </p:nvSpPr>
            <p:spPr>
              <a:xfrm>
                <a:off x="858600" y="2120400"/>
                <a:ext cx="34560" cy="684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92"/>
              <p:cNvSpPr/>
              <p:nvPr/>
            </p:nvSpPr>
            <p:spPr>
              <a:xfrm>
                <a:off x="1045440" y="2518560"/>
                <a:ext cx="32040" cy="8388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92"/>
              <p:cNvSpPr/>
              <p:nvPr/>
            </p:nvSpPr>
            <p:spPr>
              <a:xfrm>
                <a:off x="662760" y="2245680"/>
                <a:ext cx="63000" cy="6372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92"/>
              <p:cNvSpPr/>
              <p:nvPr/>
            </p:nvSpPr>
            <p:spPr>
              <a:xfrm>
                <a:off x="1142640" y="2448000"/>
                <a:ext cx="68040" cy="48240"/>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92"/>
              <p:cNvSpPr/>
              <p:nvPr/>
            </p:nvSpPr>
            <p:spPr>
              <a:xfrm>
                <a:off x="1073520" y="2153160"/>
                <a:ext cx="29520" cy="75600"/>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92"/>
              <p:cNvSpPr/>
              <p:nvPr/>
            </p:nvSpPr>
            <p:spPr>
              <a:xfrm>
                <a:off x="974520" y="2082600"/>
                <a:ext cx="26640" cy="68040"/>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92"/>
              <p:cNvSpPr/>
              <p:nvPr/>
            </p:nvSpPr>
            <p:spPr>
              <a:xfrm>
                <a:off x="1061640" y="2384640"/>
                <a:ext cx="33840" cy="5400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92"/>
              <p:cNvSpPr/>
              <p:nvPr/>
            </p:nvSpPr>
            <p:spPr>
              <a:xfrm>
                <a:off x="912960" y="2108520"/>
                <a:ext cx="38520" cy="7128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92"/>
              <p:cNvSpPr/>
              <p:nvPr/>
            </p:nvSpPr>
            <p:spPr>
              <a:xfrm>
                <a:off x="562680" y="2413080"/>
                <a:ext cx="57240" cy="26640"/>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92"/>
              <p:cNvSpPr/>
              <p:nvPr/>
            </p:nvSpPr>
            <p:spPr>
              <a:xfrm>
                <a:off x="1165680" y="2499120"/>
                <a:ext cx="49680" cy="29520"/>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92"/>
              <p:cNvSpPr/>
              <p:nvPr/>
            </p:nvSpPr>
            <p:spPr>
              <a:xfrm>
                <a:off x="649440" y="2282760"/>
                <a:ext cx="43560" cy="46440"/>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92"/>
              <p:cNvSpPr/>
              <p:nvPr/>
            </p:nvSpPr>
            <p:spPr>
              <a:xfrm>
                <a:off x="1020600" y="2402640"/>
                <a:ext cx="34560" cy="4752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92"/>
              <p:cNvSpPr/>
              <p:nvPr/>
            </p:nvSpPr>
            <p:spPr>
              <a:xfrm>
                <a:off x="971640" y="2784240"/>
                <a:ext cx="21960" cy="4068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92"/>
              <p:cNvSpPr/>
              <p:nvPr/>
            </p:nvSpPr>
            <p:spPr>
              <a:xfrm>
                <a:off x="1036440" y="2752920"/>
                <a:ext cx="36720" cy="3312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3" name="Google Shape;1843;p92"/>
            <p:cNvGrpSpPr/>
            <p:nvPr/>
          </p:nvGrpSpPr>
          <p:grpSpPr>
            <a:xfrm>
              <a:off x="3620112" y="3361877"/>
              <a:ext cx="2610816" cy="2838925"/>
              <a:chOff x="3620112" y="3361877"/>
              <a:chExt cx="2610816" cy="2838925"/>
            </a:xfrm>
          </p:grpSpPr>
          <p:sp>
            <p:nvSpPr>
              <p:cNvPr id="1844" name="Google Shape;1844;p92"/>
              <p:cNvSpPr/>
              <p:nvPr/>
            </p:nvSpPr>
            <p:spPr>
              <a:xfrm rot="-3932400">
                <a:off x="4753800" y="4400280"/>
                <a:ext cx="277560" cy="54360"/>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92"/>
              <p:cNvSpPr/>
              <p:nvPr/>
            </p:nvSpPr>
            <p:spPr>
              <a:xfrm rot="-3932400">
                <a:off x="4475160" y="4469760"/>
                <a:ext cx="248400" cy="6660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92"/>
              <p:cNvSpPr/>
              <p:nvPr/>
            </p:nvSpPr>
            <p:spPr>
              <a:xfrm rot="-3932400">
                <a:off x="4233960" y="4627440"/>
                <a:ext cx="220680" cy="64080"/>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92"/>
              <p:cNvSpPr/>
              <p:nvPr/>
            </p:nvSpPr>
            <p:spPr>
              <a:xfrm rot="-3932400">
                <a:off x="4768560" y="4384800"/>
                <a:ext cx="181440" cy="3780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92"/>
              <p:cNvSpPr/>
              <p:nvPr/>
            </p:nvSpPr>
            <p:spPr>
              <a:xfrm rot="-3932400">
                <a:off x="5036040" y="4290840"/>
                <a:ext cx="162000" cy="17640"/>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92"/>
              <p:cNvSpPr/>
              <p:nvPr/>
            </p:nvSpPr>
            <p:spPr>
              <a:xfrm rot="-3932400">
                <a:off x="4746240" y="4364280"/>
                <a:ext cx="155520" cy="3888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92"/>
              <p:cNvSpPr/>
              <p:nvPr/>
            </p:nvSpPr>
            <p:spPr>
              <a:xfrm rot="-3932400">
                <a:off x="4996440" y="4318200"/>
                <a:ext cx="126720" cy="1728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92"/>
              <p:cNvSpPr/>
              <p:nvPr/>
            </p:nvSpPr>
            <p:spPr>
              <a:xfrm rot="-3932400">
                <a:off x="4268520" y="4635720"/>
                <a:ext cx="110520" cy="42120"/>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92"/>
              <p:cNvSpPr/>
              <p:nvPr/>
            </p:nvSpPr>
            <p:spPr>
              <a:xfrm rot="-3932400">
                <a:off x="4200480" y="4673880"/>
                <a:ext cx="81000" cy="28080"/>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92"/>
              <p:cNvSpPr/>
              <p:nvPr/>
            </p:nvSpPr>
            <p:spPr>
              <a:xfrm rot="-3932400">
                <a:off x="4692240" y="4333320"/>
                <a:ext cx="114120" cy="15480"/>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92"/>
              <p:cNvSpPr/>
              <p:nvPr/>
            </p:nvSpPr>
            <p:spPr>
              <a:xfrm rot="-3932400">
                <a:off x="4513320" y="4479480"/>
                <a:ext cx="105120" cy="3384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92"/>
              <p:cNvSpPr/>
              <p:nvPr/>
            </p:nvSpPr>
            <p:spPr>
              <a:xfrm rot="-3932400">
                <a:off x="4073400" y="4820760"/>
                <a:ext cx="100440" cy="3960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92"/>
              <p:cNvSpPr/>
              <p:nvPr/>
            </p:nvSpPr>
            <p:spPr>
              <a:xfrm rot="-3932400">
                <a:off x="4741560" y="4375440"/>
                <a:ext cx="95400" cy="1836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92"/>
              <p:cNvSpPr/>
              <p:nvPr/>
            </p:nvSpPr>
            <p:spPr>
              <a:xfrm rot="-3932400">
                <a:off x="4197240" y="4733640"/>
                <a:ext cx="84960" cy="29880"/>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92"/>
              <p:cNvSpPr/>
              <p:nvPr/>
            </p:nvSpPr>
            <p:spPr>
              <a:xfrm rot="-3932400">
                <a:off x="5268600" y="4281480"/>
                <a:ext cx="91440" cy="1296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92"/>
              <p:cNvSpPr/>
              <p:nvPr/>
            </p:nvSpPr>
            <p:spPr>
              <a:xfrm rot="-3932400">
                <a:off x="5316480" y="4269960"/>
                <a:ext cx="67680" cy="1080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92"/>
              <p:cNvSpPr/>
              <p:nvPr/>
            </p:nvSpPr>
            <p:spPr>
              <a:xfrm rot="-3932400">
                <a:off x="5116680" y="4282560"/>
                <a:ext cx="74880" cy="10080"/>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92"/>
              <p:cNvSpPr/>
              <p:nvPr/>
            </p:nvSpPr>
            <p:spPr>
              <a:xfrm rot="-3932400">
                <a:off x="4478760" y="4479120"/>
                <a:ext cx="64080" cy="1584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92"/>
              <p:cNvSpPr/>
              <p:nvPr/>
            </p:nvSpPr>
            <p:spPr>
              <a:xfrm rot="-3932400">
                <a:off x="4692600" y="4329000"/>
                <a:ext cx="59040" cy="10080"/>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92"/>
              <p:cNvSpPr/>
              <p:nvPr/>
            </p:nvSpPr>
            <p:spPr>
              <a:xfrm rot="-3932400">
                <a:off x="4116240" y="4810320"/>
                <a:ext cx="55800" cy="19080"/>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92"/>
              <p:cNvSpPr/>
              <p:nvPr/>
            </p:nvSpPr>
            <p:spPr>
              <a:xfrm rot="-3932400">
                <a:off x="4269600" y="4646880"/>
                <a:ext cx="60480" cy="18000"/>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92"/>
              <p:cNvSpPr/>
              <p:nvPr/>
            </p:nvSpPr>
            <p:spPr>
              <a:xfrm rot="-3932400">
                <a:off x="5495400" y="4224960"/>
                <a:ext cx="57240" cy="10080"/>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92"/>
              <p:cNvSpPr/>
              <p:nvPr/>
            </p:nvSpPr>
            <p:spPr>
              <a:xfrm rot="-3932400">
                <a:off x="5531040" y="4221360"/>
                <a:ext cx="48240" cy="11160"/>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92"/>
              <p:cNvSpPr/>
              <p:nvPr/>
            </p:nvSpPr>
            <p:spPr>
              <a:xfrm rot="-3932400">
                <a:off x="4515480" y="4488840"/>
                <a:ext cx="54720" cy="18000"/>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92"/>
              <p:cNvSpPr/>
              <p:nvPr/>
            </p:nvSpPr>
            <p:spPr>
              <a:xfrm rot="-3932400">
                <a:off x="5163120" y="4270680"/>
                <a:ext cx="39600" cy="10440"/>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92"/>
              <p:cNvSpPr/>
              <p:nvPr/>
            </p:nvSpPr>
            <p:spPr>
              <a:xfrm rot="-3932400">
                <a:off x="4533480" y="4445640"/>
                <a:ext cx="35280" cy="11880"/>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92"/>
              <p:cNvSpPr/>
              <p:nvPr/>
            </p:nvSpPr>
            <p:spPr>
              <a:xfrm rot="-3932400">
                <a:off x="4473360" y="4457520"/>
                <a:ext cx="24120" cy="10800"/>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92"/>
              <p:cNvSpPr/>
              <p:nvPr/>
            </p:nvSpPr>
            <p:spPr>
              <a:xfrm rot="-3932400">
                <a:off x="4569840" y="4433040"/>
                <a:ext cx="13320" cy="612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92"/>
              <p:cNvSpPr/>
              <p:nvPr/>
            </p:nvSpPr>
            <p:spPr>
              <a:xfrm rot="-3932400">
                <a:off x="3781800" y="3867480"/>
                <a:ext cx="2287440" cy="1827720"/>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92"/>
              <p:cNvSpPr/>
              <p:nvPr/>
            </p:nvSpPr>
            <p:spPr>
              <a:xfrm rot="-3932400">
                <a:off x="4383000" y="4596840"/>
                <a:ext cx="525240" cy="169920"/>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92"/>
              <p:cNvSpPr/>
              <p:nvPr/>
            </p:nvSpPr>
            <p:spPr>
              <a:xfrm rot="-3932400">
                <a:off x="5239800" y="4349520"/>
                <a:ext cx="343080" cy="105120"/>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92"/>
              <p:cNvSpPr/>
              <p:nvPr/>
            </p:nvSpPr>
            <p:spPr>
              <a:xfrm rot="-3932400">
                <a:off x="4909320" y="4879440"/>
                <a:ext cx="29880" cy="33336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92"/>
              <p:cNvSpPr/>
              <p:nvPr/>
            </p:nvSpPr>
            <p:spPr>
              <a:xfrm rot="-3932400">
                <a:off x="4568760" y="5030640"/>
                <a:ext cx="47880" cy="28044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92"/>
              <p:cNvSpPr/>
              <p:nvPr/>
            </p:nvSpPr>
            <p:spPr>
              <a:xfrm rot="-3932400">
                <a:off x="4925880" y="5190120"/>
                <a:ext cx="42480" cy="246240"/>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92"/>
              <p:cNvSpPr/>
              <p:nvPr/>
            </p:nvSpPr>
            <p:spPr>
              <a:xfrm rot="-3932400">
                <a:off x="4761720" y="5285880"/>
                <a:ext cx="37080" cy="23076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92"/>
              <p:cNvSpPr/>
              <p:nvPr/>
            </p:nvSpPr>
            <p:spPr>
              <a:xfrm rot="-3932400">
                <a:off x="4606200" y="5054400"/>
                <a:ext cx="28440" cy="128880"/>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92"/>
              <p:cNvSpPr/>
              <p:nvPr/>
            </p:nvSpPr>
            <p:spPr>
              <a:xfrm rot="-3932400">
                <a:off x="5281200" y="5065920"/>
                <a:ext cx="75600" cy="214920"/>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92"/>
              <p:cNvSpPr/>
              <p:nvPr/>
            </p:nvSpPr>
            <p:spPr>
              <a:xfrm rot="-3932400">
                <a:off x="5491080" y="4883400"/>
                <a:ext cx="91800" cy="20736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92"/>
              <p:cNvSpPr/>
              <p:nvPr/>
            </p:nvSpPr>
            <p:spPr>
              <a:xfrm rot="-3932400">
                <a:off x="4008600" y="4857840"/>
                <a:ext cx="183240" cy="5796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92"/>
              <p:cNvSpPr/>
              <p:nvPr/>
            </p:nvSpPr>
            <p:spPr>
              <a:xfrm rot="-3932400">
                <a:off x="4425480" y="4933080"/>
                <a:ext cx="114480" cy="576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92"/>
              <p:cNvSpPr/>
              <p:nvPr/>
            </p:nvSpPr>
            <p:spPr>
              <a:xfrm rot="-3932400">
                <a:off x="4782960" y="4730040"/>
                <a:ext cx="153720" cy="6372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92"/>
              <p:cNvSpPr/>
              <p:nvPr/>
            </p:nvSpPr>
            <p:spPr>
              <a:xfrm rot="-3932400">
                <a:off x="4964760" y="4625640"/>
                <a:ext cx="164880" cy="6228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92"/>
              <p:cNvSpPr/>
              <p:nvPr/>
            </p:nvSpPr>
            <p:spPr>
              <a:xfrm rot="-3932400">
                <a:off x="4577760" y="5055120"/>
                <a:ext cx="30240" cy="1656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92"/>
              <p:cNvSpPr/>
              <p:nvPr/>
            </p:nvSpPr>
            <p:spPr>
              <a:xfrm rot="-3932400">
                <a:off x="4970160" y="5213160"/>
                <a:ext cx="32040" cy="162720"/>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92"/>
              <p:cNvSpPr/>
              <p:nvPr/>
            </p:nvSpPr>
            <p:spPr>
              <a:xfrm rot="-3932400">
                <a:off x="4152240" y="5031360"/>
                <a:ext cx="138240" cy="65880"/>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92"/>
              <p:cNvSpPr/>
              <p:nvPr/>
            </p:nvSpPr>
            <p:spPr>
              <a:xfrm rot="-3932400">
                <a:off x="4111560" y="5044680"/>
                <a:ext cx="159120" cy="74880"/>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92"/>
              <p:cNvSpPr/>
              <p:nvPr/>
            </p:nvSpPr>
            <p:spPr>
              <a:xfrm rot="-3932400">
                <a:off x="4751640" y="4748040"/>
                <a:ext cx="140400" cy="6444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92"/>
              <p:cNvSpPr/>
              <p:nvPr/>
            </p:nvSpPr>
            <p:spPr>
              <a:xfrm rot="-3932400">
                <a:off x="5435280" y="4399200"/>
                <a:ext cx="166320" cy="4284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92"/>
              <p:cNvSpPr/>
              <p:nvPr/>
            </p:nvSpPr>
            <p:spPr>
              <a:xfrm rot="-3932400">
                <a:off x="4618080" y="5434920"/>
                <a:ext cx="61920" cy="150120"/>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92"/>
              <p:cNvSpPr/>
              <p:nvPr/>
            </p:nvSpPr>
            <p:spPr>
              <a:xfrm rot="-3932400">
                <a:off x="5031000" y="5204880"/>
                <a:ext cx="32040" cy="15624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92"/>
              <p:cNvSpPr/>
              <p:nvPr/>
            </p:nvSpPr>
            <p:spPr>
              <a:xfrm rot="-3932400">
                <a:off x="5786640" y="4577760"/>
                <a:ext cx="64440" cy="15084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92"/>
              <p:cNvSpPr/>
              <p:nvPr/>
            </p:nvSpPr>
            <p:spPr>
              <a:xfrm rot="-3932400">
                <a:off x="4101840" y="5063400"/>
                <a:ext cx="132480" cy="5904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92"/>
              <p:cNvSpPr/>
              <p:nvPr/>
            </p:nvSpPr>
            <p:spPr>
              <a:xfrm rot="-3932400">
                <a:off x="5407920" y="4413600"/>
                <a:ext cx="138240" cy="3312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92"/>
              <p:cNvSpPr/>
              <p:nvPr/>
            </p:nvSpPr>
            <p:spPr>
              <a:xfrm rot="-3932400">
                <a:off x="5334480" y="5087160"/>
                <a:ext cx="52920" cy="13104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92"/>
              <p:cNvSpPr/>
              <p:nvPr/>
            </p:nvSpPr>
            <p:spPr>
              <a:xfrm rot="-3932400">
                <a:off x="4869360" y="5069160"/>
                <a:ext cx="16920" cy="1422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92"/>
              <p:cNvSpPr/>
              <p:nvPr/>
            </p:nvSpPr>
            <p:spPr>
              <a:xfrm rot="-3932400">
                <a:off x="5082840" y="4809960"/>
                <a:ext cx="23400" cy="15552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92"/>
              <p:cNvSpPr/>
              <p:nvPr/>
            </p:nvSpPr>
            <p:spPr>
              <a:xfrm rot="-3932400">
                <a:off x="4548960" y="5390280"/>
                <a:ext cx="20880" cy="13392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92"/>
              <p:cNvSpPr/>
              <p:nvPr/>
            </p:nvSpPr>
            <p:spPr>
              <a:xfrm rot="-3932400">
                <a:off x="3985560" y="5115240"/>
                <a:ext cx="120240" cy="52560"/>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92"/>
              <p:cNvSpPr/>
              <p:nvPr/>
            </p:nvSpPr>
            <p:spPr>
              <a:xfrm rot="-3932400">
                <a:off x="4960080" y="4608720"/>
                <a:ext cx="128520" cy="43920"/>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92"/>
              <p:cNvSpPr/>
              <p:nvPr/>
            </p:nvSpPr>
            <p:spPr>
              <a:xfrm rot="-3932400">
                <a:off x="4928760" y="4956840"/>
                <a:ext cx="9720" cy="132120"/>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92"/>
              <p:cNvSpPr/>
              <p:nvPr/>
            </p:nvSpPr>
            <p:spPr>
              <a:xfrm rot="-3932400">
                <a:off x="5692320" y="4321800"/>
                <a:ext cx="124920" cy="9000"/>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92"/>
              <p:cNvSpPr/>
              <p:nvPr/>
            </p:nvSpPr>
            <p:spPr>
              <a:xfrm rot="-3932400">
                <a:off x="5239800" y="4537800"/>
                <a:ext cx="125640" cy="4932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92"/>
              <p:cNvSpPr/>
              <p:nvPr/>
            </p:nvSpPr>
            <p:spPr>
              <a:xfrm rot="-3932400">
                <a:off x="5076360" y="5199480"/>
                <a:ext cx="27000" cy="11808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92"/>
              <p:cNvSpPr/>
              <p:nvPr/>
            </p:nvSpPr>
            <p:spPr>
              <a:xfrm rot="-3932400">
                <a:off x="5573160" y="4906440"/>
                <a:ext cx="45720" cy="105120"/>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92"/>
              <p:cNvSpPr/>
              <p:nvPr/>
            </p:nvSpPr>
            <p:spPr>
              <a:xfrm rot="-3932400">
                <a:off x="5810400" y="4578120"/>
                <a:ext cx="39240" cy="105480"/>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92"/>
              <p:cNvSpPr/>
              <p:nvPr/>
            </p:nvSpPr>
            <p:spPr>
              <a:xfrm rot="-3932400">
                <a:off x="5736600" y="4309200"/>
                <a:ext cx="100080" cy="10440"/>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92"/>
              <p:cNvSpPr/>
              <p:nvPr/>
            </p:nvSpPr>
            <p:spPr>
              <a:xfrm rot="-3932400">
                <a:off x="4381200" y="5139360"/>
                <a:ext cx="20520" cy="11592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92"/>
              <p:cNvSpPr/>
              <p:nvPr/>
            </p:nvSpPr>
            <p:spPr>
              <a:xfrm rot="-3932400">
                <a:off x="4215960" y="5208840"/>
                <a:ext cx="12600" cy="12996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92"/>
              <p:cNvSpPr/>
              <p:nvPr/>
            </p:nvSpPr>
            <p:spPr>
              <a:xfrm rot="-3932400">
                <a:off x="4792680" y="5335200"/>
                <a:ext cx="25920" cy="100800"/>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92"/>
              <p:cNvSpPr/>
              <p:nvPr/>
            </p:nvSpPr>
            <p:spPr>
              <a:xfrm rot="-3932400">
                <a:off x="5852880" y="4250160"/>
                <a:ext cx="90000" cy="1548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92"/>
              <p:cNvSpPr/>
              <p:nvPr/>
            </p:nvSpPr>
            <p:spPr>
              <a:xfrm rot="-3932400">
                <a:off x="5377680" y="4656960"/>
                <a:ext cx="19440" cy="9180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92"/>
              <p:cNvSpPr/>
              <p:nvPr/>
            </p:nvSpPr>
            <p:spPr>
              <a:xfrm rot="-3932400">
                <a:off x="5331600" y="4665960"/>
                <a:ext cx="20520" cy="9432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92"/>
              <p:cNvSpPr/>
              <p:nvPr/>
            </p:nvSpPr>
            <p:spPr>
              <a:xfrm rot="-3932400">
                <a:off x="5547240" y="4535280"/>
                <a:ext cx="19080" cy="9684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92"/>
              <p:cNvSpPr/>
              <p:nvPr/>
            </p:nvSpPr>
            <p:spPr>
              <a:xfrm rot="-3932400">
                <a:off x="5806440" y="4405320"/>
                <a:ext cx="35280" cy="86040"/>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92"/>
              <p:cNvSpPr/>
              <p:nvPr/>
            </p:nvSpPr>
            <p:spPr>
              <a:xfrm rot="-3932400">
                <a:off x="5227560" y="4585320"/>
                <a:ext cx="90720" cy="38880"/>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92"/>
              <p:cNvSpPr/>
              <p:nvPr/>
            </p:nvSpPr>
            <p:spPr>
              <a:xfrm rot="-3932400">
                <a:off x="5095440" y="4819320"/>
                <a:ext cx="22680" cy="89640"/>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92"/>
              <p:cNvSpPr/>
              <p:nvPr/>
            </p:nvSpPr>
            <p:spPr>
              <a:xfrm rot="-3932400">
                <a:off x="5140800" y="4811400"/>
                <a:ext cx="24840" cy="76320"/>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92"/>
              <p:cNvSpPr/>
              <p:nvPr/>
            </p:nvSpPr>
            <p:spPr>
              <a:xfrm rot="-3932400">
                <a:off x="5579640" y="4527000"/>
                <a:ext cx="18000" cy="84240"/>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92"/>
              <p:cNvSpPr/>
              <p:nvPr/>
            </p:nvSpPr>
            <p:spPr>
              <a:xfrm rot="-3932400">
                <a:off x="5900040" y="4244760"/>
                <a:ext cx="79200" cy="26280"/>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92"/>
              <p:cNvSpPr/>
              <p:nvPr/>
            </p:nvSpPr>
            <p:spPr>
              <a:xfrm rot="-3932400">
                <a:off x="4956120" y="4964400"/>
                <a:ext cx="16920" cy="85680"/>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92"/>
              <p:cNvSpPr/>
              <p:nvPr/>
            </p:nvSpPr>
            <p:spPr>
              <a:xfrm rot="-3932400">
                <a:off x="4587840" y="5413320"/>
                <a:ext cx="15120" cy="6948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92"/>
              <p:cNvSpPr/>
              <p:nvPr/>
            </p:nvSpPr>
            <p:spPr>
              <a:xfrm rot="-3932400">
                <a:off x="5648760" y="4903560"/>
                <a:ext cx="27000" cy="59040"/>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92"/>
              <p:cNvSpPr/>
              <p:nvPr/>
            </p:nvSpPr>
            <p:spPr>
              <a:xfrm rot="-3932400">
                <a:off x="5835960" y="4570920"/>
                <a:ext cx="24840" cy="67680"/>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92"/>
              <p:cNvSpPr/>
              <p:nvPr/>
            </p:nvSpPr>
            <p:spPr>
              <a:xfrm rot="-3932400">
                <a:off x="4412880" y="5403960"/>
                <a:ext cx="12240" cy="8460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92"/>
              <p:cNvSpPr/>
              <p:nvPr/>
            </p:nvSpPr>
            <p:spPr>
              <a:xfrm rot="-3932400">
                <a:off x="4984200" y="4953960"/>
                <a:ext cx="14400" cy="630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92"/>
              <p:cNvSpPr/>
              <p:nvPr/>
            </p:nvSpPr>
            <p:spPr>
              <a:xfrm rot="-3932400">
                <a:off x="5991120" y="4293360"/>
                <a:ext cx="30240" cy="5184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92"/>
              <p:cNvSpPr/>
              <p:nvPr/>
            </p:nvSpPr>
            <p:spPr>
              <a:xfrm rot="-3932400">
                <a:off x="5432760" y="5105520"/>
                <a:ext cx="25920" cy="4824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92"/>
              <p:cNvSpPr/>
              <p:nvPr/>
            </p:nvSpPr>
            <p:spPr>
              <a:xfrm rot="-3932400">
                <a:off x="5849280" y="4406400"/>
                <a:ext cx="19440" cy="5832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92"/>
              <p:cNvSpPr/>
              <p:nvPr/>
            </p:nvSpPr>
            <p:spPr>
              <a:xfrm rot="-3932400">
                <a:off x="3998880" y="5193720"/>
                <a:ext cx="43920" cy="29520"/>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92"/>
              <p:cNvSpPr/>
              <p:nvPr/>
            </p:nvSpPr>
            <p:spPr>
              <a:xfrm rot="-3932400">
                <a:off x="4652280" y="5040000"/>
                <a:ext cx="10440" cy="4824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92"/>
              <p:cNvSpPr/>
              <p:nvPr/>
            </p:nvSpPr>
            <p:spPr>
              <a:xfrm rot="-3932400">
                <a:off x="3990960" y="5000400"/>
                <a:ext cx="56880" cy="1008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92"/>
              <p:cNvSpPr/>
              <p:nvPr/>
            </p:nvSpPr>
            <p:spPr>
              <a:xfrm rot="-3932400">
                <a:off x="4398840" y="5150520"/>
                <a:ext cx="12240" cy="57600"/>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92"/>
              <p:cNvSpPr/>
              <p:nvPr/>
            </p:nvSpPr>
            <p:spPr>
              <a:xfrm rot="-3932400">
                <a:off x="4641120" y="5069880"/>
                <a:ext cx="13680" cy="49680"/>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92"/>
              <p:cNvSpPr/>
              <p:nvPr/>
            </p:nvSpPr>
            <p:spPr>
              <a:xfrm rot="-3932400">
                <a:off x="4125240" y="5271480"/>
                <a:ext cx="13680" cy="39240"/>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92"/>
              <p:cNvSpPr/>
              <p:nvPr/>
            </p:nvSpPr>
            <p:spPr>
              <a:xfrm rot="-3932400">
                <a:off x="4242960" y="4889880"/>
                <a:ext cx="46080" cy="16560"/>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92"/>
              <p:cNvSpPr/>
              <p:nvPr/>
            </p:nvSpPr>
            <p:spPr>
              <a:xfrm rot="-3932400">
                <a:off x="4835160" y="5139000"/>
                <a:ext cx="15120" cy="4248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92"/>
              <p:cNvSpPr/>
              <p:nvPr/>
            </p:nvSpPr>
            <p:spPr>
              <a:xfrm rot="-3932400">
                <a:off x="5382360" y="5105160"/>
                <a:ext cx="22680" cy="47880"/>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92"/>
              <p:cNvSpPr/>
              <p:nvPr/>
            </p:nvSpPr>
            <p:spPr>
              <a:xfrm rot="-3932400">
                <a:off x="4154040" y="5254920"/>
                <a:ext cx="12240" cy="3276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92"/>
              <p:cNvSpPr/>
              <p:nvPr/>
            </p:nvSpPr>
            <p:spPr>
              <a:xfrm rot="-3932400">
                <a:off x="5266080" y="4542120"/>
                <a:ext cx="16200" cy="8640"/>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92"/>
              <p:cNvSpPr/>
              <p:nvPr/>
            </p:nvSpPr>
            <p:spPr>
              <a:xfrm rot="-3932400">
                <a:off x="5301360" y="4487400"/>
                <a:ext cx="12240" cy="36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92"/>
              <p:cNvSpPr/>
              <p:nvPr/>
            </p:nvSpPr>
            <p:spPr>
              <a:xfrm rot="-3932400">
                <a:off x="5307120" y="4479840"/>
                <a:ext cx="2880" cy="3240"/>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5" name="Google Shape;1945;p92"/>
          <p:cNvGrpSpPr/>
          <p:nvPr/>
        </p:nvGrpSpPr>
        <p:grpSpPr>
          <a:xfrm>
            <a:off x="6368404" y="-635726"/>
            <a:ext cx="3410271" cy="3170452"/>
            <a:chOff x="6368404" y="-635726"/>
            <a:chExt cx="3410271" cy="3170452"/>
          </a:xfrm>
        </p:grpSpPr>
        <p:pic>
          <p:nvPicPr>
            <p:cNvPr id="1946" name="Google Shape;1946;p92"/>
            <p:cNvPicPr preferRelativeResize="0"/>
            <p:nvPr/>
          </p:nvPicPr>
          <p:blipFill rotWithShape="1">
            <a:blip r:embed="rId14">
              <a:alphaModFix/>
            </a:blip>
            <a:srcRect/>
            <a:stretch/>
          </p:blipFill>
          <p:spPr>
            <a:xfrm rot="-3304200">
              <a:off x="7134480" y="-474480"/>
              <a:ext cx="1878120" cy="2847960"/>
            </a:xfrm>
            <a:prstGeom prst="rect">
              <a:avLst/>
            </a:prstGeom>
            <a:noFill/>
            <a:ln>
              <a:noFill/>
            </a:ln>
          </p:spPr>
        </p:pic>
        <p:pic>
          <p:nvPicPr>
            <p:cNvPr id="1947" name="Google Shape;1947;p92"/>
            <p:cNvPicPr preferRelativeResize="0"/>
            <p:nvPr/>
          </p:nvPicPr>
          <p:blipFill rotWithShape="1">
            <a:blip r:embed="rId15">
              <a:alphaModFix/>
            </a:blip>
            <a:srcRect/>
            <a:stretch/>
          </p:blipFill>
          <p:spPr>
            <a:xfrm rot="2095800">
              <a:off x="8578440" y="920880"/>
              <a:ext cx="345600" cy="875160"/>
            </a:xfrm>
            <a:prstGeom prst="rect">
              <a:avLst/>
            </a:prstGeom>
            <a:noFill/>
            <a:ln>
              <a:noFill/>
            </a:ln>
          </p:spPr>
        </p:pic>
      </p:grpSp>
      <p:pic>
        <p:nvPicPr>
          <p:cNvPr id="1948" name="Google Shape;1948;p92"/>
          <p:cNvPicPr preferRelativeResize="0"/>
          <p:nvPr/>
        </p:nvPicPr>
        <p:blipFill rotWithShape="1">
          <a:blip r:embed="rId16">
            <a:alphaModFix/>
          </a:blip>
          <a:srcRect/>
          <a:stretch/>
        </p:blipFill>
        <p:spPr>
          <a:xfrm rot="-715200">
            <a:off x="5931720" y="3586320"/>
            <a:ext cx="1996560" cy="3027240"/>
          </a:xfrm>
          <a:prstGeom prst="rect">
            <a:avLst/>
          </a:prstGeom>
          <a:noFill/>
          <a:ln>
            <a:noFill/>
          </a:ln>
        </p:spPr>
      </p:pic>
      <p:sp>
        <p:nvSpPr>
          <p:cNvPr id="1949" name="Google Shape;1949;p92"/>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6F0"/>
        </a:solidFill>
        <a:effectLst/>
      </p:bgPr>
    </p:bg>
    <p:spTree>
      <p:nvGrpSpPr>
        <p:cNvPr id="1" name="Shape 1998"/>
        <p:cNvGrpSpPr/>
        <p:nvPr/>
      </p:nvGrpSpPr>
      <p:grpSpPr>
        <a:xfrm>
          <a:off x="0" y="0"/>
          <a:ext cx="0" cy="0"/>
          <a:chOff x="0" y="0"/>
          <a:chExt cx="0" cy="0"/>
        </a:xfrm>
      </p:grpSpPr>
      <p:sp>
        <p:nvSpPr>
          <p:cNvPr id="1999" name="Google Shape;1999;p105"/>
          <p:cNvSpPr txBox="1">
            <a:spLocks noGrp="1"/>
          </p:cNvSpPr>
          <p:nvPr>
            <p:ph type="body" idx="1"/>
          </p:nvPr>
        </p:nvSpPr>
        <p:spPr>
          <a:xfrm>
            <a:off x="720000" y="1554120"/>
            <a:ext cx="3467520" cy="30492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000" name="Google Shape;2000;p105"/>
          <p:cNvSpPr txBox="1">
            <a:spLocks noGrp="1"/>
          </p:cNvSpPr>
          <p:nvPr>
            <p:ph type="title"/>
          </p:nvPr>
        </p:nvSpPr>
        <p:spPr>
          <a:xfrm>
            <a:off x="636120" y="361080"/>
            <a:ext cx="2964960" cy="119232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grpSp>
        <p:nvGrpSpPr>
          <p:cNvPr id="2001" name="Google Shape;2001;p105"/>
          <p:cNvGrpSpPr/>
          <p:nvPr/>
        </p:nvGrpSpPr>
        <p:grpSpPr>
          <a:xfrm>
            <a:off x="3716903" y="630627"/>
            <a:ext cx="5973675" cy="5056007"/>
            <a:chOff x="3716903" y="630627"/>
            <a:chExt cx="5973675" cy="5056007"/>
          </a:xfrm>
        </p:grpSpPr>
        <p:grpSp>
          <p:nvGrpSpPr>
            <p:cNvPr id="2002" name="Google Shape;2002;p105"/>
            <p:cNvGrpSpPr/>
            <p:nvPr/>
          </p:nvGrpSpPr>
          <p:grpSpPr>
            <a:xfrm>
              <a:off x="6037006" y="3109966"/>
              <a:ext cx="3130228" cy="2576668"/>
              <a:chOff x="6037006" y="3109966"/>
              <a:chExt cx="3130228" cy="2576668"/>
            </a:xfrm>
          </p:grpSpPr>
          <p:sp>
            <p:nvSpPr>
              <p:cNvPr id="2003" name="Google Shape;2003;p105"/>
              <p:cNvSpPr/>
              <p:nvPr/>
            </p:nvSpPr>
            <p:spPr>
              <a:xfrm rot="3318000">
                <a:off x="7124040" y="2825640"/>
                <a:ext cx="956160" cy="3145320"/>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05"/>
              <p:cNvSpPr/>
              <p:nvPr/>
            </p:nvSpPr>
            <p:spPr>
              <a:xfrm rot="3318000">
                <a:off x="7013880" y="4174200"/>
                <a:ext cx="81000" cy="1565640"/>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05"/>
              <p:cNvSpPr/>
              <p:nvPr/>
            </p:nvSpPr>
            <p:spPr>
              <a:xfrm rot="3318000">
                <a:off x="8022240" y="3717720"/>
                <a:ext cx="348840" cy="1058400"/>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05"/>
              <p:cNvSpPr/>
              <p:nvPr/>
            </p:nvSpPr>
            <p:spPr>
              <a:xfrm rot="3318000">
                <a:off x="8468640" y="3393720"/>
                <a:ext cx="181800" cy="27036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05"/>
              <p:cNvSpPr/>
              <p:nvPr/>
            </p:nvSpPr>
            <p:spPr>
              <a:xfrm rot="3318000">
                <a:off x="8583120" y="3613680"/>
                <a:ext cx="78840" cy="145440"/>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05"/>
              <p:cNvSpPr/>
              <p:nvPr/>
            </p:nvSpPr>
            <p:spPr>
              <a:xfrm rot="3318000">
                <a:off x="8464320" y="3733560"/>
                <a:ext cx="50400" cy="1512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05"/>
              <p:cNvSpPr/>
              <p:nvPr/>
            </p:nvSpPr>
            <p:spPr>
              <a:xfrm rot="3318000">
                <a:off x="8439840" y="3860640"/>
                <a:ext cx="83160" cy="1620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05"/>
              <p:cNvSpPr/>
              <p:nvPr/>
            </p:nvSpPr>
            <p:spPr>
              <a:xfrm rot="3318000">
                <a:off x="8341200" y="3683880"/>
                <a:ext cx="49680" cy="122400"/>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05"/>
              <p:cNvSpPr/>
              <p:nvPr/>
            </p:nvSpPr>
            <p:spPr>
              <a:xfrm rot="3318000">
                <a:off x="8705160" y="3998880"/>
                <a:ext cx="120960" cy="78480"/>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05"/>
              <p:cNvSpPr/>
              <p:nvPr/>
            </p:nvSpPr>
            <p:spPr>
              <a:xfrm rot="3318000">
                <a:off x="8289360" y="3424320"/>
                <a:ext cx="117000" cy="58680"/>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05"/>
              <p:cNvSpPr/>
              <p:nvPr/>
            </p:nvSpPr>
            <p:spPr>
              <a:xfrm rot="3318000">
                <a:off x="8403840" y="3539160"/>
                <a:ext cx="92520" cy="10188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05"/>
              <p:cNvSpPr/>
              <p:nvPr/>
            </p:nvSpPr>
            <p:spPr>
              <a:xfrm rot="3318000">
                <a:off x="8672040" y="3430800"/>
                <a:ext cx="53280" cy="123120"/>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05"/>
              <p:cNvSpPr/>
              <p:nvPr/>
            </p:nvSpPr>
            <p:spPr>
              <a:xfrm rot="3318000">
                <a:off x="8655120" y="3814200"/>
                <a:ext cx="93240" cy="84240"/>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05"/>
              <p:cNvSpPr/>
              <p:nvPr/>
            </p:nvSpPr>
            <p:spPr>
              <a:xfrm rot="3318000">
                <a:off x="8802000" y="3651840"/>
                <a:ext cx="32760" cy="11556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05"/>
              <p:cNvSpPr/>
              <p:nvPr/>
            </p:nvSpPr>
            <p:spPr>
              <a:xfrm rot="3318000">
                <a:off x="8359200" y="3732480"/>
                <a:ext cx="50400" cy="9612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05"/>
              <p:cNvSpPr/>
              <p:nvPr/>
            </p:nvSpPr>
            <p:spPr>
              <a:xfrm rot="3318000">
                <a:off x="8407800" y="3384360"/>
                <a:ext cx="43560" cy="5436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05"/>
              <p:cNvSpPr/>
              <p:nvPr/>
            </p:nvSpPr>
            <p:spPr>
              <a:xfrm rot="3318000">
                <a:off x="8750880" y="3997800"/>
                <a:ext cx="73440" cy="50040"/>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05"/>
              <p:cNvSpPr/>
              <p:nvPr/>
            </p:nvSpPr>
            <p:spPr>
              <a:xfrm rot="3318000">
                <a:off x="8721000" y="3465360"/>
                <a:ext cx="31680" cy="6192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05"/>
              <p:cNvSpPr/>
              <p:nvPr/>
            </p:nvSpPr>
            <p:spPr>
              <a:xfrm rot="3318000">
                <a:off x="8514720" y="3807000"/>
                <a:ext cx="29160" cy="7632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05"/>
              <p:cNvSpPr/>
              <p:nvPr/>
            </p:nvSpPr>
            <p:spPr>
              <a:xfrm rot="3318000">
                <a:off x="8522280" y="3394800"/>
                <a:ext cx="57240" cy="5796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05"/>
              <p:cNvSpPr/>
              <p:nvPr/>
            </p:nvSpPr>
            <p:spPr>
              <a:xfrm rot="3318000">
                <a:off x="8624520" y="3863520"/>
                <a:ext cx="61920" cy="43560"/>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05"/>
              <p:cNvSpPr/>
              <p:nvPr/>
            </p:nvSpPr>
            <p:spPr>
              <a:xfrm rot="3318000">
                <a:off x="8806320" y="3639600"/>
                <a:ext cx="26640" cy="68760"/>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05"/>
              <p:cNvSpPr/>
              <p:nvPr/>
            </p:nvSpPr>
            <p:spPr>
              <a:xfrm rot="3318000">
                <a:off x="8811000" y="3529080"/>
                <a:ext cx="24120" cy="61920"/>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05"/>
              <p:cNvSpPr/>
              <p:nvPr/>
            </p:nvSpPr>
            <p:spPr>
              <a:xfrm rot="3318000">
                <a:off x="8634240" y="3756600"/>
                <a:ext cx="30960" cy="4896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05"/>
              <p:cNvSpPr/>
              <p:nvPr/>
            </p:nvSpPr>
            <p:spPr>
              <a:xfrm rot="3318000">
                <a:off x="8756280" y="3500280"/>
                <a:ext cx="34920" cy="6480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05"/>
              <p:cNvSpPr/>
              <p:nvPr/>
            </p:nvSpPr>
            <p:spPr>
              <a:xfrm rot="3318000">
                <a:off x="8360280" y="3412080"/>
                <a:ext cx="51840" cy="24120"/>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05"/>
              <p:cNvSpPr/>
              <p:nvPr/>
            </p:nvSpPr>
            <p:spPr>
              <a:xfrm rot="3318000">
                <a:off x="8608680" y="3904200"/>
                <a:ext cx="45000" cy="26640"/>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05"/>
              <p:cNvSpPr/>
              <p:nvPr/>
            </p:nvSpPr>
            <p:spPr>
              <a:xfrm rot="3318000">
                <a:off x="8497440" y="3400200"/>
                <a:ext cx="39600" cy="42480"/>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05"/>
              <p:cNvSpPr/>
              <p:nvPr/>
            </p:nvSpPr>
            <p:spPr>
              <a:xfrm rot="3318000">
                <a:off x="8601840" y="3736800"/>
                <a:ext cx="31680" cy="432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05"/>
              <p:cNvSpPr/>
              <p:nvPr/>
            </p:nvSpPr>
            <p:spPr>
              <a:xfrm rot="3318000">
                <a:off x="8295840" y="3894120"/>
                <a:ext cx="20160" cy="3708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05"/>
              <p:cNvSpPr/>
              <p:nvPr/>
            </p:nvSpPr>
            <p:spPr>
              <a:xfrm rot="3318000">
                <a:off x="8352720" y="3933720"/>
                <a:ext cx="33480" cy="3024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4" name="Google Shape;2034;p105"/>
            <p:cNvGrpSpPr/>
            <p:nvPr/>
          </p:nvGrpSpPr>
          <p:grpSpPr>
            <a:xfrm>
              <a:off x="7333103" y="630627"/>
              <a:ext cx="2357475" cy="2682546"/>
              <a:chOff x="7333103" y="630627"/>
              <a:chExt cx="2357475" cy="2682546"/>
            </a:xfrm>
          </p:grpSpPr>
          <p:sp>
            <p:nvSpPr>
              <p:cNvPr id="2035" name="Google Shape;2035;p105"/>
              <p:cNvSpPr/>
              <p:nvPr/>
            </p:nvSpPr>
            <p:spPr>
              <a:xfrm rot="-6300000">
                <a:off x="8123040" y="1692720"/>
                <a:ext cx="277560" cy="54360"/>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05"/>
              <p:cNvSpPr/>
              <p:nvPr/>
            </p:nvSpPr>
            <p:spPr>
              <a:xfrm rot="-6300000">
                <a:off x="7959240" y="1931760"/>
                <a:ext cx="248400" cy="6660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05"/>
              <p:cNvSpPr/>
              <p:nvPr/>
            </p:nvSpPr>
            <p:spPr>
              <a:xfrm rot="-6300000">
                <a:off x="7875720" y="2215440"/>
                <a:ext cx="220680" cy="64080"/>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05"/>
              <p:cNvSpPr/>
              <p:nvPr/>
            </p:nvSpPr>
            <p:spPr>
              <a:xfrm rot="-6300000">
                <a:off x="8130240" y="1703880"/>
                <a:ext cx="181440" cy="3780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05"/>
              <p:cNvSpPr/>
              <p:nvPr/>
            </p:nvSpPr>
            <p:spPr>
              <a:xfrm rot="-6300000">
                <a:off x="8272800" y="1469520"/>
                <a:ext cx="162000" cy="17640"/>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05"/>
              <p:cNvSpPr/>
              <p:nvPr/>
            </p:nvSpPr>
            <p:spPr>
              <a:xfrm rot="-6300000">
                <a:off x="8103240" y="1710360"/>
                <a:ext cx="155520" cy="3888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05"/>
              <p:cNvSpPr/>
              <p:nvPr/>
            </p:nvSpPr>
            <p:spPr>
              <a:xfrm rot="-6300000">
                <a:off x="8263440" y="1527120"/>
                <a:ext cx="126720" cy="1728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05"/>
              <p:cNvSpPr/>
              <p:nvPr/>
            </p:nvSpPr>
            <p:spPr>
              <a:xfrm rot="-6300000">
                <a:off x="7913160" y="2237760"/>
                <a:ext cx="110520" cy="42120"/>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05"/>
              <p:cNvSpPr/>
              <p:nvPr/>
            </p:nvSpPr>
            <p:spPr>
              <a:xfrm rot="-6300000">
                <a:off x="7883640" y="2321280"/>
                <a:ext cx="81000" cy="28080"/>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05"/>
              <p:cNvSpPr/>
              <p:nvPr/>
            </p:nvSpPr>
            <p:spPr>
              <a:xfrm rot="-6300000">
                <a:off x="8039160" y="1735920"/>
                <a:ext cx="114120" cy="15480"/>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05"/>
              <p:cNvSpPr/>
              <p:nvPr/>
            </p:nvSpPr>
            <p:spPr>
              <a:xfrm rot="-6300000">
                <a:off x="8000640" y="1963440"/>
                <a:ext cx="105120" cy="3384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05"/>
              <p:cNvSpPr/>
              <p:nvPr/>
            </p:nvSpPr>
            <p:spPr>
              <a:xfrm rot="-6300000">
                <a:off x="7880400" y="2507760"/>
                <a:ext cx="100440" cy="3960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05"/>
              <p:cNvSpPr/>
              <p:nvPr/>
            </p:nvSpPr>
            <p:spPr>
              <a:xfrm rot="-6300000">
                <a:off x="8106840" y="1743120"/>
                <a:ext cx="95400" cy="1836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05"/>
              <p:cNvSpPr/>
              <p:nvPr/>
            </p:nvSpPr>
            <p:spPr>
              <a:xfrm rot="-6300000">
                <a:off x="7919640" y="2368080"/>
                <a:ext cx="84600" cy="29880"/>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05"/>
              <p:cNvSpPr/>
              <p:nvPr/>
            </p:nvSpPr>
            <p:spPr>
              <a:xfrm rot="-6300000">
                <a:off x="8453160" y="1337400"/>
                <a:ext cx="91440" cy="1296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05"/>
              <p:cNvSpPr/>
              <p:nvPr/>
            </p:nvSpPr>
            <p:spPr>
              <a:xfrm rot="-6300000">
                <a:off x="8484840" y="1306080"/>
                <a:ext cx="67680" cy="1080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05"/>
              <p:cNvSpPr/>
              <p:nvPr/>
            </p:nvSpPr>
            <p:spPr>
              <a:xfrm rot="-6300000">
                <a:off x="8337600" y="1440000"/>
                <a:ext cx="74880" cy="10080"/>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05"/>
              <p:cNvSpPr/>
              <p:nvPr/>
            </p:nvSpPr>
            <p:spPr>
              <a:xfrm rot="-6300000">
                <a:off x="7972920" y="2000160"/>
                <a:ext cx="64080" cy="1584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05"/>
              <p:cNvSpPr/>
              <p:nvPr/>
            </p:nvSpPr>
            <p:spPr>
              <a:xfrm rot="-6300000">
                <a:off x="8041320" y="1751040"/>
                <a:ext cx="59040" cy="10080"/>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05"/>
              <p:cNvSpPr/>
              <p:nvPr/>
            </p:nvSpPr>
            <p:spPr>
              <a:xfrm rot="-6300000">
                <a:off x="7905600" y="2489040"/>
                <a:ext cx="55800" cy="19080"/>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05"/>
              <p:cNvSpPr/>
              <p:nvPr/>
            </p:nvSpPr>
            <p:spPr>
              <a:xfrm rot="-6300000">
                <a:off x="7919280" y="2264040"/>
                <a:ext cx="60480" cy="18000"/>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05"/>
              <p:cNvSpPr/>
              <p:nvPr/>
            </p:nvSpPr>
            <p:spPr>
              <a:xfrm rot="-6300000">
                <a:off x="8595000" y="1161000"/>
                <a:ext cx="57240" cy="10080"/>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05"/>
              <p:cNvSpPr/>
              <p:nvPr/>
            </p:nvSpPr>
            <p:spPr>
              <a:xfrm rot="-6300000">
                <a:off x="8621640" y="1137960"/>
                <a:ext cx="48240" cy="11160"/>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05"/>
              <p:cNvSpPr/>
              <p:nvPr/>
            </p:nvSpPr>
            <p:spPr>
              <a:xfrm rot="-6300000">
                <a:off x="8008920" y="1987560"/>
                <a:ext cx="54720" cy="18000"/>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05"/>
              <p:cNvSpPr/>
              <p:nvPr/>
            </p:nvSpPr>
            <p:spPr>
              <a:xfrm rot="-6300000">
                <a:off x="8369640" y="1413000"/>
                <a:ext cx="39600" cy="10440"/>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05"/>
              <p:cNvSpPr/>
              <p:nvPr/>
            </p:nvSpPr>
            <p:spPr>
              <a:xfrm rot="-6300000">
                <a:off x="7995960" y="1949400"/>
                <a:ext cx="35280" cy="11880"/>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05"/>
              <p:cNvSpPr/>
              <p:nvPr/>
            </p:nvSpPr>
            <p:spPr>
              <a:xfrm rot="-6300000">
                <a:off x="7958160" y="2000520"/>
                <a:ext cx="24120" cy="10800"/>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05"/>
              <p:cNvSpPr/>
              <p:nvPr/>
            </p:nvSpPr>
            <p:spPr>
              <a:xfrm rot="-6300000">
                <a:off x="8016480" y="1923840"/>
                <a:ext cx="13320" cy="612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05"/>
              <p:cNvSpPr/>
              <p:nvPr/>
            </p:nvSpPr>
            <p:spPr>
              <a:xfrm rot="-6300000">
                <a:off x="7368120" y="1058040"/>
                <a:ext cx="2287440" cy="1827720"/>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05"/>
              <p:cNvSpPr/>
              <p:nvPr/>
            </p:nvSpPr>
            <p:spPr>
              <a:xfrm rot="-6300000">
                <a:off x="7970040" y="1988280"/>
                <a:ext cx="525240" cy="169920"/>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05"/>
              <p:cNvSpPr/>
              <p:nvPr/>
            </p:nvSpPr>
            <p:spPr>
              <a:xfrm rot="-6300000">
                <a:off x="8474760" y="1317600"/>
                <a:ext cx="343080" cy="105120"/>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05"/>
              <p:cNvSpPr/>
              <p:nvPr/>
            </p:nvSpPr>
            <p:spPr>
              <a:xfrm rot="-6300000">
                <a:off x="8664480" y="2010960"/>
                <a:ext cx="29880" cy="33336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05"/>
              <p:cNvSpPr/>
              <p:nvPr/>
            </p:nvSpPr>
            <p:spPr>
              <a:xfrm rot="-6300000">
                <a:off x="8478720" y="2343960"/>
                <a:ext cx="47880" cy="28044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05"/>
              <p:cNvSpPr/>
              <p:nvPr/>
            </p:nvSpPr>
            <p:spPr>
              <a:xfrm rot="-6300000">
                <a:off x="8845560" y="2246040"/>
                <a:ext cx="42480" cy="246240"/>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05"/>
              <p:cNvSpPr/>
              <p:nvPr/>
            </p:nvSpPr>
            <p:spPr>
              <a:xfrm rot="-6300000">
                <a:off x="8775360" y="2427120"/>
                <a:ext cx="37080" cy="23076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05"/>
              <p:cNvSpPr/>
              <p:nvPr/>
            </p:nvSpPr>
            <p:spPr>
              <a:xfrm rot="-6300000">
                <a:off x="8476920" y="2361600"/>
                <a:ext cx="28440" cy="128880"/>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05"/>
              <p:cNvSpPr/>
              <p:nvPr/>
            </p:nvSpPr>
            <p:spPr>
              <a:xfrm rot="-6300000">
                <a:off x="9027360" y="1917360"/>
                <a:ext cx="75600" cy="214920"/>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05"/>
              <p:cNvSpPr/>
              <p:nvPr/>
            </p:nvSpPr>
            <p:spPr>
              <a:xfrm rot="-6300000">
                <a:off x="9068760" y="1638360"/>
                <a:ext cx="91800" cy="20736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05"/>
              <p:cNvSpPr/>
              <p:nvPr/>
            </p:nvSpPr>
            <p:spPr>
              <a:xfrm rot="-6300000">
                <a:off x="7850160" y="2548800"/>
                <a:ext cx="183240" cy="5796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05"/>
              <p:cNvSpPr/>
              <p:nvPr/>
            </p:nvSpPr>
            <p:spPr>
              <a:xfrm rot="-6300000">
                <a:off x="8227800" y="2363760"/>
                <a:ext cx="114480" cy="576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05"/>
              <p:cNvSpPr/>
              <p:nvPr/>
            </p:nvSpPr>
            <p:spPr>
              <a:xfrm rot="-6300000">
                <a:off x="8372160" y="1967040"/>
                <a:ext cx="153720" cy="6372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05"/>
              <p:cNvSpPr/>
              <p:nvPr/>
            </p:nvSpPr>
            <p:spPr>
              <a:xfrm rot="-6300000">
                <a:off x="8444520" y="1767600"/>
                <a:ext cx="164880" cy="6228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05"/>
              <p:cNvSpPr/>
              <p:nvPr/>
            </p:nvSpPr>
            <p:spPr>
              <a:xfrm rot="-6300000">
                <a:off x="8466840" y="2375640"/>
                <a:ext cx="30240" cy="1656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05"/>
              <p:cNvSpPr/>
              <p:nvPr/>
            </p:nvSpPr>
            <p:spPr>
              <a:xfrm rot="-6300000">
                <a:off x="8868960" y="2248200"/>
                <a:ext cx="32040" cy="162720"/>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05"/>
              <p:cNvSpPr/>
              <p:nvPr/>
            </p:nvSpPr>
            <p:spPr>
              <a:xfrm rot="-6300000">
                <a:off x="8079120" y="2604960"/>
                <a:ext cx="138240" cy="65880"/>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05"/>
              <p:cNvSpPr/>
              <p:nvPr/>
            </p:nvSpPr>
            <p:spPr>
              <a:xfrm rot="-6300000">
                <a:off x="8056800" y="2633760"/>
                <a:ext cx="159120" cy="74880"/>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05"/>
              <p:cNvSpPr/>
              <p:nvPr/>
            </p:nvSpPr>
            <p:spPr>
              <a:xfrm rot="-6300000">
                <a:off x="8360640" y="2004840"/>
                <a:ext cx="140400" cy="6444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05"/>
              <p:cNvSpPr/>
              <p:nvPr/>
            </p:nvSpPr>
            <p:spPr>
              <a:xfrm rot="-6300000">
                <a:off x="8657640" y="1295280"/>
                <a:ext cx="166320" cy="4284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05"/>
              <p:cNvSpPr/>
              <p:nvPr/>
            </p:nvSpPr>
            <p:spPr>
              <a:xfrm rot="-6300000">
                <a:off x="8730720" y="2635560"/>
                <a:ext cx="61920" cy="150120"/>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05"/>
              <p:cNvSpPr/>
              <p:nvPr/>
            </p:nvSpPr>
            <p:spPr>
              <a:xfrm rot="-6300000">
                <a:off x="8908560" y="2203920"/>
                <a:ext cx="32040" cy="15624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05"/>
              <p:cNvSpPr/>
              <p:nvPr/>
            </p:nvSpPr>
            <p:spPr>
              <a:xfrm rot="-6300000">
                <a:off x="9088200" y="1230120"/>
                <a:ext cx="64440" cy="15084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05"/>
              <p:cNvSpPr/>
              <p:nvPr/>
            </p:nvSpPr>
            <p:spPr>
              <a:xfrm rot="-6300000">
                <a:off x="8058960" y="2664720"/>
                <a:ext cx="132480" cy="5904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05"/>
              <p:cNvSpPr/>
              <p:nvPr/>
            </p:nvSpPr>
            <p:spPr>
              <a:xfrm rot="-6300000">
                <a:off x="8645400" y="1333800"/>
                <a:ext cx="138240" cy="3312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05"/>
              <p:cNvSpPr/>
              <p:nvPr/>
            </p:nvSpPr>
            <p:spPr>
              <a:xfrm rot="-6300000">
                <a:off x="9057600" y="1916280"/>
                <a:ext cx="52920" cy="13104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05"/>
              <p:cNvSpPr/>
              <p:nvPr/>
            </p:nvSpPr>
            <p:spPr>
              <a:xfrm rot="-6300000">
                <a:off x="8695080" y="2208600"/>
                <a:ext cx="16920" cy="1422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05"/>
              <p:cNvSpPr/>
              <p:nvPr/>
            </p:nvSpPr>
            <p:spPr>
              <a:xfrm rot="-6300000">
                <a:off x="8698680" y="1869120"/>
                <a:ext cx="23400" cy="15552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05"/>
              <p:cNvSpPr/>
              <p:nvPr/>
            </p:nvSpPr>
            <p:spPr>
              <a:xfrm rot="-6300000">
                <a:off x="8648640" y="2659680"/>
                <a:ext cx="20880" cy="13392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05"/>
              <p:cNvSpPr/>
              <p:nvPr/>
            </p:nvSpPr>
            <p:spPr>
              <a:xfrm rot="-6300000">
                <a:off x="8001720" y="2782800"/>
                <a:ext cx="120240" cy="52560"/>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05"/>
              <p:cNvSpPr/>
              <p:nvPr/>
            </p:nvSpPr>
            <p:spPr>
              <a:xfrm rot="-6300000">
                <a:off x="8428680" y="1770840"/>
                <a:ext cx="128520" cy="43920"/>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05"/>
              <p:cNvSpPr/>
              <p:nvPr/>
            </p:nvSpPr>
            <p:spPr>
              <a:xfrm rot="-6300000">
                <a:off x="8667000" y="2087280"/>
                <a:ext cx="9720" cy="132120"/>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05"/>
              <p:cNvSpPr/>
              <p:nvPr/>
            </p:nvSpPr>
            <p:spPr>
              <a:xfrm rot="-6300000">
                <a:off x="8800560" y="1089360"/>
                <a:ext cx="124920" cy="9000"/>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05"/>
              <p:cNvSpPr/>
              <p:nvPr/>
            </p:nvSpPr>
            <p:spPr>
              <a:xfrm rot="-6300000">
                <a:off x="8601120" y="1539000"/>
                <a:ext cx="125640" cy="4932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05"/>
              <p:cNvSpPr/>
              <p:nvPr/>
            </p:nvSpPr>
            <p:spPr>
              <a:xfrm rot="-6300000">
                <a:off x="8929080" y="2177280"/>
                <a:ext cx="27000" cy="11808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05"/>
              <p:cNvSpPr/>
              <p:nvPr/>
            </p:nvSpPr>
            <p:spPr>
              <a:xfrm rot="-6300000">
                <a:off x="9119880" y="1630440"/>
                <a:ext cx="45720" cy="105120"/>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05"/>
              <p:cNvSpPr/>
              <p:nvPr/>
            </p:nvSpPr>
            <p:spPr>
              <a:xfrm rot="-6300000">
                <a:off x="9095040" y="1227960"/>
                <a:ext cx="39240" cy="105480"/>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05"/>
              <p:cNvSpPr/>
              <p:nvPr/>
            </p:nvSpPr>
            <p:spPr>
              <a:xfrm rot="-6300000">
                <a:off x="8830440" y="1059120"/>
                <a:ext cx="100080" cy="10440"/>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05"/>
              <p:cNvSpPr/>
              <p:nvPr/>
            </p:nvSpPr>
            <p:spPr>
              <a:xfrm rot="-6300000">
                <a:off x="8354160" y="2574360"/>
                <a:ext cx="20520" cy="11592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05"/>
              <p:cNvSpPr/>
              <p:nvPr/>
            </p:nvSpPr>
            <p:spPr>
              <a:xfrm rot="-6300000">
                <a:off x="8275680" y="2734200"/>
                <a:ext cx="12600" cy="12996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05"/>
              <p:cNvSpPr/>
              <p:nvPr/>
            </p:nvSpPr>
            <p:spPr>
              <a:xfrm rot="-6300000">
                <a:off x="8790480" y="2464200"/>
                <a:ext cx="25920" cy="100800"/>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05"/>
              <p:cNvSpPr/>
              <p:nvPr/>
            </p:nvSpPr>
            <p:spPr>
              <a:xfrm rot="-6300000">
                <a:off x="8885160" y="942480"/>
                <a:ext cx="90000" cy="1548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05"/>
              <p:cNvSpPr/>
              <p:nvPr/>
            </p:nvSpPr>
            <p:spPr>
              <a:xfrm rot="-6300000">
                <a:off x="8808840" y="1572120"/>
                <a:ext cx="19440" cy="9180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05"/>
              <p:cNvSpPr/>
              <p:nvPr/>
            </p:nvSpPr>
            <p:spPr>
              <a:xfrm rot="-6300000">
                <a:off x="8779680" y="1607760"/>
                <a:ext cx="20520" cy="9432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05"/>
              <p:cNvSpPr/>
              <p:nvPr/>
            </p:nvSpPr>
            <p:spPr>
              <a:xfrm rot="-6300000">
                <a:off x="8864280" y="1369800"/>
                <a:ext cx="19080" cy="9684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05"/>
              <p:cNvSpPr/>
              <p:nvPr/>
            </p:nvSpPr>
            <p:spPr>
              <a:xfrm rot="-6300000">
                <a:off x="8976240" y="1100880"/>
                <a:ext cx="35280" cy="86040"/>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05"/>
              <p:cNvSpPr/>
              <p:nvPr/>
            </p:nvSpPr>
            <p:spPr>
              <a:xfrm rot="-6300000">
                <a:off x="8622720" y="1595520"/>
                <a:ext cx="90720" cy="38880"/>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05"/>
              <p:cNvSpPr/>
              <p:nvPr/>
            </p:nvSpPr>
            <p:spPr>
              <a:xfrm rot="-6300000">
                <a:off x="8693280" y="1875960"/>
                <a:ext cx="22680" cy="89640"/>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05"/>
              <p:cNvSpPr/>
              <p:nvPr/>
            </p:nvSpPr>
            <p:spPr>
              <a:xfrm rot="-6300000">
                <a:off x="8718480" y="1841760"/>
                <a:ext cx="24840" cy="76320"/>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05"/>
              <p:cNvSpPr/>
              <p:nvPr/>
            </p:nvSpPr>
            <p:spPr>
              <a:xfrm rot="-6300000">
                <a:off x="8880120" y="1344600"/>
                <a:ext cx="18000" cy="84240"/>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05"/>
              <p:cNvSpPr/>
              <p:nvPr/>
            </p:nvSpPr>
            <p:spPr>
              <a:xfrm rot="-6300000">
                <a:off x="8922600" y="910080"/>
                <a:ext cx="79200" cy="26280"/>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05"/>
              <p:cNvSpPr/>
              <p:nvPr/>
            </p:nvSpPr>
            <p:spPr>
              <a:xfrm rot="-6300000">
                <a:off x="8677440" y="2079000"/>
                <a:ext cx="16920" cy="85680"/>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05"/>
              <p:cNvSpPr/>
              <p:nvPr/>
            </p:nvSpPr>
            <p:spPr>
              <a:xfrm rot="-6300000">
                <a:off x="8673120" y="2662200"/>
                <a:ext cx="15120" cy="6948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05"/>
              <p:cNvSpPr/>
              <p:nvPr/>
            </p:nvSpPr>
            <p:spPr>
              <a:xfrm rot="-6300000">
                <a:off x="9164160" y="1591560"/>
                <a:ext cx="27000" cy="59040"/>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05"/>
              <p:cNvSpPr/>
              <p:nvPr/>
            </p:nvSpPr>
            <p:spPr>
              <a:xfrm rot="-6300000">
                <a:off x="9100080" y="1215720"/>
                <a:ext cx="24840" cy="67680"/>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05"/>
              <p:cNvSpPr/>
              <p:nvPr/>
            </p:nvSpPr>
            <p:spPr>
              <a:xfrm rot="-6300000">
                <a:off x="8537760" y="2764800"/>
                <a:ext cx="12240" cy="8460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05"/>
              <p:cNvSpPr/>
              <p:nvPr/>
            </p:nvSpPr>
            <p:spPr>
              <a:xfrm rot="-6300000">
                <a:off x="8685720" y="2056320"/>
                <a:ext cx="14400" cy="630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05"/>
              <p:cNvSpPr/>
              <p:nvPr/>
            </p:nvSpPr>
            <p:spPr>
              <a:xfrm rot="-6300000">
                <a:off x="9037800" y="902520"/>
                <a:ext cx="30240" cy="5184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05"/>
              <p:cNvSpPr/>
              <p:nvPr/>
            </p:nvSpPr>
            <p:spPr>
              <a:xfrm rot="-6300000">
                <a:off x="9122400" y="1886040"/>
                <a:ext cx="25920" cy="4824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05"/>
              <p:cNvSpPr/>
              <p:nvPr/>
            </p:nvSpPr>
            <p:spPr>
              <a:xfrm rot="-6300000">
                <a:off x="9003600" y="1082520"/>
                <a:ext cx="19440" cy="5832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05"/>
              <p:cNvSpPr/>
              <p:nvPr/>
            </p:nvSpPr>
            <p:spPr>
              <a:xfrm rot="-6300000">
                <a:off x="8062920" y="2862000"/>
                <a:ext cx="43920" cy="29520"/>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05"/>
              <p:cNvSpPr/>
              <p:nvPr/>
            </p:nvSpPr>
            <p:spPr>
              <a:xfrm rot="-6300000">
                <a:off x="8479440" y="2336400"/>
                <a:ext cx="10440" cy="4824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05"/>
              <p:cNvSpPr/>
              <p:nvPr/>
            </p:nvSpPr>
            <p:spPr>
              <a:xfrm rot="-6300000">
                <a:off x="7926480" y="2716200"/>
                <a:ext cx="56880" cy="1008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05"/>
              <p:cNvSpPr/>
              <p:nvPr/>
            </p:nvSpPr>
            <p:spPr>
              <a:xfrm rot="-6300000">
                <a:off x="8356680" y="2581200"/>
                <a:ext cx="12240" cy="57600"/>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05"/>
              <p:cNvSpPr/>
              <p:nvPr/>
            </p:nvSpPr>
            <p:spPr>
              <a:xfrm rot="-6300000">
                <a:off x="8489880" y="2365560"/>
                <a:ext cx="13680" cy="49680"/>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05"/>
              <p:cNvSpPr/>
              <p:nvPr/>
            </p:nvSpPr>
            <p:spPr>
              <a:xfrm rot="-6300000">
                <a:off x="8216280" y="2850480"/>
                <a:ext cx="13680" cy="39240"/>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05"/>
              <p:cNvSpPr/>
              <p:nvPr/>
            </p:nvSpPr>
            <p:spPr>
              <a:xfrm rot="-6300000">
                <a:off x="8053920" y="2473200"/>
                <a:ext cx="46080" cy="16560"/>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05"/>
              <p:cNvSpPr/>
              <p:nvPr/>
            </p:nvSpPr>
            <p:spPr>
              <a:xfrm rot="-6300000">
                <a:off x="8681040" y="2296080"/>
                <a:ext cx="15120" cy="4248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05"/>
              <p:cNvSpPr/>
              <p:nvPr/>
            </p:nvSpPr>
            <p:spPr>
              <a:xfrm rot="-6300000">
                <a:off x="9083160" y="1919160"/>
                <a:ext cx="22680" cy="47880"/>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05"/>
              <p:cNvSpPr/>
              <p:nvPr/>
            </p:nvSpPr>
            <p:spPr>
              <a:xfrm rot="-6300000">
                <a:off x="8226360" y="2820600"/>
                <a:ext cx="12240" cy="3276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05"/>
              <p:cNvSpPr/>
              <p:nvPr/>
            </p:nvSpPr>
            <p:spPr>
              <a:xfrm rot="-6300000">
                <a:off x="8624160" y="1564920"/>
                <a:ext cx="16200" cy="8640"/>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05"/>
              <p:cNvSpPr/>
              <p:nvPr/>
            </p:nvSpPr>
            <p:spPr>
              <a:xfrm rot="-6300000">
                <a:off x="8615160" y="1501920"/>
                <a:ext cx="12240" cy="36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05"/>
              <p:cNvSpPr/>
              <p:nvPr/>
            </p:nvSpPr>
            <p:spPr>
              <a:xfrm rot="-6300000">
                <a:off x="8615880" y="1495440"/>
                <a:ext cx="2880" cy="3240"/>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6" name="Google Shape;2136;p105"/>
            <p:cNvGrpSpPr/>
            <p:nvPr/>
          </p:nvGrpSpPr>
          <p:grpSpPr>
            <a:xfrm>
              <a:off x="3716903" y="2751387"/>
              <a:ext cx="2357475" cy="2682546"/>
              <a:chOff x="3716903" y="2751387"/>
              <a:chExt cx="2357475" cy="2682546"/>
            </a:xfrm>
          </p:grpSpPr>
          <p:sp>
            <p:nvSpPr>
              <p:cNvPr id="2137" name="Google Shape;2137;p105"/>
              <p:cNvSpPr/>
              <p:nvPr/>
            </p:nvSpPr>
            <p:spPr>
              <a:xfrm rot="6300000" flipH="1">
                <a:off x="5007960" y="3814560"/>
                <a:ext cx="277560" cy="54360"/>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05"/>
              <p:cNvSpPr/>
              <p:nvPr/>
            </p:nvSpPr>
            <p:spPr>
              <a:xfrm rot="6300000" flipH="1">
                <a:off x="5201280" y="4053240"/>
                <a:ext cx="248400" cy="6660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05"/>
              <p:cNvSpPr/>
              <p:nvPr/>
            </p:nvSpPr>
            <p:spPr>
              <a:xfrm rot="6300000" flipH="1">
                <a:off x="5312520" y="4337640"/>
                <a:ext cx="220680" cy="64080"/>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05"/>
              <p:cNvSpPr/>
              <p:nvPr/>
            </p:nvSpPr>
            <p:spPr>
              <a:xfrm rot="6300000" flipH="1">
                <a:off x="5096880" y="3825720"/>
                <a:ext cx="181440" cy="3780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05"/>
              <p:cNvSpPr/>
              <p:nvPr/>
            </p:nvSpPr>
            <p:spPr>
              <a:xfrm rot="6300000" flipH="1">
                <a:off x="4973760" y="3589560"/>
                <a:ext cx="162000" cy="17640"/>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05"/>
              <p:cNvSpPr/>
              <p:nvPr/>
            </p:nvSpPr>
            <p:spPr>
              <a:xfrm rot="6300000" flipH="1">
                <a:off x="5149800" y="3830040"/>
                <a:ext cx="155520" cy="3924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05"/>
              <p:cNvSpPr/>
              <p:nvPr/>
            </p:nvSpPr>
            <p:spPr>
              <a:xfrm rot="6300000" flipH="1">
                <a:off x="5018400" y="3649320"/>
                <a:ext cx="126720" cy="1728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05"/>
              <p:cNvSpPr/>
              <p:nvPr/>
            </p:nvSpPr>
            <p:spPr>
              <a:xfrm rot="6300000" flipH="1">
                <a:off x="5384880" y="4357080"/>
                <a:ext cx="110520" cy="42120"/>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05"/>
              <p:cNvSpPr/>
              <p:nvPr/>
            </p:nvSpPr>
            <p:spPr>
              <a:xfrm rot="6300000" flipH="1">
                <a:off x="5443920" y="4442760"/>
                <a:ext cx="81000" cy="28080"/>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05"/>
              <p:cNvSpPr/>
              <p:nvPr/>
            </p:nvSpPr>
            <p:spPr>
              <a:xfrm rot="6300000" flipH="1">
                <a:off x="5255640" y="3856320"/>
                <a:ext cx="114120" cy="15120"/>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05"/>
              <p:cNvSpPr/>
              <p:nvPr/>
            </p:nvSpPr>
            <p:spPr>
              <a:xfrm rot="6300000" flipH="1">
                <a:off x="5302800" y="4085640"/>
                <a:ext cx="105120" cy="3384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05"/>
              <p:cNvSpPr/>
              <p:nvPr/>
            </p:nvSpPr>
            <p:spPr>
              <a:xfrm rot="6300000" flipH="1">
                <a:off x="5427720" y="4627800"/>
                <a:ext cx="100080" cy="3960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05"/>
              <p:cNvSpPr/>
              <p:nvPr/>
            </p:nvSpPr>
            <p:spPr>
              <a:xfrm rot="6300000" flipH="1">
                <a:off x="5205600" y="3862800"/>
                <a:ext cx="95400" cy="1944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05"/>
              <p:cNvSpPr/>
              <p:nvPr/>
            </p:nvSpPr>
            <p:spPr>
              <a:xfrm rot="6300000" flipH="1">
                <a:off x="5404320" y="4487400"/>
                <a:ext cx="84600" cy="29880"/>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05"/>
              <p:cNvSpPr/>
              <p:nvPr/>
            </p:nvSpPr>
            <p:spPr>
              <a:xfrm rot="6300000" flipH="1">
                <a:off x="4863960" y="3459240"/>
                <a:ext cx="91440" cy="1296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05"/>
              <p:cNvSpPr/>
              <p:nvPr/>
            </p:nvSpPr>
            <p:spPr>
              <a:xfrm rot="6300000" flipH="1">
                <a:off x="4856400" y="3425760"/>
                <a:ext cx="67680" cy="1080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05"/>
              <p:cNvSpPr/>
              <p:nvPr/>
            </p:nvSpPr>
            <p:spPr>
              <a:xfrm rot="6300000" flipH="1">
                <a:off x="4996080" y="3562560"/>
                <a:ext cx="74880" cy="10080"/>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05"/>
              <p:cNvSpPr/>
              <p:nvPr/>
            </p:nvSpPr>
            <p:spPr>
              <a:xfrm rot="6300000" flipH="1">
                <a:off x="5372280" y="4120200"/>
                <a:ext cx="64080" cy="1476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05"/>
              <p:cNvSpPr/>
              <p:nvPr/>
            </p:nvSpPr>
            <p:spPr>
              <a:xfrm rot="6300000" flipH="1">
                <a:off x="5308560" y="3872520"/>
                <a:ext cx="58680" cy="10080"/>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05"/>
              <p:cNvSpPr/>
              <p:nvPr/>
            </p:nvSpPr>
            <p:spPr>
              <a:xfrm rot="6300000" flipH="1">
                <a:off x="5447160" y="4608720"/>
                <a:ext cx="55800" cy="19080"/>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05"/>
              <p:cNvSpPr/>
              <p:nvPr/>
            </p:nvSpPr>
            <p:spPr>
              <a:xfrm rot="6300000" flipH="1">
                <a:off x="5428800" y="4383360"/>
                <a:ext cx="60480" cy="17640"/>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05"/>
              <p:cNvSpPr/>
              <p:nvPr/>
            </p:nvSpPr>
            <p:spPr>
              <a:xfrm rot="6300000" flipH="1">
                <a:off x="4756320" y="3280680"/>
                <a:ext cx="57240" cy="10080"/>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05"/>
              <p:cNvSpPr/>
              <p:nvPr/>
            </p:nvSpPr>
            <p:spPr>
              <a:xfrm rot="6300000" flipH="1">
                <a:off x="4738680" y="3258000"/>
                <a:ext cx="48240" cy="11160"/>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05"/>
              <p:cNvSpPr/>
              <p:nvPr/>
            </p:nvSpPr>
            <p:spPr>
              <a:xfrm rot="6300000" flipH="1">
                <a:off x="5344920" y="4109040"/>
                <a:ext cx="54720" cy="18000"/>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05"/>
              <p:cNvSpPr/>
              <p:nvPr/>
            </p:nvSpPr>
            <p:spPr>
              <a:xfrm rot="6300000" flipH="1">
                <a:off x="4999320" y="3534840"/>
                <a:ext cx="39600" cy="10440"/>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05"/>
              <p:cNvSpPr/>
              <p:nvPr/>
            </p:nvSpPr>
            <p:spPr>
              <a:xfrm rot="6300000" flipH="1">
                <a:off x="5377320" y="4069440"/>
                <a:ext cx="35280" cy="11880"/>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05"/>
              <p:cNvSpPr/>
              <p:nvPr/>
            </p:nvSpPr>
            <p:spPr>
              <a:xfrm rot="6300000" flipH="1">
                <a:off x="5426280" y="4120560"/>
                <a:ext cx="24120" cy="10800"/>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05"/>
              <p:cNvSpPr/>
              <p:nvPr/>
            </p:nvSpPr>
            <p:spPr>
              <a:xfrm rot="6300000" flipH="1">
                <a:off x="5378760" y="4043880"/>
                <a:ext cx="13320" cy="612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05"/>
              <p:cNvSpPr/>
              <p:nvPr/>
            </p:nvSpPr>
            <p:spPr>
              <a:xfrm rot="6300000" flipH="1">
                <a:off x="3751920" y="3178800"/>
                <a:ext cx="2287440" cy="1827720"/>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05"/>
              <p:cNvSpPr/>
              <p:nvPr/>
            </p:nvSpPr>
            <p:spPr>
              <a:xfrm rot="6300000" flipH="1">
                <a:off x="4913280" y="4107600"/>
                <a:ext cx="525240" cy="169920"/>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05"/>
              <p:cNvSpPr/>
              <p:nvPr/>
            </p:nvSpPr>
            <p:spPr>
              <a:xfrm rot="6300000" flipH="1">
                <a:off x="4590720" y="3437640"/>
                <a:ext cx="343440" cy="105120"/>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05"/>
              <p:cNvSpPr/>
              <p:nvPr/>
            </p:nvSpPr>
            <p:spPr>
              <a:xfrm rot="6300000" flipH="1">
                <a:off x="4713840" y="4136040"/>
                <a:ext cx="29880" cy="33336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05"/>
              <p:cNvSpPr/>
              <p:nvPr/>
            </p:nvSpPr>
            <p:spPr>
              <a:xfrm rot="6300000" flipH="1">
                <a:off x="4882320" y="4466880"/>
                <a:ext cx="47520" cy="27972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05"/>
              <p:cNvSpPr/>
              <p:nvPr/>
            </p:nvSpPr>
            <p:spPr>
              <a:xfrm rot="6300000" flipH="1">
                <a:off x="4520880" y="4363920"/>
                <a:ext cx="42480" cy="246240"/>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05"/>
              <p:cNvSpPr/>
              <p:nvPr/>
            </p:nvSpPr>
            <p:spPr>
              <a:xfrm rot="6300000" flipH="1">
                <a:off x="4596120" y="4546800"/>
                <a:ext cx="37080" cy="23112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05"/>
              <p:cNvSpPr/>
              <p:nvPr/>
            </p:nvSpPr>
            <p:spPr>
              <a:xfrm rot="6300000" flipH="1">
                <a:off x="4903560" y="4484160"/>
                <a:ext cx="28440" cy="127800"/>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05"/>
              <p:cNvSpPr/>
              <p:nvPr/>
            </p:nvSpPr>
            <p:spPr>
              <a:xfrm rot="6300000" flipH="1">
                <a:off x="4305960" y="4039200"/>
                <a:ext cx="75600" cy="213840"/>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05"/>
              <p:cNvSpPr/>
              <p:nvPr/>
            </p:nvSpPr>
            <p:spPr>
              <a:xfrm rot="6300000" flipH="1">
                <a:off x="4248000" y="3758040"/>
                <a:ext cx="91800" cy="20736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05"/>
              <p:cNvSpPr/>
              <p:nvPr/>
            </p:nvSpPr>
            <p:spPr>
              <a:xfrm rot="6300000" flipH="1">
                <a:off x="5375160" y="4668840"/>
                <a:ext cx="183240" cy="5796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05"/>
              <p:cNvSpPr/>
              <p:nvPr/>
            </p:nvSpPr>
            <p:spPr>
              <a:xfrm rot="6300000" flipH="1">
                <a:off x="5066280" y="4485960"/>
                <a:ext cx="114480" cy="576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05"/>
              <p:cNvSpPr/>
              <p:nvPr/>
            </p:nvSpPr>
            <p:spPr>
              <a:xfrm rot="6300000" flipH="1">
                <a:off x="4882680" y="4088880"/>
                <a:ext cx="153720" cy="6372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05"/>
              <p:cNvSpPr/>
              <p:nvPr/>
            </p:nvSpPr>
            <p:spPr>
              <a:xfrm rot="6300000" flipH="1">
                <a:off x="4799160" y="3888000"/>
                <a:ext cx="164880" cy="6300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05"/>
              <p:cNvSpPr/>
              <p:nvPr/>
            </p:nvSpPr>
            <p:spPr>
              <a:xfrm rot="6300000" flipH="1">
                <a:off x="4911120" y="4494960"/>
                <a:ext cx="30240" cy="16668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05"/>
              <p:cNvSpPr/>
              <p:nvPr/>
            </p:nvSpPr>
            <p:spPr>
              <a:xfrm rot="6300000" flipH="1">
                <a:off x="4507560" y="4367880"/>
                <a:ext cx="32040" cy="162720"/>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05"/>
              <p:cNvSpPr/>
              <p:nvPr/>
            </p:nvSpPr>
            <p:spPr>
              <a:xfrm rot="6300000" flipH="1">
                <a:off x="5191560" y="4727160"/>
                <a:ext cx="138240" cy="64800"/>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05"/>
              <p:cNvSpPr/>
              <p:nvPr/>
            </p:nvSpPr>
            <p:spPr>
              <a:xfrm rot="6300000" flipH="1">
                <a:off x="5192640" y="4753800"/>
                <a:ext cx="159120" cy="74880"/>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05"/>
              <p:cNvSpPr/>
              <p:nvPr/>
            </p:nvSpPr>
            <p:spPr>
              <a:xfrm rot="6300000" flipH="1">
                <a:off x="4907520" y="4124520"/>
                <a:ext cx="140400" cy="6444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05"/>
              <p:cNvSpPr/>
              <p:nvPr/>
            </p:nvSpPr>
            <p:spPr>
              <a:xfrm rot="6300000" flipH="1">
                <a:off x="4584600" y="3415320"/>
                <a:ext cx="166320" cy="4284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05"/>
              <p:cNvSpPr/>
              <p:nvPr/>
            </p:nvSpPr>
            <p:spPr>
              <a:xfrm rot="6300000" flipH="1">
                <a:off x="4616280" y="4755600"/>
                <a:ext cx="61920" cy="150120"/>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05"/>
              <p:cNvSpPr/>
              <p:nvPr/>
            </p:nvSpPr>
            <p:spPr>
              <a:xfrm rot="6300000" flipH="1">
                <a:off x="4467960" y="4325760"/>
                <a:ext cx="32040" cy="15624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05"/>
              <p:cNvSpPr/>
              <p:nvPr/>
            </p:nvSpPr>
            <p:spPr>
              <a:xfrm rot="6300000" flipH="1">
                <a:off x="4256280" y="3352320"/>
                <a:ext cx="64440" cy="14976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05"/>
              <p:cNvSpPr/>
              <p:nvPr/>
            </p:nvSpPr>
            <p:spPr>
              <a:xfrm rot="6300000" flipH="1">
                <a:off x="5217120" y="4784760"/>
                <a:ext cx="132120" cy="5904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05"/>
              <p:cNvSpPr/>
              <p:nvPr/>
            </p:nvSpPr>
            <p:spPr>
              <a:xfrm rot="6300000" flipH="1">
                <a:off x="4624920" y="3455640"/>
                <a:ext cx="138240" cy="3276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05"/>
              <p:cNvSpPr/>
              <p:nvPr/>
            </p:nvSpPr>
            <p:spPr>
              <a:xfrm rot="6300000" flipH="1">
                <a:off x="4298040" y="4038480"/>
                <a:ext cx="52920" cy="13104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05"/>
              <p:cNvSpPr/>
              <p:nvPr/>
            </p:nvSpPr>
            <p:spPr>
              <a:xfrm rot="6300000" flipH="1">
                <a:off x="4696560" y="4330800"/>
                <a:ext cx="16920" cy="1422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05"/>
              <p:cNvSpPr/>
              <p:nvPr/>
            </p:nvSpPr>
            <p:spPr>
              <a:xfrm rot="6300000" flipH="1">
                <a:off x="4686480" y="3988800"/>
                <a:ext cx="23400" cy="15552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05"/>
              <p:cNvSpPr/>
              <p:nvPr/>
            </p:nvSpPr>
            <p:spPr>
              <a:xfrm rot="6300000" flipH="1">
                <a:off x="4739040" y="4781880"/>
                <a:ext cx="20880" cy="13392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05"/>
              <p:cNvSpPr/>
              <p:nvPr/>
            </p:nvSpPr>
            <p:spPr>
              <a:xfrm rot="6300000" flipH="1">
                <a:off x="5286600" y="4902480"/>
                <a:ext cx="120240" cy="52560"/>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05"/>
              <p:cNvSpPr/>
              <p:nvPr/>
            </p:nvSpPr>
            <p:spPr>
              <a:xfrm rot="6300000" flipH="1">
                <a:off x="4851720" y="3893040"/>
                <a:ext cx="128520" cy="43200"/>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05"/>
              <p:cNvSpPr/>
              <p:nvPr/>
            </p:nvSpPr>
            <p:spPr>
              <a:xfrm rot="6300000" flipH="1">
                <a:off x="4731840" y="4207680"/>
                <a:ext cx="9720" cy="132120"/>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05"/>
              <p:cNvSpPr/>
              <p:nvPr/>
            </p:nvSpPr>
            <p:spPr>
              <a:xfrm rot="6300000" flipH="1">
                <a:off x="4483080" y="3211560"/>
                <a:ext cx="124920" cy="9000"/>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05"/>
              <p:cNvSpPr/>
              <p:nvPr/>
            </p:nvSpPr>
            <p:spPr>
              <a:xfrm rot="6300000" flipH="1">
                <a:off x="4681800" y="3660480"/>
                <a:ext cx="125640" cy="4932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05"/>
              <p:cNvSpPr/>
              <p:nvPr/>
            </p:nvSpPr>
            <p:spPr>
              <a:xfrm rot="6300000" flipH="1">
                <a:off x="4452840" y="4298040"/>
                <a:ext cx="26280" cy="11772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05"/>
              <p:cNvSpPr/>
              <p:nvPr/>
            </p:nvSpPr>
            <p:spPr>
              <a:xfrm rot="6300000" flipH="1">
                <a:off x="4242960" y="3750480"/>
                <a:ext cx="45720" cy="105120"/>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05"/>
              <p:cNvSpPr/>
              <p:nvPr/>
            </p:nvSpPr>
            <p:spPr>
              <a:xfrm rot="6300000" flipH="1">
                <a:off x="4273920" y="3349800"/>
                <a:ext cx="39240" cy="105480"/>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05"/>
              <p:cNvSpPr/>
              <p:nvPr/>
            </p:nvSpPr>
            <p:spPr>
              <a:xfrm rot="6300000" flipH="1">
                <a:off x="4478040" y="3180960"/>
                <a:ext cx="100080" cy="10440"/>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05"/>
              <p:cNvSpPr/>
              <p:nvPr/>
            </p:nvSpPr>
            <p:spPr>
              <a:xfrm rot="6300000" flipH="1">
                <a:off x="5033880" y="4694400"/>
                <a:ext cx="20520" cy="11592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05"/>
              <p:cNvSpPr/>
              <p:nvPr/>
            </p:nvSpPr>
            <p:spPr>
              <a:xfrm rot="6300000" flipH="1">
                <a:off x="5120280" y="4856040"/>
                <a:ext cx="12600" cy="12996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05"/>
              <p:cNvSpPr/>
              <p:nvPr/>
            </p:nvSpPr>
            <p:spPr>
              <a:xfrm rot="6300000" flipH="1">
                <a:off x="4591800" y="4584240"/>
                <a:ext cx="26280" cy="100800"/>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05"/>
              <p:cNvSpPr/>
              <p:nvPr/>
            </p:nvSpPr>
            <p:spPr>
              <a:xfrm rot="6300000" flipH="1">
                <a:off x="4433400" y="3062160"/>
                <a:ext cx="90000" cy="1656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05"/>
              <p:cNvSpPr/>
              <p:nvPr/>
            </p:nvSpPr>
            <p:spPr>
              <a:xfrm rot="6300000" flipH="1">
                <a:off x="4580280" y="3693960"/>
                <a:ext cx="19440" cy="9180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05"/>
              <p:cNvSpPr/>
              <p:nvPr/>
            </p:nvSpPr>
            <p:spPr>
              <a:xfrm rot="6300000" flipH="1">
                <a:off x="4608360" y="3727800"/>
                <a:ext cx="20520" cy="9432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05"/>
              <p:cNvSpPr/>
              <p:nvPr/>
            </p:nvSpPr>
            <p:spPr>
              <a:xfrm rot="6300000" flipH="1">
                <a:off x="4525200" y="3489480"/>
                <a:ext cx="19080" cy="9684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05"/>
              <p:cNvSpPr/>
              <p:nvPr/>
            </p:nvSpPr>
            <p:spPr>
              <a:xfrm rot="6300000" flipH="1">
                <a:off x="4397040" y="3222720"/>
                <a:ext cx="35280" cy="85680"/>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05"/>
              <p:cNvSpPr/>
              <p:nvPr/>
            </p:nvSpPr>
            <p:spPr>
              <a:xfrm rot="6300000" flipH="1">
                <a:off x="4695120" y="3715560"/>
                <a:ext cx="90720" cy="38520"/>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05"/>
              <p:cNvSpPr/>
              <p:nvPr/>
            </p:nvSpPr>
            <p:spPr>
              <a:xfrm rot="6300000" flipH="1">
                <a:off x="4692960" y="3998160"/>
                <a:ext cx="22680" cy="88560"/>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05"/>
              <p:cNvSpPr/>
              <p:nvPr/>
            </p:nvSpPr>
            <p:spPr>
              <a:xfrm rot="6300000" flipH="1">
                <a:off x="4665240" y="3963600"/>
                <a:ext cx="24840" cy="76320"/>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05"/>
              <p:cNvSpPr/>
              <p:nvPr/>
            </p:nvSpPr>
            <p:spPr>
              <a:xfrm rot="6300000" flipH="1">
                <a:off x="4510440" y="3464280"/>
                <a:ext cx="18000" cy="84240"/>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05"/>
              <p:cNvSpPr/>
              <p:nvPr/>
            </p:nvSpPr>
            <p:spPr>
              <a:xfrm rot="6300000" flipH="1">
                <a:off x="4406760" y="3029760"/>
                <a:ext cx="79200" cy="26280"/>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05"/>
              <p:cNvSpPr/>
              <p:nvPr/>
            </p:nvSpPr>
            <p:spPr>
              <a:xfrm rot="6300000" flipH="1">
                <a:off x="4714200" y="4200840"/>
                <a:ext cx="16920" cy="85680"/>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05"/>
              <p:cNvSpPr/>
              <p:nvPr/>
            </p:nvSpPr>
            <p:spPr>
              <a:xfrm rot="6300000" flipH="1">
                <a:off x="4719960" y="4781880"/>
                <a:ext cx="15120" cy="702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05"/>
              <p:cNvSpPr/>
              <p:nvPr/>
            </p:nvSpPr>
            <p:spPr>
              <a:xfrm rot="6300000" flipH="1">
                <a:off x="4218120" y="3711960"/>
                <a:ext cx="26280" cy="58680"/>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05"/>
              <p:cNvSpPr/>
              <p:nvPr/>
            </p:nvSpPr>
            <p:spPr>
              <a:xfrm rot="6300000" flipH="1">
                <a:off x="4283640" y="3335400"/>
                <a:ext cx="24840" cy="67680"/>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05"/>
              <p:cNvSpPr/>
              <p:nvPr/>
            </p:nvSpPr>
            <p:spPr>
              <a:xfrm rot="6300000" flipH="1">
                <a:off x="4858920" y="4884480"/>
                <a:ext cx="12240" cy="8460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05"/>
              <p:cNvSpPr/>
              <p:nvPr/>
            </p:nvSpPr>
            <p:spPr>
              <a:xfrm rot="6300000" flipH="1">
                <a:off x="4708440" y="4179600"/>
                <a:ext cx="14400" cy="630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05"/>
              <p:cNvSpPr/>
              <p:nvPr/>
            </p:nvSpPr>
            <p:spPr>
              <a:xfrm rot="6300000" flipH="1">
                <a:off x="4340520" y="3022200"/>
                <a:ext cx="30240" cy="5184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05"/>
              <p:cNvSpPr/>
              <p:nvPr/>
            </p:nvSpPr>
            <p:spPr>
              <a:xfrm rot="6300000" flipH="1">
                <a:off x="4260240" y="4006080"/>
                <a:ext cx="26280" cy="4824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05"/>
              <p:cNvSpPr/>
              <p:nvPr/>
            </p:nvSpPr>
            <p:spPr>
              <a:xfrm rot="6300000" flipH="1">
                <a:off x="4385520" y="3204360"/>
                <a:ext cx="19440" cy="5868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05"/>
              <p:cNvSpPr/>
              <p:nvPr/>
            </p:nvSpPr>
            <p:spPr>
              <a:xfrm rot="6300000" flipH="1">
                <a:off x="5301000" y="4982400"/>
                <a:ext cx="43920" cy="30600"/>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05"/>
              <p:cNvSpPr/>
              <p:nvPr/>
            </p:nvSpPr>
            <p:spPr>
              <a:xfrm rot="6300000" flipH="1">
                <a:off x="4918320" y="4454280"/>
                <a:ext cx="10440" cy="4932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05"/>
              <p:cNvSpPr/>
              <p:nvPr/>
            </p:nvSpPr>
            <p:spPr>
              <a:xfrm rot="6300000" flipH="1">
                <a:off x="5425200" y="4837680"/>
                <a:ext cx="56880" cy="1008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05"/>
              <p:cNvSpPr/>
              <p:nvPr/>
            </p:nvSpPr>
            <p:spPr>
              <a:xfrm rot="6300000" flipH="1">
                <a:off x="5039640" y="4701240"/>
                <a:ext cx="12240" cy="57600"/>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05"/>
              <p:cNvSpPr/>
              <p:nvPr/>
            </p:nvSpPr>
            <p:spPr>
              <a:xfrm rot="6300000" flipH="1">
                <a:off x="4905000" y="4485240"/>
                <a:ext cx="13680" cy="49680"/>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05"/>
              <p:cNvSpPr/>
              <p:nvPr/>
            </p:nvSpPr>
            <p:spPr>
              <a:xfrm rot="6300000" flipH="1">
                <a:off x="5178600" y="4970160"/>
                <a:ext cx="13680" cy="39240"/>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05"/>
              <p:cNvSpPr/>
              <p:nvPr/>
            </p:nvSpPr>
            <p:spPr>
              <a:xfrm rot="6300000" flipH="1">
                <a:off x="5308560" y="4595040"/>
                <a:ext cx="46080" cy="16560"/>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05"/>
              <p:cNvSpPr/>
              <p:nvPr/>
            </p:nvSpPr>
            <p:spPr>
              <a:xfrm rot="6300000" flipH="1">
                <a:off x="4712400" y="4415760"/>
                <a:ext cx="15120" cy="4248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05"/>
              <p:cNvSpPr/>
              <p:nvPr/>
            </p:nvSpPr>
            <p:spPr>
              <a:xfrm rot="6300000" flipH="1">
                <a:off x="4303080" y="4041360"/>
                <a:ext cx="22680" cy="47160"/>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05"/>
              <p:cNvSpPr/>
              <p:nvPr/>
            </p:nvSpPr>
            <p:spPr>
              <a:xfrm rot="6300000" flipH="1">
                <a:off x="5169960" y="4940280"/>
                <a:ext cx="12240" cy="3276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05"/>
              <p:cNvSpPr/>
              <p:nvPr/>
            </p:nvSpPr>
            <p:spPr>
              <a:xfrm rot="6300000" flipH="1">
                <a:off x="4768560" y="3686400"/>
                <a:ext cx="16200" cy="9360"/>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05"/>
              <p:cNvSpPr/>
              <p:nvPr/>
            </p:nvSpPr>
            <p:spPr>
              <a:xfrm rot="6300000" flipH="1">
                <a:off x="4781160" y="3621600"/>
                <a:ext cx="12240" cy="36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05"/>
              <p:cNvSpPr/>
              <p:nvPr/>
            </p:nvSpPr>
            <p:spPr>
              <a:xfrm rot="6300000" flipH="1">
                <a:off x="4789800" y="3617280"/>
                <a:ext cx="2880" cy="3240"/>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7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 bg1="lt1" tx1="dk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9.png"/><Relationship Id="rId5" Type="http://schemas.openxmlformats.org/officeDocument/2006/relationships/image" Target="../media/image18.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8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p118"/>
          <p:cNvSpPr txBox="1"/>
          <p:nvPr/>
        </p:nvSpPr>
        <p:spPr>
          <a:xfrm>
            <a:off x="1669680" y="1238760"/>
            <a:ext cx="5803920" cy="215856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7200" b="0" i="0" u="none" strike="noStrike" cap="none">
                <a:solidFill>
                  <a:srgbClr val="282520"/>
                </a:solidFill>
                <a:latin typeface="Marcellus"/>
                <a:ea typeface="Marcellus"/>
                <a:cs typeface="Marcellus"/>
                <a:sym typeface="Marcellus"/>
              </a:rPr>
              <a:t>Chiamami col tuo nome</a:t>
            </a:r>
            <a:endParaRPr sz="7200" b="0" i="0" u="none" strike="noStrike" cap="none">
              <a:solidFill>
                <a:srgbClr val="000000"/>
              </a:solidFill>
              <a:latin typeface="Arial"/>
              <a:ea typeface="Arial"/>
              <a:cs typeface="Arial"/>
              <a:sym typeface="Arial"/>
            </a:endParaRPr>
          </a:p>
        </p:txBody>
      </p:sp>
      <p:sp>
        <p:nvSpPr>
          <p:cNvPr id="2291" name="Google Shape;2291;p118"/>
          <p:cNvSpPr txBox="1"/>
          <p:nvPr/>
        </p:nvSpPr>
        <p:spPr>
          <a:xfrm>
            <a:off x="2392560" y="3907800"/>
            <a:ext cx="4358520" cy="409320"/>
          </a:xfrm>
          <a:prstGeom prst="rect">
            <a:avLst/>
          </a:prstGeom>
          <a:solidFill>
            <a:srgbClr val="E5D5C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400" b="1" i="0" u="none" strike="noStrike" cap="none">
                <a:solidFill>
                  <a:srgbClr val="282520"/>
                </a:solidFill>
                <a:latin typeface="Montserrat"/>
                <a:ea typeface="Montserrat"/>
                <a:cs typeface="Montserrat"/>
                <a:sym typeface="Montserrat"/>
              </a:rPr>
              <a:t>PowerPoint di Martina Santaroni 4BL</a:t>
            </a:r>
            <a:endParaRPr sz="1400" b="0" i="0" u="none" strike="noStrike" cap="none">
              <a:latin typeface="Arial"/>
              <a:ea typeface="Arial"/>
              <a:cs typeface="Arial"/>
              <a:sym typeface="Arial"/>
            </a:endParaRPr>
          </a:p>
        </p:txBody>
      </p:sp>
      <p:sp>
        <p:nvSpPr>
          <p:cNvPr id="2292" name="Google Shape;2292;p118"/>
          <p:cNvSpPr/>
          <p:nvPr/>
        </p:nvSpPr>
        <p:spPr>
          <a:xfrm>
            <a:off x="3674880" y="3580200"/>
            <a:ext cx="1794240" cy="360"/>
          </a:xfrm>
          <a:custGeom>
            <a:avLst/>
            <a:gdLst/>
            <a:ahLst/>
            <a:cxnLst/>
            <a:rect l="l" t="t" r="r" b="b"/>
            <a:pathLst>
              <a:path w="21600" h="21600" extrusionOk="0">
                <a:moveTo>
                  <a:pt x="0" y="0"/>
                </a:moveTo>
                <a:lnTo>
                  <a:pt x="21600" y="21600"/>
                </a:lnTo>
              </a:path>
            </a:pathLst>
          </a:custGeom>
          <a:noFill/>
          <a:ln w="19075" cap="flat" cmpd="sng">
            <a:solidFill>
              <a:srgbClr val="E5D5C3"/>
            </a:solidFill>
            <a:prstDash val="solid"/>
            <a:round/>
            <a:headEnd type="oval" w="med" len="med"/>
            <a:tailEnd type="oval" w="med" len="med"/>
          </a:ln>
        </p:spPr>
      </p:sp>
      <p:grpSp>
        <p:nvGrpSpPr>
          <p:cNvPr id="2293" name="Google Shape;2293;p118"/>
          <p:cNvGrpSpPr/>
          <p:nvPr/>
        </p:nvGrpSpPr>
        <p:grpSpPr>
          <a:xfrm>
            <a:off x="6879960" y="106560"/>
            <a:ext cx="2111040" cy="3200760"/>
            <a:chOff x="6879960" y="106560"/>
            <a:chExt cx="2111040" cy="3200760"/>
          </a:xfrm>
        </p:grpSpPr>
        <p:pic>
          <p:nvPicPr>
            <p:cNvPr id="2294" name="Google Shape;2294;p118"/>
            <p:cNvPicPr preferRelativeResize="0"/>
            <p:nvPr/>
          </p:nvPicPr>
          <p:blipFill rotWithShape="1">
            <a:blip r:embed="rId3">
              <a:alphaModFix/>
            </a:blip>
            <a:srcRect/>
            <a:stretch/>
          </p:blipFill>
          <p:spPr>
            <a:xfrm>
              <a:off x="6879960" y="106560"/>
              <a:ext cx="2111040" cy="3200760"/>
            </a:xfrm>
            <a:prstGeom prst="rect">
              <a:avLst/>
            </a:prstGeom>
            <a:noFill/>
            <a:ln>
              <a:noFill/>
            </a:ln>
          </p:spPr>
        </p:pic>
        <p:pic>
          <p:nvPicPr>
            <p:cNvPr id="2295" name="Google Shape;2295;p118"/>
            <p:cNvPicPr preferRelativeResize="0"/>
            <p:nvPr/>
          </p:nvPicPr>
          <p:blipFill rotWithShape="1">
            <a:blip r:embed="rId4">
              <a:alphaModFix/>
            </a:blip>
            <a:srcRect/>
            <a:stretch/>
          </p:blipFill>
          <p:spPr>
            <a:xfrm rot="5400000">
              <a:off x="8263440" y="2026080"/>
              <a:ext cx="348120" cy="881640"/>
            </a:xfrm>
            <a:prstGeom prst="rect">
              <a:avLst/>
            </a:prstGeom>
            <a:noFill/>
            <a:ln>
              <a:noFill/>
            </a:ln>
          </p:spPr>
        </p:pic>
      </p:grpSp>
      <p:grpSp>
        <p:nvGrpSpPr>
          <p:cNvPr id="2296" name="Google Shape;2296;p118"/>
          <p:cNvGrpSpPr/>
          <p:nvPr/>
        </p:nvGrpSpPr>
        <p:grpSpPr>
          <a:xfrm>
            <a:off x="101160" y="0"/>
            <a:ext cx="2111040" cy="3200760"/>
            <a:chOff x="101160" y="0"/>
            <a:chExt cx="2111040" cy="3200760"/>
          </a:xfrm>
        </p:grpSpPr>
        <p:pic>
          <p:nvPicPr>
            <p:cNvPr id="2297" name="Google Shape;2297;p118"/>
            <p:cNvPicPr preferRelativeResize="0"/>
            <p:nvPr/>
          </p:nvPicPr>
          <p:blipFill rotWithShape="1">
            <a:blip r:embed="rId5">
              <a:alphaModFix/>
            </a:blip>
            <a:srcRect/>
            <a:stretch/>
          </p:blipFill>
          <p:spPr>
            <a:xfrm>
              <a:off x="101160" y="0"/>
              <a:ext cx="2111040" cy="3200760"/>
            </a:xfrm>
            <a:prstGeom prst="rect">
              <a:avLst/>
            </a:prstGeom>
            <a:noFill/>
            <a:ln>
              <a:noFill/>
            </a:ln>
          </p:spPr>
        </p:pic>
        <p:pic>
          <p:nvPicPr>
            <p:cNvPr id="2298" name="Google Shape;2298;p118"/>
            <p:cNvPicPr preferRelativeResize="0"/>
            <p:nvPr/>
          </p:nvPicPr>
          <p:blipFill rotWithShape="1">
            <a:blip r:embed="rId6">
              <a:alphaModFix/>
            </a:blip>
            <a:srcRect/>
            <a:stretch/>
          </p:blipFill>
          <p:spPr>
            <a:xfrm rot="5400000">
              <a:off x="942480" y="2026080"/>
              <a:ext cx="348120" cy="881640"/>
            </a:xfrm>
            <a:prstGeom prst="rect">
              <a:avLst/>
            </a:prstGeom>
            <a:noFill/>
            <a:ln>
              <a:noFill/>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5"/>
        <p:cNvGrpSpPr/>
        <p:nvPr/>
      </p:nvGrpSpPr>
      <p:grpSpPr>
        <a:xfrm>
          <a:off x="0" y="0"/>
          <a:ext cx="0" cy="0"/>
          <a:chOff x="0" y="0"/>
          <a:chExt cx="0" cy="0"/>
        </a:xfrm>
      </p:grpSpPr>
      <p:sp>
        <p:nvSpPr>
          <p:cNvPr id="2386" name="Google Shape;2386;p127"/>
          <p:cNvSpPr txBox="1"/>
          <p:nvPr/>
        </p:nvSpPr>
        <p:spPr>
          <a:xfrm>
            <a:off x="0" y="0"/>
            <a:ext cx="2841120" cy="514332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None/>
            </a:pPr>
            <a:r>
              <a:rPr lang="en-US" sz="2000" b="0" i="0" u="none" strike="noStrike" cap="none">
                <a:solidFill>
                  <a:srgbClr val="EEEEEE"/>
                </a:solidFill>
                <a:latin typeface="EB Garamond"/>
                <a:ea typeface="EB Garamond"/>
                <a:cs typeface="EB Garamond"/>
                <a:sym typeface="EB Garamond"/>
              </a:rPr>
              <a:t>Vent’anni sono come ieri, e ieri è stamattina presto, e stamattina sembra lontana anni luce. </a:t>
            </a:r>
            <a:endParaRPr sz="20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en-US" sz="2000" b="0" i="0" u="none" strike="noStrike" cap="none">
                <a:solidFill>
                  <a:srgbClr val="EEEEEE"/>
                </a:solidFill>
                <a:latin typeface="EB Garamond"/>
                <a:ea typeface="EB Garamond"/>
                <a:cs typeface="EB Garamond"/>
                <a:sym typeface="EB Garamond"/>
              </a:rPr>
              <a:t>“Sono come te” ha detto “Mi ricordo tutto”. </a:t>
            </a:r>
            <a:endParaRPr sz="20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en-US" sz="2000" b="0" i="0" u="none" strike="noStrike" cap="none">
                <a:solidFill>
                  <a:srgbClr val="EEEEEE"/>
                </a:solidFill>
                <a:latin typeface="EB Garamond"/>
                <a:ea typeface="EB Garamond"/>
                <a:cs typeface="EB Garamond"/>
                <a:sym typeface="EB Garamond"/>
              </a:rPr>
              <a:t>Mi sono fermato un secondo. Se ti ricordi tutto , volevo dirgli, e se sei davvero come me, allora domani prima di partire o quando sei pronto per chiudere la portiera del taxi e hai già salutato gli altri…</a:t>
            </a:r>
            <a:endParaRPr sz="2000" b="0" i="0" u="none" strike="noStrike" cap="none">
              <a:solidFill>
                <a:srgbClr val="000000"/>
              </a:solidFill>
              <a:latin typeface="Arial"/>
              <a:ea typeface="Arial"/>
              <a:cs typeface="Arial"/>
              <a:sym typeface="Arial"/>
            </a:endParaRPr>
          </a:p>
        </p:txBody>
      </p:sp>
      <p:sp>
        <p:nvSpPr>
          <p:cNvPr id="2387" name="Google Shape;2387;p127"/>
          <p:cNvSpPr/>
          <p:nvPr/>
        </p:nvSpPr>
        <p:spPr>
          <a:xfrm>
            <a:off x="6534360" y="0"/>
            <a:ext cx="2609640" cy="519084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None/>
            </a:pPr>
            <a:r>
              <a:rPr lang="en-US" sz="2200" b="0" i="0" u="none" strike="noStrike" cap="none">
                <a:solidFill>
                  <a:srgbClr val="EEEEEE"/>
                </a:solidFill>
                <a:latin typeface="EB Garamond"/>
                <a:ea typeface="EB Garamond"/>
                <a:cs typeface="EB Garamond"/>
                <a:sym typeface="EB Garamond"/>
              </a:rPr>
              <a:t>…e non c’è più nulla da dire in questa vita, allora, una volta soltanto, girati verso di me, anche per scherzo, o perché ci hai ripensato, e, come avevi già fatto allora, guardami negli occhi, trattieni il mio sguardo, e chiamami col tuo nome</a:t>
            </a:r>
            <a:endParaRPr sz="2200" b="0" i="0" u="none" strike="noStrike" cap="none">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2"/>
        <p:cNvGrpSpPr/>
        <p:nvPr/>
      </p:nvGrpSpPr>
      <p:grpSpPr>
        <a:xfrm>
          <a:off x="0" y="0"/>
          <a:ext cx="0" cy="0"/>
          <a:chOff x="0" y="0"/>
          <a:chExt cx="0" cy="0"/>
        </a:xfrm>
      </p:grpSpPr>
      <p:sp>
        <p:nvSpPr>
          <p:cNvPr id="2303" name="Google Shape;2303;p119"/>
          <p:cNvSpPr/>
          <p:nvPr/>
        </p:nvSpPr>
        <p:spPr>
          <a:xfrm>
            <a:off x="1387800" y="3287880"/>
            <a:ext cx="6368400" cy="1720800"/>
          </a:xfrm>
          <a:prstGeom prst="rect">
            <a:avLst/>
          </a:prstGeom>
          <a:solidFill>
            <a:srgbClr val="E5D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19"/>
          <p:cNvSpPr txBox="1"/>
          <p:nvPr/>
        </p:nvSpPr>
        <p:spPr>
          <a:xfrm>
            <a:off x="1474560" y="3469680"/>
            <a:ext cx="6150240" cy="135756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US" sz="2200" b="0" i="0" u="none" strike="noStrike" cap="none">
                <a:solidFill>
                  <a:srgbClr val="282520"/>
                </a:solidFill>
                <a:latin typeface="Montserrat"/>
                <a:ea typeface="Montserrat"/>
                <a:cs typeface="Montserrat"/>
                <a:sym typeface="Montserrat"/>
              </a:rPr>
              <a:t>Ambientatoin un luogo del Nord Italia, nel 1983, “</a:t>
            </a:r>
            <a:r>
              <a:rPr lang="en-US" sz="2200" b="0" i="1" u="none" strike="noStrike" cap="none">
                <a:solidFill>
                  <a:srgbClr val="282520"/>
                </a:solidFill>
                <a:latin typeface="Montserrat"/>
                <a:ea typeface="Montserrat"/>
                <a:cs typeface="Montserrat"/>
                <a:sym typeface="Montserrat"/>
              </a:rPr>
              <a:t>Chiamami col tuo nome”</a:t>
            </a:r>
            <a:r>
              <a:rPr lang="en-US" sz="2200" b="0" i="0" u="none" strike="noStrike" cap="none">
                <a:solidFill>
                  <a:srgbClr val="282520"/>
                </a:solidFill>
                <a:latin typeface="Montserrat"/>
                <a:ea typeface="Montserrat"/>
                <a:cs typeface="Montserrat"/>
                <a:sym typeface="Montserrat"/>
              </a:rPr>
              <a:t> racconta la relazione tra due anime simili e allo stesso tempo molto diverse: Elio e Oliver. </a:t>
            </a:r>
            <a:endParaRPr sz="2200" b="0" i="0" u="none" strike="noStrike" cap="none">
              <a:latin typeface="Arial"/>
              <a:ea typeface="Arial"/>
              <a:cs typeface="Arial"/>
              <a:sym typeface="Arial"/>
            </a:endParaRPr>
          </a:p>
        </p:txBody>
      </p:sp>
      <p:sp>
        <p:nvSpPr>
          <p:cNvPr id="2305" name="Google Shape;2305;p119"/>
          <p:cNvSpPr/>
          <p:nvPr/>
        </p:nvSpPr>
        <p:spPr>
          <a:xfrm>
            <a:off x="3674880" y="3165120"/>
            <a:ext cx="1794240" cy="360"/>
          </a:xfrm>
          <a:custGeom>
            <a:avLst/>
            <a:gdLst/>
            <a:ahLst/>
            <a:cxnLst/>
            <a:rect l="l" t="t" r="r" b="b"/>
            <a:pathLst>
              <a:path w="21600" h="21600" extrusionOk="0">
                <a:moveTo>
                  <a:pt x="0" y="0"/>
                </a:moveTo>
                <a:lnTo>
                  <a:pt x="21600" y="21600"/>
                </a:lnTo>
              </a:path>
            </a:pathLst>
          </a:custGeom>
          <a:noFill/>
          <a:ln w="19075" cap="flat" cmpd="sng">
            <a:solidFill>
              <a:srgbClr val="E5D5C3"/>
            </a:solidFill>
            <a:prstDash val="solid"/>
            <a:round/>
            <a:headEnd type="oval" w="med" len="med"/>
            <a:tailEnd type="oval" w="med" len="med"/>
          </a:ln>
        </p:spPr>
      </p:sp>
      <p:pic>
        <p:nvPicPr>
          <p:cNvPr id="2306" name="Google Shape;2306;p119"/>
          <p:cNvPicPr preferRelativeResize="0"/>
          <p:nvPr/>
        </p:nvPicPr>
        <p:blipFill rotWithShape="1">
          <a:blip r:embed="rId3">
            <a:alphaModFix/>
          </a:blip>
          <a:srcRect/>
          <a:stretch/>
        </p:blipFill>
        <p:spPr>
          <a:xfrm>
            <a:off x="3207960" y="143640"/>
            <a:ext cx="2683800" cy="28980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0"/>
        <p:cNvGrpSpPr/>
        <p:nvPr/>
      </p:nvGrpSpPr>
      <p:grpSpPr>
        <a:xfrm>
          <a:off x="0" y="0"/>
          <a:ext cx="0" cy="0"/>
          <a:chOff x="0" y="0"/>
          <a:chExt cx="0" cy="0"/>
        </a:xfrm>
      </p:grpSpPr>
      <p:sp>
        <p:nvSpPr>
          <p:cNvPr id="2311" name="Google Shape;2311;p120"/>
          <p:cNvSpPr/>
          <p:nvPr/>
        </p:nvSpPr>
        <p:spPr>
          <a:xfrm>
            <a:off x="83880" y="72000"/>
            <a:ext cx="3368520" cy="5011200"/>
          </a:xfrm>
          <a:prstGeom prst="rect">
            <a:avLst/>
          </a:prstGeom>
          <a:solidFill>
            <a:srgbClr val="E5D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20"/>
          <p:cNvSpPr txBox="1"/>
          <p:nvPr/>
        </p:nvSpPr>
        <p:spPr>
          <a:xfrm>
            <a:off x="7157880" y="2571840"/>
            <a:ext cx="1986120" cy="234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None/>
            </a:pPr>
            <a:r>
              <a:rPr lang="en-US" sz="2400" b="0" i="0" u="none" strike="noStrike" cap="none">
                <a:solidFill>
                  <a:srgbClr val="282520"/>
                </a:solidFill>
                <a:latin typeface="Marcellus"/>
                <a:ea typeface="Marcellus"/>
                <a:cs typeface="Marcellus"/>
                <a:sym typeface="Marcellus"/>
              </a:rPr>
              <a:t>Chiamami </a:t>
            </a:r>
            <a:r>
              <a:rPr lang="en-US" sz="1800" b="0" i="0" u="none" strike="noStrike" cap="none"/>
              <a:t/>
            </a:r>
            <a:br>
              <a:rPr lang="en-US" sz="1800" b="0" i="0" u="none" strike="noStrike" cap="none"/>
            </a:br>
            <a:r>
              <a:rPr lang="en-US" sz="2400" b="0" i="0" u="none" strike="noStrike" cap="none">
                <a:solidFill>
                  <a:srgbClr val="282520"/>
                </a:solidFill>
                <a:latin typeface="Marcellus"/>
                <a:ea typeface="Marcellus"/>
                <a:cs typeface="Marcellus"/>
                <a:sym typeface="Marcellus"/>
              </a:rPr>
              <a:t>col </a:t>
            </a:r>
            <a:r>
              <a:rPr lang="en-US" sz="1800" b="0" i="0" u="none" strike="noStrike" cap="none"/>
              <a:t/>
            </a:r>
            <a:br>
              <a:rPr lang="en-US" sz="1800" b="0" i="0" u="none" strike="noStrike" cap="none"/>
            </a:br>
            <a:r>
              <a:rPr lang="en-US" sz="2400" b="0" i="0" u="none" strike="noStrike" cap="none">
                <a:solidFill>
                  <a:srgbClr val="282520"/>
                </a:solidFill>
                <a:latin typeface="Marcellus"/>
                <a:ea typeface="Marcellus"/>
                <a:cs typeface="Marcellus"/>
                <a:sym typeface="Marcellus"/>
              </a:rPr>
              <a:t>tuo </a:t>
            </a:r>
            <a:r>
              <a:rPr lang="en-US" sz="1800" b="0" i="0" u="none" strike="noStrike" cap="none"/>
              <a:t/>
            </a:r>
            <a:br>
              <a:rPr lang="en-US" sz="1800" b="0" i="0" u="none" strike="noStrike" cap="none"/>
            </a:br>
            <a:r>
              <a:rPr lang="en-US" sz="2400" b="0" i="0" u="none" strike="noStrike" cap="none">
                <a:solidFill>
                  <a:srgbClr val="282520"/>
                </a:solidFill>
                <a:latin typeface="Marcellus"/>
                <a:ea typeface="Marcellus"/>
                <a:cs typeface="Marcellus"/>
                <a:sym typeface="Marcellus"/>
              </a:rPr>
              <a:t>nome</a:t>
            </a:r>
            <a:endParaRPr sz="2400" b="0" i="0" u="none" strike="noStrike" cap="none">
              <a:solidFill>
                <a:srgbClr val="000000"/>
              </a:solidFill>
              <a:latin typeface="Arial"/>
              <a:ea typeface="Arial"/>
              <a:cs typeface="Arial"/>
              <a:sym typeface="Arial"/>
            </a:endParaRPr>
          </a:p>
        </p:txBody>
      </p:sp>
      <p:sp>
        <p:nvSpPr>
          <p:cNvPr id="2313" name="Google Shape;2313;p120"/>
          <p:cNvSpPr txBox="1"/>
          <p:nvPr/>
        </p:nvSpPr>
        <p:spPr>
          <a:xfrm>
            <a:off x="83880" y="0"/>
            <a:ext cx="3368520" cy="5406840"/>
          </a:xfrm>
          <a:prstGeom prst="rect">
            <a:avLst/>
          </a:prstGeom>
          <a:noFill/>
          <a:ln>
            <a:noFill/>
          </a:ln>
        </p:spPr>
        <p:txBody>
          <a:bodyPr spcFirstLastPara="1" wrap="square" lIns="91425" tIns="91425" rIns="91425" bIns="91425" anchor="ctr" anchorCtr="0">
            <a:noAutofit/>
          </a:bodyPr>
          <a:lstStyle/>
          <a:p>
            <a:pPr marL="0" marR="0" lvl="0" indent="0" algn="just" rtl="0">
              <a:lnSpc>
                <a:spcPct val="115000"/>
              </a:lnSpc>
              <a:spcBef>
                <a:spcPts val="0"/>
              </a:spcBef>
              <a:spcAft>
                <a:spcPts val="0"/>
              </a:spcAft>
              <a:buNone/>
            </a:pPr>
            <a:r>
              <a:rPr lang="en-US" sz="1300" b="1" i="1" u="none" strike="noStrike" cap="none">
                <a:solidFill>
                  <a:srgbClr val="212529"/>
                </a:solidFill>
                <a:latin typeface="Montserrat"/>
                <a:ea typeface="Montserrat"/>
                <a:cs typeface="Montserrat"/>
                <a:sym typeface="Montserrat"/>
              </a:rPr>
              <a:t>Chiamami col tuo nome</a:t>
            </a:r>
            <a:r>
              <a:rPr lang="en-US" sz="1300" b="1" i="0" u="none" strike="noStrike" cap="none">
                <a:solidFill>
                  <a:srgbClr val="212529"/>
                </a:solidFill>
                <a:latin typeface="Montserrat"/>
                <a:ea typeface="Montserrat"/>
                <a:cs typeface="Montserrat"/>
                <a:sym typeface="Montserrat"/>
              </a:rPr>
              <a:t> </a:t>
            </a:r>
            <a:r>
              <a:rPr lang="en-US" sz="1300" b="0" i="0" u="none" strike="noStrike" cap="none">
                <a:solidFill>
                  <a:srgbClr val="212529"/>
                </a:solidFill>
                <a:latin typeface="Montserrat"/>
                <a:ea typeface="Montserrat"/>
                <a:cs typeface="Montserrat"/>
                <a:sym typeface="Montserrat"/>
              </a:rPr>
              <a:t>rappresenta il romanzo d’esordio di André Aciman, pubblicato nel 2007. La storia è ambientata negli anni 80 e vede come protagonista Elio, un diciassettenne, che si prepara a trascorrere le vacanze estive a Riviera. Il padre ogni anno ospita un ragazzo per aiutarlo con le sue ricerche, per questo motivo Elio conosce Oliver, un americano di 24 anni. I due si ritroveranno in un clima di seduzione e attese, che sfocerà in un desiderio intenso, spaventoso e, a tratti, ingenuo. Non è la classica storia d’amore adolescenziale, ma una storia che è stata vissuta fino all’ultimo, e che è svanita insieme all’estate, quando Oliver, tornato in America, lascia Elio con la sua solitudine e il suo dolore per una relazione finita ancora prima di essere iniziata. </a:t>
            </a:r>
            <a:endParaRPr sz="13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1300" b="0" i="0" u="none" strike="noStrike" cap="none">
              <a:latin typeface="Arial"/>
              <a:ea typeface="Arial"/>
              <a:cs typeface="Arial"/>
              <a:sym typeface="Arial"/>
            </a:endParaRPr>
          </a:p>
        </p:txBody>
      </p:sp>
      <p:grpSp>
        <p:nvGrpSpPr>
          <p:cNvPr id="2314" name="Google Shape;2314;p120"/>
          <p:cNvGrpSpPr/>
          <p:nvPr/>
        </p:nvGrpSpPr>
        <p:grpSpPr>
          <a:xfrm>
            <a:off x="6634037" y="-219854"/>
            <a:ext cx="1478606" cy="1770988"/>
            <a:chOff x="6634037" y="-219854"/>
            <a:chExt cx="1478606" cy="1770988"/>
          </a:xfrm>
        </p:grpSpPr>
        <p:pic>
          <p:nvPicPr>
            <p:cNvPr id="2315" name="Google Shape;2315;p120"/>
            <p:cNvPicPr preferRelativeResize="0"/>
            <p:nvPr/>
          </p:nvPicPr>
          <p:blipFill rotWithShape="1">
            <a:blip r:embed="rId3">
              <a:alphaModFix/>
            </a:blip>
            <a:srcRect/>
            <a:stretch/>
          </p:blipFill>
          <p:spPr>
            <a:xfrm rot="-1321200">
              <a:off x="6881760" y="-90720"/>
              <a:ext cx="983160" cy="1512720"/>
            </a:xfrm>
            <a:prstGeom prst="rect">
              <a:avLst/>
            </a:prstGeom>
            <a:noFill/>
            <a:ln>
              <a:noFill/>
            </a:ln>
          </p:spPr>
        </p:pic>
        <p:pic>
          <p:nvPicPr>
            <p:cNvPr id="2316" name="Google Shape;2316;p120"/>
            <p:cNvPicPr preferRelativeResize="0"/>
            <p:nvPr/>
          </p:nvPicPr>
          <p:blipFill rotWithShape="1">
            <a:blip r:embed="rId4">
              <a:alphaModFix/>
            </a:blip>
            <a:srcRect/>
            <a:stretch/>
          </p:blipFill>
          <p:spPr>
            <a:xfrm rot="4078800">
              <a:off x="7398360" y="883800"/>
              <a:ext cx="173880" cy="434160"/>
            </a:xfrm>
            <a:prstGeom prst="rect">
              <a:avLst/>
            </a:prstGeom>
            <a:noFill/>
            <a:ln>
              <a:noFill/>
            </a:ln>
          </p:spPr>
        </p:pic>
      </p:grpSp>
      <p:pic>
        <p:nvPicPr>
          <p:cNvPr id="2317" name="Google Shape;2317;p120"/>
          <p:cNvPicPr preferRelativeResize="0"/>
          <p:nvPr/>
        </p:nvPicPr>
        <p:blipFill rotWithShape="1">
          <a:blip r:embed="rId5">
            <a:alphaModFix/>
          </a:blip>
          <a:srcRect/>
          <a:stretch/>
        </p:blipFill>
        <p:spPr>
          <a:xfrm>
            <a:off x="7489080" y="0"/>
            <a:ext cx="1654560" cy="2571480"/>
          </a:xfrm>
          <a:prstGeom prst="rect">
            <a:avLst/>
          </a:prstGeom>
          <a:noFill/>
          <a:ln>
            <a:noFill/>
          </a:ln>
        </p:spPr>
      </p:pic>
      <p:pic>
        <p:nvPicPr>
          <p:cNvPr id="2318" name="Google Shape;2318;p120"/>
          <p:cNvPicPr preferRelativeResize="0"/>
          <p:nvPr/>
        </p:nvPicPr>
        <p:blipFill rotWithShape="1">
          <a:blip r:embed="rId6">
            <a:alphaModFix/>
          </a:blip>
          <a:srcRect/>
          <a:stretch/>
        </p:blipFill>
        <p:spPr>
          <a:xfrm>
            <a:off x="3535200" y="72000"/>
            <a:ext cx="3016080" cy="3016080"/>
          </a:xfrm>
          <a:prstGeom prst="rect">
            <a:avLst/>
          </a:prstGeom>
          <a:noFill/>
          <a:ln>
            <a:noFill/>
          </a:ln>
        </p:spPr>
      </p:pic>
      <p:pic>
        <p:nvPicPr>
          <p:cNvPr id="2319" name="Google Shape;2319;p120"/>
          <p:cNvPicPr preferRelativeResize="0"/>
          <p:nvPr/>
        </p:nvPicPr>
        <p:blipFill rotWithShape="1">
          <a:blip r:embed="rId7">
            <a:alphaModFix/>
          </a:blip>
          <a:srcRect/>
          <a:stretch/>
        </p:blipFill>
        <p:spPr>
          <a:xfrm>
            <a:off x="4572000" y="1957680"/>
            <a:ext cx="3076920" cy="312516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2324" name="Google Shape;2324;p121"/>
          <p:cNvSpPr/>
          <p:nvPr/>
        </p:nvSpPr>
        <p:spPr>
          <a:xfrm>
            <a:off x="156600" y="108000"/>
            <a:ext cx="3093120" cy="4915440"/>
          </a:xfrm>
          <a:prstGeom prst="rect">
            <a:avLst/>
          </a:prstGeom>
          <a:solidFill>
            <a:srgbClr val="E5D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21"/>
          <p:cNvSpPr/>
          <p:nvPr/>
        </p:nvSpPr>
        <p:spPr>
          <a:xfrm>
            <a:off x="3524760" y="3656880"/>
            <a:ext cx="2226240" cy="73188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Marcellus"/>
                <a:ea typeface="Marcellus"/>
                <a:cs typeface="Marcellus"/>
                <a:sym typeface="Marcellus"/>
              </a:rPr>
              <a:t>Cercami</a:t>
            </a:r>
            <a:endParaRPr sz="3600" b="0" i="0" u="none" strike="noStrike" cap="none">
              <a:latin typeface="Arial"/>
              <a:ea typeface="Arial"/>
              <a:cs typeface="Arial"/>
              <a:sym typeface="Arial"/>
            </a:endParaRPr>
          </a:p>
        </p:txBody>
      </p:sp>
      <p:pic>
        <p:nvPicPr>
          <p:cNvPr id="2326" name="Google Shape;2326;p121"/>
          <p:cNvPicPr preferRelativeResize="0"/>
          <p:nvPr/>
        </p:nvPicPr>
        <p:blipFill rotWithShape="1">
          <a:blip r:embed="rId3">
            <a:alphaModFix/>
          </a:blip>
          <a:srcRect/>
          <a:stretch/>
        </p:blipFill>
        <p:spPr>
          <a:xfrm>
            <a:off x="7451280" y="0"/>
            <a:ext cx="1692360" cy="2625480"/>
          </a:xfrm>
          <a:prstGeom prst="rect">
            <a:avLst/>
          </a:prstGeom>
          <a:noFill/>
          <a:ln>
            <a:noFill/>
          </a:ln>
        </p:spPr>
      </p:pic>
      <p:pic>
        <p:nvPicPr>
          <p:cNvPr id="2327" name="Google Shape;2327;p121"/>
          <p:cNvPicPr preferRelativeResize="0"/>
          <p:nvPr/>
        </p:nvPicPr>
        <p:blipFill rotWithShape="1">
          <a:blip r:embed="rId4">
            <a:alphaModFix/>
          </a:blip>
          <a:srcRect l="6709" t="3294" r="8062" b="23360"/>
          <a:stretch/>
        </p:blipFill>
        <p:spPr>
          <a:xfrm>
            <a:off x="3584880" y="108000"/>
            <a:ext cx="3093120" cy="3548520"/>
          </a:xfrm>
          <a:prstGeom prst="rect">
            <a:avLst/>
          </a:prstGeom>
          <a:noFill/>
          <a:ln>
            <a:noFill/>
          </a:ln>
        </p:spPr>
      </p:pic>
      <p:pic>
        <p:nvPicPr>
          <p:cNvPr id="2328" name="Google Shape;2328;p121"/>
          <p:cNvPicPr preferRelativeResize="0"/>
          <p:nvPr/>
        </p:nvPicPr>
        <p:blipFill rotWithShape="1">
          <a:blip r:embed="rId5">
            <a:alphaModFix/>
          </a:blip>
          <a:srcRect/>
          <a:stretch/>
        </p:blipFill>
        <p:spPr>
          <a:xfrm>
            <a:off x="5751360" y="2463840"/>
            <a:ext cx="3093120" cy="2307600"/>
          </a:xfrm>
          <a:prstGeom prst="rect">
            <a:avLst/>
          </a:prstGeom>
          <a:noFill/>
          <a:ln>
            <a:noFill/>
          </a:ln>
        </p:spPr>
      </p:pic>
      <p:grpSp>
        <p:nvGrpSpPr>
          <p:cNvPr id="2329" name="Google Shape;2329;p121"/>
          <p:cNvGrpSpPr/>
          <p:nvPr/>
        </p:nvGrpSpPr>
        <p:grpSpPr>
          <a:xfrm>
            <a:off x="6414437" y="1220506"/>
            <a:ext cx="1478606" cy="1770988"/>
            <a:chOff x="6414437" y="1220506"/>
            <a:chExt cx="1478606" cy="1770988"/>
          </a:xfrm>
        </p:grpSpPr>
        <p:pic>
          <p:nvPicPr>
            <p:cNvPr id="2330" name="Google Shape;2330;p121"/>
            <p:cNvPicPr preferRelativeResize="0"/>
            <p:nvPr/>
          </p:nvPicPr>
          <p:blipFill rotWithShape="1">
            <a:blip r:embed="rId6">
              <a:alphaModFix/>
            </a:blip>
            <a:srcRect/>
            <a:stretch/>
          </p:blipFill>
          <p:spPr>
            <a:xfrm rot="-1321200">
              <a:off x="6662160" y="1349640"/>
              <a:ext cx="983160" cy="1512720"/>
            </a:xfrm>
            <a:prstGeom prst="rect">
              <a:avLst/>
            </a:prstGeom>
            <a:noFill/>
            <a:ln>
              <a:noFill/>
            </a:ln>
          </p:spPr>
        </p:pic>
        <p:pic>
          <p:nvPicPr>
            <p:cNvPr id="2331" name="Google Shape;2331;p121"/>
            <p:cNvPicPr preferRelativeResize="0"/>
            <p:nvPr/>
          </p:nvPicPr>
          <p:blipFill rotWithShape="1">
            <a:blip r:embed="rId7">
              <a:alphaModFix/>
            </a:blip>
            <a:srcRect/>
            <a:stretch/>
          </p:blipFill>
          <p:spPr>
            <a:xfrm rot="4078800">
              <a:off x="7179120" y="2324520"/>
              <a:ext cx="173880" cy="434160"/>
            </a:xfrm>
            <a:prstGeom prst="rect">
              <a:avLst/>
            </a:prstGeom>
            <a:noFill/>
            <a:ln>
              <a:noFill/>
            </a:ln>
          </p:spPr>
        </p:pic>
      </p:grpSp>
      <p:sp>
        <p:nvSpPr>
          <p:cNvPr id="2332" name="Google Shape;2332;p121"/>
          <p:cNvSpPr/>
          <p:nvPr/>
        </p:nvSpPr>
        <p:spPr>
          <a:xfrm>
            <a:off x="156600" y="17280"/>
            <a:ext cx="3093120" cy="434484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None/>
            </a:pPr>
            <a:r>
              <a:rPr lang="en-US" sz="1400" b="0" i="0" u="none" strike="noStrike" cap="none">
                <a:solidFill>
                  <a:srgbClr val="191919"/>
                </a:solidFill>
                <a:latin typeface="Montserrat"/>
                <a:ea typeface="Montserrat"/>
                <a:cs typeface="Montserrat"/>
                <a:sym typeface="Montserrat"/>
              </a:rPr>
              <a:t>Il sequel del libro, dal nome </a:t>
            </a:r>
            <a:r>
              <a:rPr lang="en-US" sz="1400" b="1" i="1" u="none" strike="noStrike" cap="none">
                <a:solidFill>
                  <a:srgbClr val="191919"/>
                </a:solidFill>
                <a:latin typeface="Montserrat"/>
                <a:ea typeface="Montserrat"/>
                <a:cs typeface="Montserrat"/>
                <a:sym typeface="Montserrat"/>
              </a:rPr>
              <a:t>Cercami, </a:t>
            </a:r>
            <a:r>
              <a:rPr lang="en-US" sz="1400" b="0" i="0" u="none" strike="noStrike" cap="none">
                <a:solidFill>
                  <a:srgbClr val="191919"/>
                </a:solidFill>
                <a:latin typeface="Montserrat"/>
                <a:ea typeface="Montserrat"/>
                <a:cs typeface="Montserrat"/>
                <a:sym typeface="Montserrat"/>
              </a:rPr>
              <a:t>è stato pubblicato nel 2019 ed è ambientato più di dieci anni dopo le vicende narrate nel primo libro. La storia si concentra su 3 personaggi: il primo è il padre di Elio, che, ormai divorziato, incontra Miranda, con la quale riscopre la gioia della vita. Il secondo è Elio, che inizia una nuova relazione e  l’ultimo è Oliver, che vive la classica vita americana con i suoi figli e sua moglie, mentre il passato  continua a tormentarlo. Il tutto è animato da una forte nostalgia per i tempi passati, che tutti e tre sentono il bisogno di cercare e ritrovare, appunto come indica il titolo del romanzo. </a:t>
            </a:r>
            <a:endParaRPr sz="1400" b="0" i="0" u="none" strike="noStrike" cap="none">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6"/>
        <p:cNvGrpSpPr/>
        <p:nvPr/>
      </p:nvGrpSpPr>
      <p:grpSpPr>
        <a:xfrm>
          <a:off x="0" y="0"/>
          <a:ext cx="0" cy="0"/>
          <a:chOff x="0" y="0"/>
          <a:chExt cx="0" cy="0"/>
        </a:xfrm>
      </p:grpSpPr>
      <p:sp>
        <p:nvSpPr>
          <p:cNvPr id="2337" name="Google Shape;2337;p122"/>
          <p:cNvSpPr txBox="1"/>
          <p:nvPr/>
        </p:nvSpPr>
        <p:spPr>
          <a:xfrm>
            <a:off x="4723920" y="0"/>
            <a:ext cx="4419720" cy="347796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None/>
            </a:pPr>
            <a:r>
              <a:rPr lang="en-US" sz="1500" b="0" i="0" u="none" strike="noStrike" cap="none">
                <a:solidFill>
                  <a:srgbClr val="212529"/>
                </a:solidFill>
                <a:latin typeface="Montserrat"/>
                <a:ea typeface="Montserrat"/>
                <a:cs typeface="Montserrat"/>
                <a:sym typeface="Montserrat"/>
              </a:rPr>
              <a:t>“Chiamami col tuo nome” è da poco tornato alla ribalta grazie al film di Luca Guadagnino, ispirato al romanzo stesso, che ha ottenuto 4 nomination agli Oscar 2018. Il successo è stato raggiunto anche grazie agli attori protagonisti: </a:t>
            </a:r>
            <a:r>
              <a:rPr lang="en-US" sz="1500" b="1" i="0" u="none" strike="noStrike" cap="none">
                <a:solidFill>
                  <a:srgbClr val="212529"/>
                </a:solidFill>
                <a:latin typeface="Montserrat"/>
                <a:ea typeface="Montserrat"/>
                <a:cs typeface="Montserrat"/>
                <a:sym typeface="Montserrat"/>
              </a:rPr>
              <a:t>Timothée Chalamet</a:t>
            </a:r>
            <a:r>
              <a:rPr lang="en-US" sz="1500" b="0" i="0" u="none" strike="noStrike" cap="none">
                <a:solidFill>
                  <a:srgbClr val="212529"/>
                </a:solidFill>
                <a:latin typeface="Montserrat"/>
                <a:ea typeface="Montserrat"/>
                <a:cs typeface="Montserrat"/>
                <a:sym typeface="Montserrat"/>
              </a:rPr>
              <a:t>, per il ruolo del protagonista Elio e </a:t>
            </a:r>
            <a:r>
              <a:rPr lang="en-US" sz="1500" b="1" i="0" u="none" strike="noStrike" cap="none">
                <a:solidFill>
                  <a:srgbClr val="212529"/>
                </a:solidFill>
                <a:latin typeface="Montserrat"/>
                <a:ea typeface="Montserrat"/>
                <a:cs typeface="Montserrat"/>
                <a:sym typeface="Montserrat"/>
              </a:rPr>
              <a:t>Armie Hammer</a:t>
            </a:r>
            <a:r>
              <a:rPr lang="en-US" sz="1500" b="0" i="0" u="none" strike="noStrike" cap="none">
                <a:solidFill>
                  <a:srgbClr val="212529"/>
                </a:solidFill>
                <a:latin typeface="Montserrat"/>
                <a:ea typeface="Montserrat"/>
                <a:cs typeface="Montserrat"/>
                <a:sym typeface="Montserrat"/>
              </a:rPr>
              <a:t>, per il ruolo del ragazzo americano, Oliver. Il film è stato girato principalmente a Crema in 34 giorni. Inoltre per questo ruolo </a:t>
            </a:r>
            <a:r>
              <a:rPr lang="en-US" sz="1550" b="0" i="0" u="none" strike="noStrike" cap="none">
                <a:solidFill>
                  <a:srgbClr val="2C2F34"/>
                </a:solidFill>
                <a:latin typeface="Montserrat"/>
                <a:ea typeface="Montserrat"/>
                <a:cs typeface="Montserrat"/>
                <a:sym typeface="Montserrat"/>
              </a:rPr>
              <a:t>Timothée Chalamet ha imparato l’italiano e  a suonare anche il pianoforte. </a:t>
            </a:r>
            <a:endParaRPr sz="1550" b="0" i="0" u="none" strike="noStrike" cap="none">
              <a:solidFill>
                <a:srgbClr val="000000"/>
              </a:solidFill>
              <a:latin typeface="Arial"/>
              <a:ea typeface="Arial"/>
              <a:cs typeface="Arial"/>
              <a:sym typeface="Arial"/>
            </a:endParaRPr>
          </a:p>
          <a:p>
            <a:pPr marL="0" marR="0" lvl="0" indent="0" algn="l" rtl="0">
              <a:lnSpc>
                <a:spcPct val="115000"/>
              </a:lnSpc>
              <a:spcBef>
                <a:spcPts val="1199"/>
              </a:spcBef>
              <a:spcAft>
                <a:spcPts val="0"/>
              </a:spcAft>
              <a:buNone/>
            </a:pPr>
            <a:endParaRPr sz="1550" b="0" i="0" u="none" strike="noStrike" cap="none">
              <a:solidFill>
                <a:srgbClr val="000000"/>
              </a:solidFill>
              <a:latin typeface="Arial"/>
              <a:ea typeface="Arial"/>
              <a:cs typeface="Arial"/>
              <a:sym typeface="Arial"/>
            </a:endParaRPr>
          </a:p>
        </p:txBody>
      </p:sp>
      <p:sp>
        <p:nvSpPr>
          <p:cNvPr id="2338" name="Google Shape;2338;p122"/>
          <p:cNvSpPr txBox="1"/>
          <p:nvPr/>
        </p:nvSpPr>
        <p:spPr>
          <a:xfrm>
            <a:off x="4863240" y="3585240"/>
            <a:ext cx="2030400" cy="17262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US" sz="2200" b="0" i="0" u="none" strike="noStrike" cap="none">
                <a:solidFill>
                  <a:srgbClr val="282520"/>
                </a:solidFill>
                <a:latin typeface="Marcellus"/>
                <a:ea typeface="Marcellus"/>
                <a:cs typeface="Marcellus"/>
                <a:sym typeface="Marcellus"/>
              </a:rPr>
              <a:t>Chiamami </a:t>
            </a:r>
            <a:r>
              <a:rPr lang="en-US" sz="1800" b="0" i="0" u="none" strike="noStrike" cap="none"/>
              <a:t/>
            </a:r>
            <a:br>
              <a:rPr lang="en-US" sz="1800" b="0" i="0" u="none" strike="noStrike" cap="none"/>
            </a:br>
            <a:r>
              <a:rPr lang="en-US" sz="2200" b="0" i="0" u="none" strike="noStrike" cap="none">
                <a:solidFill>
                  <a:srgbClr val="282520"/>
                </a:solidFill>
                <a:latin typeface="Marcellus"/>
                <a:ea typeface="Marcellus"/>
                <a:cs typeface="Marcellus"/>
                <a:sym typeface="Marcellus"/>
              </a:rPr>
              <a:t>col tuo </a:t>
            </a:r>
            <a:r>
              <a:rPr lang="en-US" sz="1800" b="0" i="0" u="none" strike="noStrike" cap="none"/>
              <a:t/>
            </a:r>
            <a:br>
              <a:rPr lang="en-US" sz="1800" b="0" i="0" u="none" strike="noStrike" cap="none"/>
            </a:br>
            <a:r>
              <a:rPr lang="en-US" sz="2200" b="0" i="0" u="none" strike="noStrike" cap="none">
                <a:solidFill>
                  <a:srgbClr val="282520"/>
                </a:solidFill>
                <a:latin typeface="Marcellus"/>
                <a:ea typeface="Marcellus"/>
                <a:cs typeface="Marcellus"/>
                <a:sym typeface="Marcellus"/>
              </a:rPr>
              <a:t>nome: </a:t>
            </a:r>
            <a:r>
              <a:rPr lang="en-US" sz="1800" b="0" i="0" u="none" strike="noStrike" cap="none"/>
              <a:t/>
            </a:r>
            <a:br>
              <a:rPr lang="en-US" sz="1800" b="0" i="0" u="none" strike="noStrike" cap="none"/>
            </a:br>
            <a:r>
              <a:rPr lang="en-US" sz="2200" b="1" i="0" u="none" strike="noStrike" cap="none">
                <a:solidFill>
                  <a:srgbClr val="282520"/>
                </a:solidFill>
                <a:latin typeface="Marcellus"/>
                <a:ea typeface="Marcellus"/>
                <a:cs typeface="Marcellus"/>
                <a:sym typeface="Marcellus"/>
              </a:rPr>
              <a:t>Il FILM</a:t>
            </a:r>
            <a:endParaRPr sz="2200" b="0" i="0" u="none" strike="noStrike" cap="none">
              <a:solidFill>
                <a:srgbClr val="000000"/>
              </a:solidFill>
              <a:latin typeface="Arial"/>
              <a:ea typeface="Arial"/>
              <a:cs typeface="Arial"/>
              <a:sym typeface="Arial"/>
            </a:endParaRPr>
          </a:p>
        </p:txBody>
      </p:sp>
      <p:pic>
        <p:nvPicPr>
          <p:cNvPr id="2339" name="Google Shape;2339;p122"/>
          <p:cNvPicPr preferRelativeResize="0"/>
          <p:nvPr/>
        </p:nvPicPr>
        <p:blipFill rotWithShape="1">
          <a:blip r:embed="rId3">
            <a:alphaModFix/>
          </a:blip>
          <a:srcRect/>
          <a:stretch/>
        </p:blipFill>
        <p:spPr>
          <a:xfrm rot="-2062800">
            <a:off x="-531360" y="3178080"/>
            <a:ext cx="1675800" cy="2540880"/>
          </a:xfrm>
          <a:prstGeom prst="rect">
            <a:avLst/>
          </a:prstGeom>
          <a:noFill/>
          <a:ln>
            <a:noFill/>
          </a:ln>
        </p:spPr>
      </p:pic>
      <p:pic>
        <p:nvPicPr>
          <p:cNvPr id="2340" name="Google Shape;2340;p122"/>
          <p:cNvPicPr preferRelativeResize="0"/>
          <p:nvPr/>
        </p:nvPicPr>
        <p:blipFill rotWithShape="1">
          <a:blip r:embed="rId4">
            <a:alphaModFix/>
          </a:blip>
          <a:srcRect b="10483"/>
          <a:stretch/>
        </p:blipFill>
        <p:spPr>
          <a:xfrm>
            <a:off x="2276280" y="342360"/>
            <a:ext cx="2345760" cy="3014280"/>
          </a:xfrm>
          <a:prstGeom prst="rect">
            <a:avLst/>
          </a:prstGeom>
          <a:noFill/>
          <a:ln>
            <a:noFill/>
          </a:ln>
        </p:spPr>
      </p:pic>
      <p:pic>
        <p:nvPicPr>
          <p:cNvPr id="2341" name="Google Shape;2341;p122"/>
          <p:cNvPicPr preferRelativeResize="0"/>
          <p:nvPr/>
        </p:nvPicPr>
        <p:blipFill rotWithShape="1">
          <a:blip r:embed="rId5">
            <a:alphaModFix/>
          </a:blip>
          <a:srcRect/>
          <a:stretch/>
        </p:blipFill>
        <p:spPr>
          <a:xfrm>
            <a:off x="315720" y="106920"/>
            <a:ext cx="1960200" cy="2464560"/>
          </a:xfrm>
          <a:prstGeom prst="rect">
            <a:avLst/>
          </a:prstGeom>
          <a:noFill/>
          <a:ln>
            <a:noFill/>
          </a:ln>
        </p:spPr>
      </p:pic>
      <p:pic>
        <p:nvPicPr>
          <p:cNvPr id="2342" name="Google Shape;2342;p122"/>
          <p:cNvPicPr preferRelativeResize="0"/>
          <p:nvPr/>
        </p:nvPicPr>
        <p:blipFill rotWithShape="1">
          <a:blip r:embed="rId6">
            <a:alphaModFix/>
          </a:blip>
          <a:srcRect/>
          <a:stretch/>
        </p:blipFill>
        <p:spPr>
          <a:xfrm>
            <a:off x="543240" y="2381400"/>
            <a:ext cx="2146680" cy="2146680"/>
          </a:xfrm>
          <a:prstGeom prst="rect">
            <a:avLst/>
          </a:prstGeom>
          <a:noFill/>
          <a:ln>
            <a:noFill/>
          </a:ln>
        </p:spPr>
      </p:pic>
      <p:pic>
        <p:nvPicPr>
          <p:cNvPr id="2343" name="Google Shape;2343;p122"/>
          <p:cNvPicPr preferRelativeResize="0"/>
          <p:nvPr/>
        </p:nvPicPr>
        <p:blipFill rotWithShape="1">
          <a:blip r:embed="rId7">
            <a:alphaModFix/>
          </a:blip>
          <a:srcRect l="5064" t="27463" r="11629"/>
          <a:stretch/>
        </p:blipFill>
        <p:spPr>
          <a:xfrm>
            <a:off x="2690640" y="3309120"/>
            <a:ext cx="2110320" cy="155304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7"/>
        <p:cNvGrpSpPr/>
        <p:nvPr/>
      </p:nvGrpSpPr>
      <p:grpSpPr>
        <a:xfrm>
          <a:off x="0" y="0"/>
          <a:ext cx="0" cy="0"/>
          <a:chOff x="0" y="0"/>
          <a:chExt cx="0" cy="0"/>
        </a:xfrm>
      </p:grpSpPr>
      <p:sp>
        <p:nvSpPr>
          <p:cNvPr id="2348" name="Google Shape;2348;p123"/>
          <p:cNvSpPr txBox="1"/>
          <p:nvPr/>
        </p:nvSpPr>
        <p:spPr>
          <a:xfrm>
            <a:off x="4222800" y="4474080"/>
            <a:ext cx="4920840" cy="66924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None/>
            </a:pPr>
            <a:r>
              <a:rPr lang="en-US" sz="1500" b="1" i="0" u="none" strike="noStrike" cap="none">
                <a:solidFill>
                  <a:srgbClr val="EEEEEE"/>
                </a:solidFill>
                <a:latin typeface="Comic Sans MS"/>
                <a:ea typeface="Comic Sans MS"/>
                <a:cs typeface="Comic Sans MS"/>
                <a:sym typeface="Comic Sans MS"/>
              </a:rPr>
              <a:t>Pagina 244-245 </a:t>
            </a:r>
            <a:r>
              <a:rPr lang="en-US" sz="1800" b="0" i="0" u="none" strike="noStrike" cap="none"/>
              <a:t/>
            </a:r>
            <a:br>
              <a:rPr lang="en-US" sz="1800" b="0" i="0" u="none" strike="noStrike" cap="none"/>
            </a:br>
            <a:r>
              <a:rPr lang="en-US" sz="1500" b="1" i="0" u="none" strike="noStrike" cap="none">
                <a:solidFill>
                  <a:srgbClr val="EEEEEE"/>
                </a:solidFill>
                <a:latin typeface="Comic Sans MS"/>
                <a:ea typeface="Comic Sans MS"/>
                <a:cs typeface="Comic Sans MS"/>
                <a:sym typeface="Comic Sans MS"/>
              </a:rPr>
              <a:t>Discorso Sig. Perlman al figlio Elio </a:t>
            </a:r>
            <a:endParaRPr sz="1500" b="0" i="0" u="none" strike="noStrike" cap="none">
              <a:solidFill>
                <a:srgbClr val="000000"/>
              </a:solidFill>
              <a:latin typeface="Arial"/>
              <a:ea typeface="Arial"/>
              <a:cs typeface="Arial"/>
              <a:sym typeface="Arial"/>
            </a:endParaRPr>
          </a:p>
        </p:txBody>
      </p:sp>
      <p:pic>
        <p:nvPicPr>
          <p:cNvPr id="2349" name="Google Shape;2349;p123"/>
          <p:cNvPicPr preferRelativeResize="0"/>
          <p:nvPr/>
        </p:nvPicPr>
        <p:blipFill rotWithShape="1">
          <a:blip r:embed="rId4">
            <a:alphaModFix/>
          </a:blip>
          <a:srcRect/>
          <a:stretch/>
        </p:blipFill>
        <p:spPr>
          <a:xfrm rot="501600">
            <a:off x="8096400" y="2757960"/>
            <a:ext cx="1503720" cy="2347200"/>
          </a:xfrm>
          <a:prstGeom prst="rect">
            <a:avLst/>
          </a:prstGeom>
          <a:noFill/>
          <a:ln>
            <a:noFill/>
          </a:ln>
        </p:spPr>
      </p:pic>
      <p:pic>
        <p:nvPicPr>
          <p:cNvPr id="2350" name="Google Shape;2350;p123"/>
          <p:cNvPicPr preferRelativeResize="0"/>
          <p:nvPr/>
        </p:nvPicPr>
        <p:blipFill rotWithShape="1">
          <a:blip r:embed="rId5">
            <a:alphaModFix/>
          </a:blip>
          <a:srcRect/>
          <a:stretch/>
        </p:blipFill>
        <p:spPr>
          <a:xfrm rot="-1438800">
            <a:off x="8046360" y="-705240"/>
            <a:ext cx="1879920" cy="2850120"/>
          </a:xfrm>
          <a:prstGeom prst="rect">
            <a:avLst/>
          </a:prstGeom>
          <a:noFill/>
          <a:ln>
            <a:noFill/>
          </a:ln>
        </p:spPr>
      </p:pic>
      <p:sp>
        <p:nvSpPr>
          <p:cNvPr id="2351" name="Google Shape;2351;p123"/>
          <p:cNvSpPr/>
          <p:nvPr/>
        </p:nvSpPr>
        <p:spPr>
          <a:xfrm>
            <a:off x="0" y="0"/>
            <a:ext cx="3524760" cy="56196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US" sz="1350" b="0" i="0" u="none" strike="noStrike" cap="none">
                <a:solidFill>
                  <a:srgbClr val="EEEEEE"/>
                </a:solidFill>
                <a:latin typeface="EB Garamond"/>
                <a:ea typeface="EB Garamond"/>
                <a:cs typeface="EB Garamond"/>
                <a:sym typeface="EB Garamond"/>
              </a:rPr>
              <a:t>“Non preoccuparti. Il momento arriverà. Almeno spero. E quando meno te lo aspetti. La natura è molto astuta, sa sempre scovare i nostri punti deboli. Ricordati di una cosa: io sono qui. Adesso magari non vuoi provare niente. Forse non hai mai desiderato provare qualcosa. E forse non è con me che vorrai parlare di queste cose. Ma certo qualcosa hai provato (...) Senti, tra voi c’è una bella amicizia. Forse anche qualcosa di più. E io ti invidio. Al posto mio, la maggior parte dei genitori spererebbe che tutto si dissolva, o pregherebbe che il figlio ne esca indenne. Ma io non sono così. Al posto tuo, se il dolore c’è, lo farei sfogare, e se la fiamma è accesa, non la spegnerei, cercherei di non essere troppo duro. Chiudersi in se stessi può essere una cosa terribile quando ci tiene svegli la notte, e vedere che gli altri ci dimenticano prima di quanto vorremmo non è tanto meglio. Rinunciamo a tanto di noi per guarire più in fretta del dovuto, che finiamo in bancarotta a trent’anni, e ogni volta che ricominciamo con una persona nuova abbiamo meno da offrire, </a:t>
            </a:r>
            <a:r>
              <a:rPr lang="en-US" sz="1550" b="0" i="1" u="none" strike="noStrike" cap="none">
                <a:solidFill>
                  <a:srgbClr val="EEEEEE"/>
                </a:solidFill>
                <a:latin typeface="EB Garamond"/>
                <a:ea typeface="EB Garamond"/>
                <a:cs typeface="EB Garamond"/>
                <a:sym typeface="EB Garamond"/>
              </a:rPr>
              <a:t>Ma non provare niente per non rischiare di provare qualcosa…che spreco!”  </a:t>
            </a:r>
            <a:endParaRPr sz="1550" b="0" i="0" u="none" strike="noStrike" cap="none">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5"/>
        <p:cNvGrpSpPr/>
        <p:nvPr/>
      </p:nvGrpSpPr>
      <p:grpSpPr>
        <a:xfrm>
          <a:off x="0" y="0"/>
          <a:ext cx="0" cy="0"/>
          <a:chOff x="0" y="0"/>
          <a:chExt cx="0" cy="0"/>
        </a:xfrm>
      </p:grpSpPr>
      <p:sp>
        <p:nvSpPr>
          <p:cNvPr id="2356" name="Google Shape;2356;p124"/>
          <p:cNvSpPr txBox="1"/>
          <p:nvPr/>
        </p:nvSpPr>
        <p:spPr>
          <a:xfrm>
            <a:off x="0" y="0"/>
            <a:ext cx="9143640" cy="1786320"/>
          </a:xfrm>
          <a:prstGeom prst="rect">
            <a:avLst/>
          </a:prstGeom>
          <a:noFill/>
          <a:ln>
            <a:noFill/>
          </a:ln>
        </p:spPr>
        <p:txBody>
          <a:bodyPr spcFirstLastPara="1" wrap="square" lIns="91425" tIns="91425" rIns="91425" bIns="91425" anchor="ctr" anchorCtr="0">
            <a:noAutofit/>
          </a:bodyPr>
          <a:lstStyle/>
          <a:p>
            <a:pPr marL="0" marR="0" lvl="0" indent="0" algn="just" rtl="0">
              <a:lnSpc>
                <a:spcPct val="115000"/>
              </a:lnSpc>
              <a:spcBef>
                <a:spcPts val="0"/>
              </a:spcBef>
              <a:spcAft>
                <a:spcPts val="0"/>
              </a:spcAft>
              <a:buNone/>
            </a:pPr>
            <a:r>
              <a:rPr lang="en-US" sz="1800" b="0" i="0" u="none" strike="noStrike" cap="none">
                <a:solidFill>
                  <a:srgbClr val="FFFFFF"/>
                </a:solidFill>
                <a:latin typeface="EB Garamond"/>
                <a:ea typeface="EB Garamond"/>
                <a:cs typeface="EB Garamond"/>
                <a:sym typeface="EB Garamond"/>
              </a:rPr>
              <a:t>Non mi passò per la testa che l’avevo portato lì non solo per mostrargli il mio piccolo mondo, ma anche per chiedere al mio piccolo mondo di farlo entrare, in modo che il luogo in cui mi rifugiavo da solo nei pomeriggi d’estate potesse conoscerlo, giudicarlo, verificare se c’era spazio anche per lui, accoglierlo, in modo che potessi tornare lì a ricordare. Lì sarei andato per sfuggire al mondo reale e cercarne un altro di mia invenzione; </a:t>
            </a:r>
            <a:r>
              <a:rPr lang="en-US" sz="1800" b="0" i="0" u="none" strike="noStrike" cap="none"/>
              <a:t/>
            </a:r>
            <a:br>
              <a:rPr lang="en-US" sz="1800" b="0" i="0" u="none" strike="noStrike" cap="none"/>
            </a:br>
            <a:endParaRPr sz="1800" b="0" i="0" u="none" strike="noStrike" cap="none">
              <a:solidFill>
                <a:srgbClr val="000000"/>
              </a:solidFill>
              <a:latin typeface="Arial"/>
              <a:ea typeface="Arial"/>
              <a:cs typeface="Arial"/>
              <a:sym typeface="Arial"/>
            </a:endParaRPr>
          </a:p>
        </p:txBody>
      </p:sp>
      <p:sp>
        <p:nvSpPr>
          <p:cNvPr id="2357" name="Google Shape;2357;p124"/>
          <p:cNvSpPr/>
          <p:nvPr/>
        </p:nvSpPr>
        <p:spPr>
          <a:xfrm>
            <a:off x="6618240" y="4697280"/>
            <a:ext cx="2525400" cy="45756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n-US" sz="1800" b="1" i="0" u="none" strike="noStrike" cap="none">
                <a:solidFill>
                  <a:srgbClr val="EEEEEE"/>
                </a:solidFill>
                <a:latin typeface="Comic Sans MS"/>
                <a:ea typeface="Comic Sans MS"/>
                <a:cs typeface="Comic Sans MS"/>
                <a:sym typeface="Comic Sans MS"/>
              </a:rPr>
              <a:t>La collina di Monet</a:t>
            </a:r>
            <a:endParaRPr sz="1800" b="0" i="0" u="none" strike="noStrike" cap="none">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grpSp>
        <p:nvGrpSpPr>
          <p:cNvPr id="2362" name="Google Shape;2362;p125"/>
          <p:cNvGrpSpPr/>
          <p:nvPr/>
        </p:nvGrpSpPr>
        <p:grpSpPr>
          <a:xfrm>
            <a:off x="6576480" y="738000"/>
            <a:ext cx="2488320" cy="4104720"/>
            <a:chOff x="6576480" y="738000"/>
            <a:chExt cx="2488320" cy="4104720"/>
          </a:xfrm>
        </p:grpSpPr>
        <p:grpSp>
          <p:nvGrpSpPr>
            <p:cNvPr id="2363" name="Google Shape;2363;p125"/>
            <p:cNvGrpSpPr/>
            <p:nvPr/>
          </p:nvGrpSpPr>
          <p:grpSpPr>
            <a:xfrm>
              <a:off x="6576480" y="738000"/>
              <a:ext cx="2488320" cy="4104720"/>
              <a:chOff x="6576480" y="738000"/>
              <a:chExt cx="2488320" cy="4104720"/>
            </a:xfrm>
          </p:grpSpPr>
          <p:sp>
            <p:nvSpPr>
              <p:cNvPr id="2364" name="Google Shape;2364;p125"/>
              <p:cNvSpPr/>
              <p:nvPr/>
            </p:nvSpPr>
            <p:spPr>
              <a:xfrm>
                <a:off x="6576480" y="738000"/>
                <a:ext cx="2488320" cy="4104720"/>
              </a:xfrm>
              <a:prstGeom prst="roundRect">
                <a:avLst>
                  <a:gd name="adj" fmla="val 5909"/>
                </a:avLst>
              </a:prstGeom>
              <a:solidFill>
                <a:srgbClr val="E5D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25"/>
              <p:cNvSpPr/>
              <p:nvPr/>
            </p:nvSpPr>
            <p:spPr>
              <a:xfrm>
                <a:off x="6779160" y="1033920"/>
                <a:ext cx="2082600" cy="3266640"/>
              </a:xfrm>
              <a:prstGeom prst="rect">
                <a:avLst/>
              </a:prstGeom>
              <a:solidFill>
                <a:srgbClr val="FFF6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6" name="Google Shape;2366;p125"/>
            <p:cNvSpPr/>
            <p:nvPr/>
          </p:nvSpPr>
          <p:spPr>
            <a:xfrm>
              <a:off x="7527960" y="4556160"/>
              <a:ext cx="585000" cy="360"/>
            </a:xfrm>
            <a:custGeom>
              <a:avLst/>
              <a:gdLst/>
              <a:ahLst/>
              <a:cxnLst/>
              <a:rect l="l" t="t" r="r" b="b"/>
              <a:pathLst>
                <a:path w="21600" h="21600" extrusionOk="0">
                  <a:moveTo>
                    <a:pt x="0" y="0"/>
                  </a:moveTo>
                  <a:lnTo>
                    <a:pt x="21600" y="21600"/>
                  </a:lnTo>
                </a:path>
              </a:pathLst>
            </a:custGeom>
            <a:noFill/>
            <a:ln w="19075" cap="flat" cmpd="sng">
              <a:solidFill>
                <a:srgbClr val="FFF6F0"/>
              </a:solidFill>
              <a:prstDash val="solid"/>
              <a:round/>
              <a:headEnd type="none" w="sm" len="sm"/>
              <a:tailEnd type="none" w="sm" len="sm"/>
            </a:ln>
          </p:spPr>
        </p:sp>
      </p:grpSp>
      <p:sp>
        <p:nvSpPr>
          <p:cNvPr id="2367" name="Google Shape;2367;p125"/>
          <p:cNvSpPr txBox="1"/>
          <p:nvPr/>
        </p:nvSpPr>
        <p:spPr>
          <a:xfrm>
            <a:off x="0" y="782640"/>
            <a:ext cx="5994720" cy="3578040"/>
          </a:xfrm>
          <a:prstGeom prst="rect">
            <a:avLst/>
          </a:prstGeom>
          <a:noFill/>
          <a:ln>
            <a:noFill/>
          </a:ln>
        </p:spPr>
        <p:txBody>
          <a:bodyPr spcFirstLastPara="1" wrap="square" lIns="91425" tIns="91425" rIns="91425" bIns="91425" anchor="ctr" anchorCtr="0">
            <a:noAutofit/>
          </a:bodyPr>
          <a:lstStyle/>
          <a:p>
            <a:pPr marL="0" marR="0" lvl="0" indent="0" algn="just" rtl="0">
              <a:lnSpc>
                <a:spcPct val="115000"/>
              </a:lnSpc>
              <a:spcBef>
                <a:spcPts val="0"/>
              </a:spcBef>
              <a:spcAft>
                <a:spcPts val="0"/>
              </a:spcAft>
              <a:buNone/>
            </a:pPr>
            <a:r>
              <a:rPr lang="en-US" sz="1700" b="0" i="0" u="none" strike="noStrike" cap="none">
                <a:solidFill>
                  <a:srgbClr val="000000"/>
                </a:solidFill>
                <a:latin typeface="Montserrat"/>
                <a:ea typeface="Montserrat"/>
                <a:cs typeface="Montserrat"/>
                <a:sym typeface="Montserrat"/>
              </a:rPr>
              <a:t>Brani come </a:t>
            </a:r>
            <a:r>
              <a:rPr lang="en-US" sz="1700" b="1" i="0" u="none" strike="noStrike" cap="none">
                <a:solidFill>
                  <a:srgbClr val="000000"/>
                </a:solidFill>
                <a:latin typeface="Montserrat"/>
                <a:ea typeface="Montserrat"/>
                <a:cs typeface="Montserrat"/>
                <a:sym typeface="Montserrat"/>
              </a:rPr>
              <a:t>“Visions Of Gideon”</a:t>
            </a:r>
            <a:r>
              <a:rPr lang="en-US" sz="1700" b="0" i="0" u="none" strike="noStrike" cap="none">
                <a:solidFill>
                  <a:srgbClr val="000000"/>
                </a:solidFill>
                <a:latin typeface="Montserrat"/>
                <a:ea typeface="Montserrat"/>
                <a:cs typeface="Montserrat"/>
                <a:sym typeface="Montserrat"/>
              </a:rPr>
              <a:t>, </a:t>
            </a:r>
            <a:r>
              <a:rPr lang="en-US" sz="1700" b="1" i="0" u="none" strike="noStrike" cap="none">
                <a:solidFill>
                  <a:srgbClr val="000000"/>
                </a:solidFill>
                <a:latin typeface="Montserrat"/>
                <a:ea typeface="Montserrat"/>
                <a:cs typeface="Montserrat"/>
                <a:sym typeface="Montserrat"/>
              </a:rPr>
              <a:t>“Mystery Of Love”</a:t>
            </a:r>
            <a:r>
              <a:rPr lang="en-US" sz="1700" b="0" i="0" u="none" strike="noStrike" cap="none">
                <a:solidFill>
                  <a:srgbClr val="000000"/>
                </a:solidFill>
                <a:latin typeface="Montserrat"/>
                <a:ea typeface="Montserrat"/>
                <a:cs typeface="Montserrat"/>
                <a:sym typeface="Montserrat"/>
              </a:rPr>
              <a:t> e </a:t>
            </a:r>
            <a:r>
              <a:rPr lang="en-US" sz="1700" b="1" i="0" u="none" strike="noStrike" cap="none">
                <a:solidFill>
                  <a:srgbClr val="000000"/>
                </a:solidFill>
                <a:latin typeface="Montserrat"/>
                <a:ea typeface="Montserrat"/>
                <a:cs typeface="Montserrat"/>
                <a:sym typeface="Montserrat"/>
              </a:rPr>
              <a:t>“Love My Way”</a:t>
            </a:r>
            <a:r>
              <a:rPr lang="en-US" sz="1700" b="0" i="0" u="none" strike="noStrike" cap="none">
                <a:solidFill>
                  <a:srgbClr val="000000"/>
                </a:solidFill>
                <a:latin typeface="Montserrat"/>
                <a:ea typeface="Montserrat"/>
                <a:cs typeface="Montserrat"/>
                <a:sym typeface="Montserrat"/>
              </a:rPr>
              <a:t> sono diventati colonne sonore simbolo del film. Nella scelta dei brani Luca Guadagnino ha pensato alle canzoni che rappresentavano al meglio gli anni 80, come </a:t>
            </a:r>
            <a:r>
              <a:rPr lang="en-US" sz="1700" b="0" i="1" u="none" strike="noStrike" cap="none">
                <a:solidFill>
                  <a:srgbClr val="000000"/>
                </a:solidFill>
                <a:latin typeface="Montserrat"/>
                <a:ea typeface="Montserrat"/>
                <a:cs typeface="Montserrat"/>
                <a:sym typeface="Montserrat"/>
              </a:rPr>
              <a:t>“J’adore Venise”</a:t>
            </a:r>
            <a:r>
              <a:rPr lang="en-US" sz="1700" b="0" i="0" u="none" strike="noStrike" cap="none">
                <a:solidFill>
                  <a:srgbClr val="000000"/>
                </a:solidFill>
                <a:latin typeface="Montserrat"/>
                <a:ea typeface="Montserrat"/>
                <a:cs typeface="Montserrat"/>
                <a:sym typeface="Montserrat"/>
              </a:rPr>
              <a:t> di Loredana Bertè, </a:t>
            </a:r>
            <a:r>
              <a:rPr lang="en-US" sz="1700" b="0" i="1" u="none" strike="noStrike" cap="none">
                <a:solidFill>
                  <a:srgbClr val="000000"/>
                </a:solidFill>
                <a:latin typeface="Montserrat"/>
                <a:ea typeface="Montserrat"/>
                <a:cs typeface="Montserrat"/>
                <a:sym typeface="Montserrat"/>
              </a:rPr>
              <a:t>“Paris latino”</a:t>
            </a:r>
            <a:r>
              <a:rPr lang="en-US" sz="1700" b="0" i="0" u="none" strike="noStrike" cap="none">
                <a:solidFill>
                  <a:srgbClr val="000000"/>
                </a:solidFill>
                <a:latin typeface="Montserrat"/>
                <a:ea typeface="Montserrat"/>
                <a:cs typeface="Montserrat"/>
                <a:sym typeface="Montserrat"/>
              </a:rPr>
              <a:t> by Bandolero e anche </a:t>
            </a:r>
            <a:r>
              <a:rPr lang="en-US" sz="1700" b="0" i="1" u="none" strike="noStrike" cap="none">
                <a:solidFill>
                  <a:srgbClr val="000000"/>
                </a:solidFill>
                <a:latin typeface="Montserrat"/>
                <a:ea typeface="Montserrat"/>
                <a:cs typeface="Montserrat"/>
                <a:sym typeface="Montserrat"/>
              </a:rPr>
              <a:t>“Radio Varsavia”</a:t>
            </a:r>
            <a:r>
              <a:rPr lang="en-US" sz="1700" b="0" i="0" u="none" strike="noStrike" cap="none">
                <a:solidFill>
                  <a:srgbClr val="000000"/>
                </a:solidFill>
                <a:latin typeface="Montserrat"/>
                <a:ea typeface="Montserrat"/>
                <a:cs typeface="Montserrat"/>
                <a:sym typeface="Montserrat"/>
              </a:rPr>
              <a:t> di Franco Battiato. Il produttore però, ha pensato di ricorrere anche a brani che esprimono la passione del protagonista per il pianoforte: come </a:t>
            </a:r>
            <a:r>
              <a:rPr lang="en-US" sz="1700" b="0" i="1" u="none" strike="noStrike" cap="none">
                <a:solidFill>
                  <a:srgbClr val="000000"/>
                </a:solidFill>
                <a:latin typeface="Montserrat"/>
                <a:ea typeface="Montserrat"/>
                <a:cs typeface="Montserrat"/>
                <a:sym typeface="Montserrat"/>
              </a:rPr>
              <a:t>“Hallelujah Junction – 1st Movement”</a:t>
            </a:r>
            <a:r>
              <a:rPr lang="en-US" sz="1700" b="0" i="0" u="none" strike="noStrike" cap="none">
                <a:solidFill>
                  <a:srgbClr val="000000"/>
                </a:solidFill>
                <a:latin typeface="Montserrat"/>
                <a:ea typeface="Montserrat"/>
                <a:cs typeface="Montserrat"/>
                <a:sym typeface="Montserrat"/>
              </a:rPr>
              <a:t> di John Adams, </a:t>
            </a:r>
            <a:r>
              <a:rPr lang="en-US" sz="1700" b="0" i="1" u="none" strike="noStrike" cap="none">
                <a:solidFill>
                  <a:srgbClr val="000000"/>
                </a:solidFill>
                <a:latin typeface="Montserrat"/>
                <a:ea typeface="Montserrat"/>
                <a:cs typeface="Montserrat"/>
                <a:sym typeface="Montserrat"/>
              </a:rPr>
              <a:t>“Zion hört die Wächter singen”</a:t>
            </a:r>
            <a:r>
              <a:rPr lang="en-US" sz="1700" b="0" i="0" u="none" strike="noStrike" cap="none">
                <a:solidFill>
                  <a:srgbClr val="000000"/>
                </a:solidFill>
                <a:latin typeface="Montserrat"/>
                <a:ea typeface="Montserrat"/>
                <a:cs typeface="Montserrat"/>
                <a:sym typeface="Montserrat"/>
              </a:rPr>
              <a:t> di Alessio Bax e </a:t>
            </a:r>
            <a:r>
              <a:rPr lang="en-US" sz="1700" b="0" i="1" u="none" strike="noStrike" cap="none">
                <a:solidFill>
                  <a:srgbClr val="000000"/>
                </a:solidFill>
                <a:latin typeface="Montserrat"/>
                <a:ea typeface="Montserrat"/>
                <a:cs typeface="Montserrat"/>
                <a:sym typeface="Montserrat"/>
              </a:rPr>
              <a:t>“Une barque sur l’océan from Miroirs” </a:t>
            </a:r>
            <a:r>
              <a:rPr lang="en-US" sz="1700" b="0" i="0" u="none" strike="noStrike" cap="none">
                <a:solidFill>
                  <a:srgbClr val="000000"/>
                </a:solidFill>
                <a:latin typeface="Montserrat"/>
                <a:ea typeface="Montserrat"/>
                <a:cs typeface="Montserrat"/>
                <a:sym typeface="Montserrat"/>
              </a:rPr>
              <a:t>di Andre Laplante. </a:t>
            </a:r>
            <a:endParaRPr sz="1700" b="0" i="0" u="none" strike="noStrike" cap="none">
              <a:latin typeface="Arial"/>
              <a:ea typeface="Arial"/>
              <a:cs typeface="Arial"/>
              <a:sym typeface="Arial"/>
            </a:endParaRPr>
          </a:p>
        </p:txBody>
      </p:sp>
      <p:sp>
        <p:nvSpPr>
          <p:cNvPr id="2368" name="Google Shape;2368;p125"/>
          <p:cNvSpPr txBox="1"/>
          <p:nvPr/>
        </p:nvSpPr>
        <p:spPr>
          <a:xfrm>
            <a:off x="0" y="165240"/>
            <a:ext cx="4639320" cy="572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3200" b="0" i="0" u="none" strike="noStrike" cap="none">
                <a:solidFill>
                  <a:srgbClr val="282520"/>
                </a:solidFill>
                <a:latin typeface="Marcellus"/>
                <a:ea typeface="Marcellus"/>
                <a:cs typeface="Marcellus"/>
                <a:sym typeface="Marcellus"/>
              </a:rPr>
              <a:t>COLONNA SONORA</a:t>
            </a:r>
            <a:endParaRPr sz="3200" b="0" i="0" u="none" strike="noStrike" cap="none">
              <a:solidFill>
                <a:srgbClr val="000000"/>
              </a:solidFill>
              <a:latin typeface="Arial"/>
              <a:ea typeface="Arial"/>
              <a:cs typeface="Arial"/>
              <a:sym typeface="Arial"/>
            </a:endParaRPr>
          </a:p>
        </p:txBody>
      </p:sp>
      <p:pic>
        <p:nvPicPr>
          <p:cNvPr id="2369" name="Google Shape;2369;p125"/>
          <p:cNvPicPr preferRelativeResize="0"/>
          <p:nvPr/>
        </p:nvPicPr>
        <p:blipFill rotWithShape="1">
          <a:blip r:embed="rId3">
            <a:alphaModFix/>
          </a:blip>
          <a:srcRect l="13585" t="35648" r="14136"/>
          <a:stretch/>
        </p:blipFill>
        <p:spPr>
          <a:xfrm>
            <a:off x="6769800" y="1033200"/>
            <a:ext cx="2101320" cy="3326040"/>
          </a:xfrm>
          <a:prstGeom prst="rect">
            <a:avLst/>
          </a:prstGeom>
          <a:noFill/>
          <a:ln>
            <a:noFill/>
          </a:ln>
        </p:spPr>
      </p:pic>
      <p:pic>
        <p:nvPicPr>
          <p:cNvPr id="2370" name="Google Shape;2370;p125"/>
          <p:cNvPicPr preferRelativeResize="0"/>
          <p:nvPr/>
        </p:nvPicPr>
        <p:blipFill rotWithShape="1">
          <a:blip r:embed="rId4">
            <a:alphaModFix/>
          </a:blip>
          <a:srcRect/>
          <a:stretch/>
        </p:blipFill>
        <p:spPr>
          <a:xfrm rot="595200">
            <a:off x="5756400" y="77040"/>
            <a:ext cx="1996560" cy="302724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4"/>
        <p:cNvGrpSpPr/>
        <p:nvPr/>
      </p:nvGrpSpPr>
      <p:grpSpPr>
        <a:xfrm>
          <a:off x="0" y="0"/>
          <a:ext cx="0" cy="0"/>
          <a:chOff x="0" y="0"/>
          <a:chExt cx="0" cy="0"/>
        </a:xfrm>
      </p:grpSpPr>
      <p:sp>
        <p:nvSpPr>
          <p:cNvPr id="2375" name="Google Shape;2375;p126"/>
          <p:cNvSpPr txBox="1"/>
          <p:nvPr/>
        </p:nvSpPr>
        <p:spPr>
          <a:xfrm>
            <a:off x="6879240" y="2605320"/>
            <a:ext cx="2253960" cy="252972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700" b="1" i="0" u="none" strike="noStrike" cap="none">
                <a:solidFill>
                  <a:srgbClr val="282520"/>
                </a:solidFill>
                <a:latin typeface="Montserrat"/>
                <a:ea typeface="Montserrat"/>
                <a:cs typeface="Montserrat"/>
                <a:sym typeface="Montserrat"/>
              </a:rPr>
              <a:t>Vision of Gideon</a:t>
            </a:r>
            <a:endParaRPr sz="17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1550" b="0" i="1" u="none" strike="noStrike" cap="none">
                <a:solidFill>
                  <a:srgbClr val="595959"/>
                </a:solidFill>
                <a:latin typeface="EB Garamond"/>
                <a:ea typeface="EB Garamond"/>
                <a:cs typeface="EB Garamond"/>
                <a:sym typeface="EB Garamond"/>
              </a:rPr>
              <a:t>I have loved you for the last time</a:t>
            </a:r>
            <a:endParaRPr sz="155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1550" b="0" i="1" u="none" strike="noStrike" cap="none">
                <a:solidFill>
                  <a:srgbClr val="595959"/>
                </a:solidFill>
                <a:latin typeface="EB Garamond"/>
                <a:ea typeface="EB Garamond"/>
                <a:cs typeface="EB Garamond"/>
                <a:sym typeface="EB Garamond"/>
              </a:rPr>
              <a:t>Visions of Gideon, visions of Gideon</a:t>
            </a:r>
            <a:endParaRPr sz="155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1550" b="0" i="1" u="none" strike="noStrike" cap="none">
                <a:solidFill>
                  <a:srgbClr val="595959"/>
                </a:solidFill>
                <a:latin typeface="EB Garamond"/>
                <a:ea typeface="EB Garamond"/>
                <a:cs typeface="EB Garamond"/>
                <a:sym typeface="EB Garamond"/>
              </a:rPr>
              <a:t>And I have kissed you for the last time</a:t>
            </a:r>
            <a:endParaRPr sz="155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1550" b="0" i="1" u="none" strike="noStrike" cap="none">
                <a:solidFill>
                  <a:srgbClr val="595959"/>
                </a:solidFill>
                <a:latin typeface="EB Garamond"/>
                <a:ea typeface="EB Garamond"/>
                <a:cs typeface="EB Garamond"/>
                <a:sym typeface="EB Garamond"/>
              </a:rPr>
              <a:t>Visions of Gideon, visions of Gideon</a:t>
            </a:r>
            <a:endParaRPr sz="155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1550" b="0" i="0" u="none" strike="noStrike" cap="none">
              <a:solidFill>
                <a:srgbClr val="000000"/>
              </a:solidFill>
              <a:latin typeface="Arial"/>
              <a:ea typeface="Arial"/>
              <a:cs typeface="Arial"/>
              <a:sym typeface="Arial"/>
            </a:endParaRPr>
          </a:p>
        </p:txBody>
      </p:sp>
      <p:sp>
        <p:nvSpPr>
          <p:cNvPr id="2376" name="Google Shape;2376;p126"/>
          <p:cNvSpPr txBox="1"/>
          <p:nvPr/>
        </p:nvSpPr>
        <p:spPr>
          <a:xfrm>
            <a:off x="167760" y="2605320"/>
            <a:ext cx="2165760" cy="150696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US" sz="1700" b="1" i="0" u="none" strike="noStrike" cap="none">
                <a:solidFill>
                  <a:srgbClr val="282520"/>
                </a:solidFill>
                <a:latin typeface="Montserrat"/>
                <a:ea typeface="Montserrat"/>
                <a:cs typeface="Montserrat"/>
                <a:sym typeface="Montserrat"/>
              </a:rPr>
              <a:t>Love my way</a:t>
            </a:r>
            <a:r>
              <a:rPr lang="en-US" sz="1800" b="0" i="0" u="none" strike="noStrike" cap="none"/>
              <a:t/>
            </a:r>
            <a:br>
              <a:rPr lang="en-US" sz="1800" b="0" i="0" u="none" strike="noStrike" cap="none"/>
            </a:br>
            <a:r>
              <a:rPr lang="en-US" sz="1850" b="0" i="1" u="none" strike="noStrike" cap="none">
                <a:solidFill>
                  <a:srgbClr val="595959"/>
                </a:solidFill>
                <a:latin typeface="EB Garamond"/>
                <a:ea typeface="EB Garamond"/>
                <a:cs typeface="EB Garamond"/>
                <a:sym typeface="EB Garamond"/>
              </a:rPr>
              <a:t>Love my way, it's a new road</a:t>
            </a:r>
            <a:r>
              <a:rPr lang="en-US" sz="1800" b="0" i="0" u="none" strike="noStrike" cap="none"/>
              <a:t/>
            </a:r>
            <a:br>
              <a:rPr lang="en-US" sz="1800" b="0" i="0" u="none" strike="noStrike" cap="none"/>
            </a:br>
            <a:r>
              <a:rPr lang="en-US" sz="1850" b="0" i="1" u="none" strike="noStrike" cap="none">
                <a:solidFill>
                  <a:srgbClr val="595959"/>
                </a:solidFill>
                <a:latin typeface="EB Garamond"/>
                <a:ea typeface="EB Garamond"/>
                <a:cs typeface="EB Garamond"/>
                <a:sym typeface="EB Garamond"/>
              </a:rPr>
              <a:t>I follow where my mind goes</a:t>
            </a:r>
            <a:r>
              <a:rPr lang="en-US" sz="1800" b="0" i="0" u="none" strike="noStrike" cap="none"/>
              <a:t/>
            </a:r>
            <a:br>
              <a:rPr lang="en-US" sz="1800" b="0" i="0" u="none" strike="noStrike" cap="none"/>
            </a:br>
            <a:endParaRPr sz="1850" b="0" i="0" u="none" strike="noStrike" cap="none">
              <a:solidFill>
                <a:srgbClr val="000000"/>
              </a:solidFill>
              <a:latin typeface="Arial"/>
              <a:ea typeface="Arial"/>
              <a:cs typeface="Arial"/>
              <a:sym typeface="Arial"/>
            </a:endParaRPr>
          </a:p>
        </p:txBody>
      </p:sp>
      <p:pic>
        <p:nvPicPr>
          <p:cNvPr id="2377" name="Google Shape;2377;p126"/>
          <p:cNvPicPr preferRelativeResize="0"/>
          <p:nvPr/>
        </p:nvPicPr>
        <p:blipFill rotWithShape="1">
          <a:blip r:embed="rId3">
            <a:alphaModFix/>
          </a:blip>
          <a:srcRect t="-1979" b="1979"/>
          <a:stretch/>
        </p:blipFill>
        <p:spPr>
          <a:xfrm rot="-6772800">
            <a:off x="-938520" y="3718080"/>
            <a:ext cx="1996560" cy="2480040"/>
          </a:xfrm>
          <a:prstGeom prst="rect">
            <a:avLst/>
          </a:prstGeom>
          <a:noFill/>
          <a:ln>
            <a:noFill/>
          </a:ln>
        </p:spPr>
      </p:pic>
      <p:sp>
        <p:nvSpPr>
          <p:cNvPr id="2378" name="Google Shape;2378;p126"/>
          <p:cNvSpPr/>
          <p:nvPr/>
        </p:nvSpPr>
        <p:spPr>
          <a:xfrm>
            <a:off x="3747240" y="2631600"/>
            <a:ext cx="2253960" cy="292392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US" sz="1700" b="1" i="0" u="none" strike="noStrike" cap="none">
                <a:solidFill>
                  <a:srgbClr val="000000"/>
                </a:solidFill>
                <a:latin typeface="Montserrat"/>
                <a:ea typeface="Montserrat"/>
                <a:cs typeface="Montserrat"/>
                <a:sym typeface="Montserrat"/>
              </a:rPr>
              <a:t>Mystery of love</a:t>
            </a:r>
            <a:endParaRPr sz="1700" b="0" i="0" u="none" strike="noStrike" cap="none">
              <a:latin typeface="Arial"/>
              <a:ea typeface="Arial"/>
              <a:cs typeface="Arial"/>
              <a:sym typeface="Arial"/>
            </a:endParaRPr>
          </a:p>
          <a:p>
            <a:pPr marL="0" marR="0" lvl="0" indent="0" algn="just" rtl="0">
              <a:lnSpc>
                <a:spcPct val="100000"/>
              </a:lnSpc>
              <a:spcBef>
                <a:spcPts val="0"/>
              </a:spcBef>
              <a:spcAft>
                <a:spcPts val="0"/>
              </a:spcAft>
              <a:buNone/>
            </a:pPr>
            <a:r>
              <a:rPr lang="en-US" sz="1750" b="0" i="1" u="none" strike="noStrike" cap="none">
                <a:solidFill>
                  <a:srgbClr val="595959"/>
                </a:solidFill>
                <a:latin typeface="EB Garamond"/>
                <a:ea typeface="EB Garamond"/>
                <a:cs typeface="EB Garamond"/>
                <a:sym typeface="EB Garamond"/>
              </a:rPr>
              <a:t>Oh, to see without my eyes</a:t>
            </a:r>
            <a:endParaRPr sz="1750" b="0" i="0" u="none" strike="noStrike" cap="none">
              <a:latin typeface="Arial"/>
              <a:ea typeface="Arial"/>
              <a:cs typeface="Arial"/>
              <a:sym typeface="Arial"/>
            </a:endParaRPr>
          </a:p>
          <a:p>
            <a:pPr marL="0" marR="0" lvl="0" indent="0" algn="just" rtl="0">
              <a:lnSpc>
                <a:spcPct val="100000"/>
              </a:lnSpc>
              <a:spcBef>
                <a:spcPts val="0"/>
              </a:spcBef>
              <a:spcAft>
                <a:spcPts val="0"/>
              </a:spcAft>
              <a:buNone/>
            </a:pPr>
            <a:r>
              <a:rPr lang="en-US" sz="1750" b="0" i="1" u="none" strike="noStrike" cap="none">
                <a:solidFill>
                  <a:srgbClr val="595959"/>
                </a:solidFill>
                <a:latin typeface="EB Garamond"/>
                <a:ea typeface="EB Garamond"/>
                <a:cs typeface="EB Garamond"/>
                <a:sym typeface="EB Garamond"/>
              </a:rPr>
              <a:t>The first time that you kissed me</a:t>
            </a:r>
            <a:endParaRPr sz="1750" b="0" i="0" u="none" strike="noStrike" cap="none">
              <a:latin typeface="Arial"/>
              <a:ea typeface="Arial"/>
              <a:cs typeface="Arial"/>
              <a:sym typeface="Arial"/>
            </a:endParaRPr>
          </a:p>
          <a:p>
            <a:pPr marL="0" marR="0" lvl="0" indent="0" algn="just" rtl="0">
              <a:lnSpc>
                <a:spcPct val="100000"/>
              </a:lnSpc>
              <a:spcBef>
                <a:spcPts val="0"/>
              </a:spcBef>
              <a:spcAft>
                <a:spcPts val="0"/>
              </a:spcAft>
              <a:buNone/>
            </a:pPr>
            <a:r>
              <a:rPr lang="en-US" sz="1750" b="0" i="1" u="none" strike="noStrike" cap="none">
                <a:solidFill>
                  <a:srgbClr val="595959"/>
                </a:solidFill>
                <a:latin typeface="EB Garamond"/>
                <a:ea typeface="EB Garamond"/>
                <a:cs typeface="EB Garamond"/>
                <a:sym typeface="EB Garamond"/>
              </a:rPr>
              <a:t>Boundless by the time I cried</a:t>
            </a:r>
            <a:endParaRPr sz="1750" b="0" i="0" u="none" strike="noStrike" cap="none">
              <a:latin typeface="Arial"/>
              <a:ea typeface="Arial"/>
              <a:cs typeface="Arial"/>
              <a:sym typeface="Arial"/>
            </a:endParaRPr>
          </a:p>
          <a:p>
            <a:pPr marL="0" marR="0" lvl="0" indent="0" algn="just" rtl="0">
              <a:lnSpc>
                <a:spcPct val="100000"/>
              </a:lnSpc>
              <a:spcBef>
                <a:spcPts val="0"/>
              </a:spcBef>
              <a:spcAft>
                <a:spcPts val="0"/>
              </a:spcAft>
              <a:buNone/>
            </a:pPr>
            <a:r>
              <a:rPr lang="en-US" sz="1750" b="0" i="1" u="none" strike="noStrike" cap="none">
                <a:solidFill>
                  <a:srgbClr val="595959"/>
                </a:solidFill>
                <a:latin typeface="EB Garamond"/>
                <a:ea typeface="EB Garamond"/>
                <a:cs typeface="EB Garamond"/>
                <a:sym typeface="EB Garamond"/>
              </a:rPr>
              <a:t>I built your walls around me</a:t>
            </a:r>
            <a:endParaRPr sz="1750" b="0" i="0" u="none" strike="noStrike" cap="none">
              <a:latin typeface="Arial"/>
              <a:ea typeface="Arial"/>
              <a:cs typeface="Arial"/>
              <a:sym typeface="Arial"/>
            </a:endParaRPr>
          </a:p>
          <a:p>
            <a:pPr marL="0" marR="0" lvl="0" indent="0" algn="just" rtl="0">
              <a:lnSpc>
                <a:spcPct val="100000"/>
              </a:lnSpc>
              <a:spcBef>
                <a:spcPts val="0"/>
              </a:spcBef>
              <a:spcAft>
                <a:spcPts val="0"/>
              </a:spcAft>
              <a:buNone/>
            </a:pPr>
            <a:endParaRPr sz="1750" b="0" i="0" u="none" strike="noStrike" cap="none">
              <a:latin typeface="Arial"/>
              <a:ea typeface="Arial"/>
              <a:cs typeface="Arial"/>
              <a:sym typeface="Arial"/>
            </a:endParaRPr>
          </a:p>
        </p:txBody>
      </p:sp>
      <p:pic>
        <p:nvPicPr>
          <p:cNvPr id="2379" name="Google Shape;2379;p126"/>
          <p:cNvPicPr preferRelativeResize="0"/>
          <p:nvPr/>
        </p:nvPicPr>
        <p:blipFill rotWithShape="1">
          <a:blip r:embed="rId4">
            <a:alphaModFix/>
          </a:blip>
          <a:srcRect/>
          <a:stretch/>
        </p:blipFill>
        <p:spPr>
          <a:xfrm>
            <a:off x="167760" y="127440"/>
            <a:ext cx="2477520" cy="2477520"/>
          </a:xfrm>
          <a:prstGeom prst="rect">
            <a:avLst/>
          </a:prstGeom>
          <a:noFill/>
          <a:ln>
            <a:noFill/>
          </a:ln>
        </p:spPr>
      </p:pic>
      <p:pic>
        <p:nvPicPr>
          <p:cNvPr id="2380" name="Google Shape;2380;p126"/>
          <p:cNvPicPr preferRelativeResize="0"/>
          <p:nvPr/>
        </p:nvPicPr>
        <p:blipFill rotWithShape="1">
          <a:blip r:embed="rId5">
            <a:alphaModFix/>
          </a:blip>
          <a:srcRect t="10045" b="9896"/>
          <a:stretch/>
        </p:blipFill>
        <p:spPr>
          <a:xfrm>
            <a:off x="3746880" y="101520"/>
            <a:ext cx="2253960" cy="2529360"/>
          </a:xfrm>
          <a:prstGeom prst="rect">
            <a:avLst/>
          </a:prstGeom>
          <a:noFill/>
          <a:ln>
            <a:noFill/>
          </a:ln>
        </p:spPr>
      </p:pic>
      <p:pic>
        <p:nvPicPr>
          <p:cNvPr id="2381" name="Google Shape;2381;p126"/>
          <p:cNvPicPr preferRelativeResize="0"/>
          <p:nvPr/>
        </p:nvPicPr>
        <p:blipFill rotWithShape="1">
          <a:blip r:embed="rId6">
            <a:alphaModFix/>
          </a:blip>
          <a:srcRect/>
          <a:stretch/>
        </p:blipFill>
        <p:spPr>
          <a:xfrm>
            <a:off x="7102440" y="67680"/>
            <a:ext cx="1807200" cy="252936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1066</Words>
  <Application>Microsoft Office PowerPoint</Application>
  <PresentationFormat>Presentazione su schermo (16:9)</PresentationFormat>
  <Paragraphs>30</Paragraphs>
  <Slides>10</Slides>
  <Notes>10</Notes>
  <HiddenSlides>0</HiddenSlides>
  <MMClips>0</MMClips>
  <ScaleCrop>false</ScaleCrop>
  <HeadingPairs>
    <vt:vector size="6" baseType="variant">
      <vt:variant>
        <vt:lpstr>Caratteri utilizzati</vt:lpstr>
      </vt:variant>
      <vt:variant>
        <vt:i4>5</vt:i4>
      </vt:variant>
      <vt:variant>
        <vt:lpstr>Tema</vt:lpstr>
      </vt:variant>
      <vt:variant>
        <vt:i4>9</vt:i4>
      </vt:variant>
      <vt:variant>
        <vt:lpstr>Titoli diapositive</vt:lpstr>
      </vt:variant>
      <vt:variant>
        <vt:i4>10</vt:i4>
      </vt:variant>
    </vt:vector>
  </HeadingPairs>
  <TitlesOfParts>
    <vt:vector size="24" baseType="lpstr">
      <vt:lpstr>Arial</vt:lpstr>
      <vt:lpstr>Montserrat</vt:lpstr>
      <vt:lpstr>Marcellus</vt:lpstr>
      <vt:lpstr>EB Garamond</vt:lpstr>
      <vt:lpstr>Comic Sans MS</vt:lpstr>
      <vt:lpstr>Office Theme</vt:lpstr>
      <vt:lpstr>Office Theme</vt:lpstr>
      <vt:lpstr>Office Theme</vt:lpstr>
      <vt:lpstr>Office Theme</vt:lpstr>
      <vt:lpstr>Office Theme</vt:lpstr>
      <vt:lpstr>Office Theme</vt:lpstr>
      <vt:lpstr>Office Theme</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francesca Lanni</cp:lastModifiedBy>
  <cp:revision>1</cp:revision>
  <dcterms:modified xsi:type="dcterms:W3CDTF">2022-02-24T22:17:43Z</dcterms:modified>
</cp:coreProperties>
</file>